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476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448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48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44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25DBC-7D11-4922-A177-A45D44205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DA83C-57DA-4297-BAFF-6B59F3C7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FE174-E3A7-4C17-AB01-B44B3B35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26612-D4A8-494A-80A7-38629E8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AA972-9552-491F-87E0-18046592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C9250-B055-46DC-B6BF-8F0CD38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7C3C1-7152-4F50-9E97-4BE7B882F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6F302-F4AF-42AD-8539-D3C38BD4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092AA-5416-40F7-85D4-B6635702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434F9-DCCD-47B5-9062-6ECDD9B6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CB6389-D297-49AD-8020-A04A31C4B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19B29C-8B71-4EBF-B27F-E13998E2C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96170-3964-4CC7-A1FD-2DB9EE08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2A903-5BEC-47E7-B73E-824378B7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47FE0-3D44-4F8F-93D0-41F63C42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8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466E-71AB-4E9B-860B-DC04B81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9464F-B331-4636-83DC-C1A1AC9E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B8141-E5BD-4458-B2CD-BD636BC4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F7156-EE41-4EA3-8E9B-1459B1E7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C9F5C-0CE3-414E-9454-43DC53A9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C8242-40A3-4B17-9C1D-7B7B5D0A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824B7F-7359-4527-B027-13E881AD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E13DA3-D302-4D71-ADCA-D1682569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03C55-5057-4191-86F1-4D0653D1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B94E1-D403-4026-AD98-C3B9D57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0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65972-17D4-4937-8816-89702E17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07C5F-71AE-4D77-9990-25774357A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EFDF5C-30D7-43F6-A444-7B75B2CB7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C9A4D-1AA7-4B8E-AB56-FAD96506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661BC2-4977-4251-B48C-A1BE0DF5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D90A37-7932-4A0F-B71C-147279F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4A52B-6F57-4939-8AB8-9A6E3DC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FD06E-F3B5-45A3-88A5-4EA279D7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87C5A4-12AC-40A5-A52C-F183D3E6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13C7D-768F-46B2-A8C0-0983A0A97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DD7F3A-0E3D-4062-951A-E4AF8C2C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8D9AE5-C8C4-40E1-853D-D8C5C303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3202A-A81B-4DAF-B4EF-FF1D1C62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D6E305-F94A-43E9-99EC-9B889FCF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588B6-0600-4B3A-8017-7C2C90B1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7BADEA-452D-4758-8865-7A072C90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6BE178-74C5-4137-AECB-B41A1DA4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9B2FF3-9967-4AD7-BC39-76B904FA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6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FE5C30-0B0D-4271-88C0-4F32DF64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5A5FFA-9389-4E65-9DA4-259D8E8F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EDAE89-0CF3-4980-811F-EBFF718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9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56982-DDF1-41BE-BD23-4A8D37B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33145-E863-4436-BCB7-E7C1D5E1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19B2BC-FC9B-4502-92AF-6B12F7FFA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96E6A3-C2A5-42B9-BE15-1DF04C9A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972A4-AFDD-48DF-A61B-A267101D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E8B6A5-7773-432E-B448-33758EB8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7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1E650-AB94-4523-9AB9-A976FA9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3660B4-F5BD-4FA4-B732-B07CBA1A1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0F6BD1-2AAB-483C-A1C0-696F786A1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F35D4E-3DE6-4866-B388-FD4EADC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96D11-9A0A-4C88-9A9C-205929E3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AC8B3-95D6-475A-9646-3840DE25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0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DD00AD-B178-41A6-A292-B9473BC3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9A0F7-427C-4396-A04C-2883DB38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86971-2789-4D58-B96C-4A44E464A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431-9C7E-4440-B822-3DE685A50056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21DCB-59D6-4979-A780-50201D23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3C1BB-E5FD-47F4-8A78-477D1C4C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2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479.xml"/><Relationship Id="rId21" Type="http://schemas.openxmlformats.org/officeDocument/2006/relationships/tags" Target="../tags/tag1383.xml"/><Relationship Id="rId42" Type="http://schemas.openxmlformats.org/officeDocument/2006/relationships/tags" Target="../tags/tag1404.xml"/><Relationship Id="rId63" Type="http://schemas.openxmlformats.org/officeDocument/2006/relationships/tags" Target="../tags/tag1425.xml"/><Relationship Id="rId84" Type="http://schemas.openxmlformats.org/officeDocument/2006/relationships/tags" Target="../tags/tag1446.xml"/><Relationship Id="rId138" Type="http://schemas.openxmlformats.org/officeDocument/2006/relationships/tags" Target="../tags/tag1500.xml"/><Relationship Id="rId159" Type="http://schemas.openxmlformats.org/officeDocument/2006/relationships/tags" Target="../tags/tag1521.xml"/><Relationship Id="rId170" Type="http://schemas.openxmlformats.org/officeDocument/2006/relationships/tags" Target="../tags/tag1532.xml"/><Relationship Id="rId191" Type="http://schemas.openxmlformats.org/officeDocument/2006/relationships/tags" Target="../tags/tag1553.xml"/><Relationship Id="rId205" Type="http://schemas.openxmlformats.org/officeDocument/2006/relationships/tags" Target="../tags/tag1567.xml"/><Relationship Id="rId226" Type="http://schemas.openxmlformats.org/officeDocument/2006/relationships/tags" Target="../tags/tag1588.xml"/><Relationship Id="rId107" Type="http://schemas.openxmlformats.org/officeDocument/2006/relationships/tags" Target="../tags/tag1469.xml"/><Relationship Id="rId11" Type="http://schemas.openxmlformats.org/officeDocument/2006/relationships/tags" Target="../tags/tag1373.xml"/><Relationship Id="rId32" Type="http://schemas.openxmlformats.org/officeDocument/2006/relationships/tags" Target="../tags/tag1394.xml"/><Relationship Id="rId53" Type="http://schemas.openxmlformats.org/officeDocument/2006/relationships/tags" Target="../tags/tag1415.xml"/><Relationship Id="rId74" Type="http://schemas.openxmlformats.org/officeDocument/2006/relationships/tags" Target="../tags/tag1436.xml"/><Relationship Id="rId128" Type="http://schemas.openxmlformats.org/officeDocument/2006/relationships/tags" Target="../tags/tag1490.xml"/><Relationship Id="rId149" Type="http://schemas.openxmlformats.org/officeDocument/2006/relationships/tags" Target="../tags/tag1511.xml"/><Relationship Id="rId5" Type="http://schemas.openxmlformats.org/officeDocument/2006/relationships/tags" Target="../tags/tag1367.xml"/><Relationship Id="rId95" Type="http://schemas.openxmlformats.org/officeDocument/2006/relationships/tags" Target="../tags/tag1457.xml"/><Relationship Id="rId160" Type="http://schemas.openxmlformats.org/officeDocument/2006/relationships/tags" Target="../tags/tag1522.xml"/><Relationship Id="rId181" Type="http://schemas.openxmlformats.org/officeDocument/2006/relationships/tags" Target="../tags/tag1543.xml"/><Relationship Id="rId216" Type="http://schemas.openxmlformats.org/officeDocument/2006/relationships/tags" Target="../tags/tag1578.xml"/><Relationship Id="rId22" Type="http://schemas.openxmlformats.org/officeDocument/2006/relationships/tags" Target="../tags/tag1384.xml"/><Relationship Id="rId27" Type="http://schemas.openxmlformats.org/officeDocument/2006/relationships/tags" Target="../tags/tag1389.xml"/><Relationship Id="rId43" Type="http://schemas.openxmlformats.org/officeDocument/2006/relationships/tags" Target="../tags/tag1405.xml"/><Relationship Id="rId48" Type="http://schemas.openxmlformats.org/officeDocument/2006/relationships/tags" Target="../tags/tag1410.xml"/><Relationship Id="rId64" Type="http://schemas.openxmlformats.org/officeDocument/2006/relationships/tags" Target="../tags/tag1426.xml"/><Relationship Id="rId69" Type="http://schemas.openxmlformats.org/officeDocument/2006/relationships/tags" Target="../tags/tag1431.xml"/><Relationship Id="rId113" Type="http://schemas.openxmlformats.org/officeDocument/2006/relationships/tags" Target="../tags/tag1475.xml"/><Relationship Id="rId118" Type="http://schemas.openxmlformats.org/officeDocument/2006/relationships/tags" Target="../tags/tag1480.xml"/><Relationship Id="rId134" Type="http://schemas.openxmlformats.org/officeDocument/2006/relationships/tags" Target="../tags/tag1496.xml"/><Relationship Id="rId139" Type="http://schemas.openxmlformats.org/officeDocument/2006/relationships/tags" Target="../tags/tag1501.xml"/><Relationship Id="rId80" Type="http://schemas.openxmlformats.org/officeDocument/2006/relationships/tags" Target="../tags/tag1442.xml"/><Relationship Id="rId85" Type="http://schemas.openxmlformats.org/officeDocument/2006/relationships/tags" Target="../tags/tag1447.xml"/><Relationship Id="rId150" Type="http://schemas.openxmlformats.org/officeDocument/2006/relationships/tags" Target="../tags/tag1512.xml"/><Relationship Id="rId155" Type="http://schemas.openxmlformats.org/officeDocument/2006/relationships/tags" Target="../tags/tag1517.xml"/><Relationship Id="rId171" Type="http://schemas.openxmlformats.org/officeDocument/2006/relationships/tags" Target="../tags/tag1533.xml"/><Relationship Id="rId176" Type="http://schemas.openxmlformats.org/officeDocument/2006/relationships/tags" Target="../tags/tag1538.xml"/><Relationship Id="rId192" Type="http://schemas.openxmlformats.org/officeDocument/2006/relationships/tags" Target="../tags/tag1554.xml"/><Relationship Id="rId197" Type="http://schemas.openxmlformats.org/officeDocument/2006/relationships/tags" Target="../tags/tag1559.xml"/><Relationship Id="rId206" Type="http://schemas.openxmlformats.org/officeDocument/2006/relationships/tags" Target="../tags/tag1568.xml"/><Relationship Id="rId227" Type="http://schemas.openxmlformats.org/officeDocument/2006/relationships/tags" Target="../tags/tag1589.xml"/><Relationship Id="rId201" Type="http://schemas.openxmlformats.org/officeDocument/2006/relationships/tags" Target="../tags/tag1563.xml"/><Relationship Id="rId222" Type="http://schemas.openxmlformats.org/officeDocument/2006/relationships/tags" Target="../tags/tag1584.xml"/><Relationship Id="rId12" Type="http://schemas.openxmlformats.org/officeDocument/2006/relationships/tags" Target="../tags/tag1374.xml"/><Relationship Id="rId17" Type="http://schemas.openxmlformats.org/officeDocument/2006/relationships/tags" Target="../tags/tag1379.xml"/><Relationship Id="rId33" Type="http://schemas.openxmlformats.org/officeDocument/2006/relationships/tags" Target="../tags/tag1395.xml"/><Relationship Id="rId38" Type="http://schemas.openxmlformats.org/officeDocument/2006/relationships/tags" Target="../tags/tag1400.xml"/><Relationship Id="rId59" Type="http://schemas.openxmlformats.org/officeDocument/2006/relationships/tags" Target="../tags/tag1421.xml"/><Relationship Id="rId103" Type="http://schemas.openxmlformats.org/officeDocument/2006/relationships/tags" Target="../tags/tag1465.xml"/><Relationship Id="rId108" Type="http://schemas.openxmlformats.org/officeDocument/2006/relationships/tags" Target="../tags/tag1470.xml"/><Relationship Id="rId124" Type="http://schemas.openxmlformats.org/officeDocument/2006/relationships/tags" Target="../tags/tag1486.xml"/><Relationship Id="rId129" Type="http://schemas.openxmlformats.org/officeDocument/2006/relationships/tags" Target="../tags/tag1491.xml"/><Relationship Id="rId54" Type="http://schemas.openxmlformats.org/officeDocument/2006/relationships/tags" Target="../tags/tag1416.xml"/><Relationship Id="rId70" Type="http://schemas.openxmlformats.org/officeDocument/2006/relationships/tags" Target="../tags/tag1432.xml"/><Relationship Id="rId75" Type="http://schemas.openxmlformats.org/officeDocument/2006/relationships/tags" Target="../tags/tag1437.xml"/><Relationship Id="rId91" Type="http://schemas.openxmlformats.org/officeDocument/2006/relationships/tags" Target="../tags/tag1453.xml"/><Relationship Id="rId96" Type="http://schemas.openxmlformats.org/officeDocument/2006/relationships/tags" Target="../tags/tag1458.xml"/><Relationship Id="rId140" Type="http://schemas.openxmlformats.org/officeDocument/2006/relationships/tags" Target="../tags/tag1502.xml"/><Relationship Id="rId145" Type="http://schemas.openxmlformats.org/officeDocument/2006/relationships/tags" Target="../tags/tag1507.xml"/><Relationship Id="rId161" Type="http://schemas.openxmlformats.org/officeDocument/2006/relationships/tags" Target="../tags/tag1523.xml"/><Relationship Id="rId166" Type="http://schemas.openxmlformats.org/officeDocument/2006/relationships/tags" Target="../tags/tag1528.xml"/><Relationship Id="rId182" Type="http://schemas.openxmlformats.org/officeDocument/2006/relationships/tags" Target="../tags/tag1544.xml"/><Relationship Id="rId187" Type="http://schemas.openxmlformats.org/officeDocument/2006/relationships/tags" Target="../tags/tag1549.xml"/><Relationship Id="rId217" Type="http://schemas.openxmlformats.org/officeDocument/2006/relationships/tags" Target="../tags/tag1579.xml"/><Relationship Id="rId1" Type="http://schemas.openxmlformats.org/officeDocument/2006/relationships/tags" Target="../tags/tag1363.xml"/><Relationship Id="rId6" Type="http://schemas.openxmlformats.org/officeDocument/2006/relationships/tags" Target="../tags/tag1368.xml"/><Relationship Id="rId212" Type="http://schemas.openxmlformats.org/officeDocument/2006/relationships/tags" Target="../tags/tag1574.xml"/><Relationship Id="rId23" Type="http://schemas.openxmlformats.org/officeDocument/2006/relationships/tags" Target="../tags/tag1385.xml"/><Relationship Id="rId28" Type="http://schemas.openxmlformats.org/officeDocument/2006/relationships/tags" Target="../tags/tag1390.xml"/><Relationship Id="rId49" Type="http://schemas.openxmlformats.org/officeDocument/2006/relationships/tags" Target="../tags/tag1411.xml"/><Relationship Id="rId114" Type="http://schemas.openxmlformats.org/officeDocument/2006/relationships/tags" Target="../tags/tag1476.xml"/><Relationship Id="rId119" Type="http://schemas.openxmlformats.org/officeDocument/2006/relationships/tags" Target="../tags/tag1481.xml"/><Relationship Id="rId44" Type="http://schemas.openxmlformats.org/officeDocument/2006/relationships/tags" Target="../tags/tag1406.xml"/><Relationship Id="rId60" Type="http://schemas.openxmlformats.org/officeDocument/2006/relationships/tags" Target="../tags/tag1422.xml"/><Relationship Id="rId65" Type="http://schemas.openxmlformats.org/officeDocument/2006/relationships/tags" Target="../tags/tag1427.xml"/><Relationship Id="rId81" Type="http://schemas.openxmlformats.org/officeDocument/2006/relationships/tags" Target="../tags/tag1443.xml"/><Relationship Id="rId86" Type="http://schemas.openxmlformats.org/officeDocument/2006/relationships/tags" Target="../tags/tag1448.xml"/><Relationship Id="rId130" Type="http://schemas.openxmlformats.org/officeDocument/2006/relationships/tags" Target="../tags/tag1492.xml"/><Relationship Id="rId135" Type="http://schemas.openxmlformats.org/officeDocument/2006/relationships/tags" Target="../tags/tag1497.xml"/><Relationship Id="rId151" Type="http://schemas.openxmlformats.org/officeDocument/2006/relationships/tags" Target="../tags/tag1513.xml"/><Relationship Id="rId156" Type="http://schemas.openxmlformats.org/officeDocument/2006/relationships/tags" Target="../tags/tag1518.xml"/><Relationship Id="rId177" Type="http://schemas.openxmlformats.org/officeDocument/2006/relationships/tags" Target="../tags/tag1539.xml"/><Relationship Id="rId198" Type="http://schemas.openxmlformats.org/officeDocument/2006/relationships/tags" Target="../tags/tag1560.xml"/><Relationship Id="rId172" Type="http://schemas.openxmlformats.org/officeDocument/2006/relationships/tags" Target="../tags/tag1534.xml"/><Relationship Id="rId193" Type="http://schemas.openxmlformats.org/officeDocument/2006/relationships/tags" Target="../tags/tag1555.xml"/><Relationship Id="rId202" Type="http://schemas.openxmlformats.org/officeDocument/2006/relationships/tags" Target="../tags/tag1564.xml"/><Relationship Id="rId207" Type="http://schemas.openxmlformats.org/officeDocument/2006/relationships/tags" Target="../tags/tag1569.xml"/><Relationship Id="rId223" Type="http://schemas.openxmlformats.org/officeDocument/2006/relationships/tags" Target="../tags/tag1585.xml"/><Relationship Id="rId228" Type="http://schemas.openxmlformats.org/officeDocument/2006/relationships/tags" Target="../tags/tag1590.xml"/><Relationship Id="rId13" Type="http://schemas.openxmlformats.org/officeDocument/2006/relationships/tags" Target="../tags/tag1375.xml"/><Relationship Id="rId18" Type="http://schemas.openxmlformats.org/officeDocument/2006/relationships/tags" Target="../tags/tag1380.xml"/><Relationship Id="rId39" Type="http://schemas.openxmlformats.org/officeDocument/2006/relationships/tags" Target="../tags/tag1401.xml"/><Relationship Id="rId109" Type="http://schemas.openxmlformats.org/officeDocument/2006/relationships/tags" Target="../tags/tag1471.xml"/><Relationship Id="rId34" Type="http://schemas.openxmlformats.org/officeDocument/2006/relationships/tags" Target="../tags/tag1396.xml"/><Relationship Id="rId50" Type="http://schemas.openxmlformats.org/officeDocument/2006/relationships/tags" Target="../tags/tag1412.xml"/><Relationship Id="rId55" Type="http://schemas.openxmlformats.org/officeDocument/2006/relationships/tags" Target="../tags/tag1417.xml"/><Relationship Id="rId76" Type="http://schemas.openxmlformats.org/officeDocument/2006/relationships/tags" Target="../tags/tag1438.xml"/><Relationship Id="rId97" Type="http://schemas.openxmlformats.org/officeDocument/2006/relationships/tags" Target="../tags/tag1459.xml"/><Relationship Id="rId104" Type="http://schemas.openxmlformats.org/officeDocument/2006/relationships/tags" Target="../tags/tag1466.xml"/><Relationship Id="rId120" Type="http://schemas.openxmlformats.org/officeDocument/2006/relationships/tags" Target="../tags/tag1482.xml"/><Relationship Id="rId125" Type="http://schemas.openxmlformats.org/officeDocument/2006/relationships/tags" Target="../tags/tag1487.xml"/><Relationship Id="rId141" Type="http://schemas.openxmlformats.org/officeDocument/2006/relationships/tags" Target="../tags/tag1503.xml"/><Relationship Id="rId146" Type="http://schemas.openxmlformats.org/officeDocument/2006/relationships/tags" Target="../tags/tag1508.xml"/><Relationship Id="rId167" Type="http://schemas.openxmlformats.org/officeDocument/2006/relationships/tags" Target="../tags/tag1529.xml"/><Relationship Id="rId188" Type="http://schemas.openxmlformats.org/officeDocument/2006/relationships/tags" Target="../tags/tag1550.xml"/><Relationship Id="rId7" Type="http://schemas.openxmlformats.org/officeDocument/2006/relationships/tags" Target="../tags/tag1369.xml"/><Relationship Id="rId71" Type="http://schemas.openxmlformats.org/officeDocument/2006/relationships/tags" Target="../tags/tag1433.xml"/><Relationship Id="rId92" Type="http://schemas.openxmlformats.org/officeDocument/2006/relationships/tags" Target="../tags/tag1454.xml"/><Relationship Id="rId162" Type="http://schemas.openxmlformats.org/officeDocument/2006/relationships/tags" Target="../tags/tag1524.xml"/><Relationship Id="rId183" Type="http://schemas.openxmlformats.org/officeDocument/2006/relationships/tags" Target="../tags/tag1545.xml"/><Relationship Id="rId213" Type="http://schemas.openxmlformats.org/officeDocument/2006/relationships/tags" Target="../tags/tag1575.xml"/><Relationship Id="rId218" Type="http://schemas.openxmlformats.org/officeDocument/2006/relationships/tags" Target="../tags/tag1580.xml"/><Relationship Id="rId2" Type="http://schemas.openxmlformats.org/officeDocument/2006/relationships/tags" Target="../tags/tag1364.xml"/><Relationship Id="rId29" Type="http://schemas.openxmlformats.org/officeDocument/2006/relationships/tags" Target="../tags/tag1391.xml"/><Relationship Id="rId24" Type="http://schemas.openxmlformats.org/officeDocument/2006/relationships/tags" Target="../tags/tag1386.xml"/><Relationship Id="rId40" Type="http://schemas.openxmlformats.org/officeDocument/2006/relationships/tags" Target="../tags/tag1402.xml"/><Relationship Id="rId45" Type="http://schemas.openxmlformats.org/officeDocument/2006/relationships/tags" Target="../tags/tag1407.xml"/><Relationship Id="rId66" Type="http://schemas.openxmlformats.org/officeDocument/2006/relationships/tags" Target="../tags/tag1428.xml"/><Relationship Id="rId87" Type="http://schemas.openxmlformats.org/officeDocument/2006/relationships/tags" Target="../tags/tag1449.xml"/><Relationship Id="rId110" Type="http://schemas.openxmlformats.org/officeDocument/2006/relationships/tags" Target="../tags/tag1472.xml"/><Relationship Id="rId115" Type="http://schemas.openxmlformats.org/officeDocument/2006/relationships/tags" Target="../tags/tag1477.xml"/><Relationship Id="rId131" Type="http://schemas.openxmlformats.org/officeDocument/2006/relationships/tags" Target="../tags/tag1493.xml"/><Relationship Id="rId136" Type="http://schemas.openxmlformats.org/officeDocument/2006/relationships/tags" Target="../tags/tag1498.xml"/><Relationship Id="rId157" Type="http://schemas.openxmlformats.org/officeDocument/2006/relationships/tags" Target="../tags/tag1519.xml"/><Relationship Id="rId178" Type="http://schemas.openxmlformats.org/officeDocument/2006/relationships/tags" Target="../tags/tag1540.xml"/><Relationship Id="rId61" Type="http://schemas.openxmlformats.org/officeDocument/2006/relationships/tags" Target="../tags/tag1423.xml"/><Relationship Id="rId82" Type="http://schemas.openxmlformats.org/officeDocument/2006/relationships/tags" Target="../tags/tag1444.xml"/><Relationship Id="rId152" Type="http://schemas.openxmlformats.org/officeDocument/2006/relationships/tags" Target="../tags/tag1514.xml"/><Relationship Id="rId173" Type="http://schemas.openxmlformats.org/officeDocument/2006/relationships/tags" Target="../tags/tag1535.xml"/><Relationship Id="rId194" Type="http://schemas.openxmlformats.org/officeDocument/2006/relationships/tags" Target="../tags/tag1556.xml"/><Relationship Id="rId199" Type="http://schemas.openxmlformats.org/officeDocument/2006/relationships/tags" Target="../tags/tag1561.xml"/><Relationship Id="rId203" Type="http://schemas.openxmlformats.org/officeDocument/2006/relationships/tags" Target="../tags/tag1565.xml"/><Relationship Id="rId208" Type="http://schemas.openxmlformats.org/officeDocument/2006/relationships/tags" Target="../tags/tag1570.xml"/><Relationship Id="rId229" Type="http://schemas.openxmlformats.org/officeDocument/2006/relationships/tags" Target="../tags/tag1591.xml"/><Relationship Id="rId19" Type="http://schemas.openxmlformats.org/officeDocument/2006/relationships/tags" Target="../tags/tag1381.xml"/><Relationship Id="rId224" Type="http://schemas.openxmlformats.org/officeDocument/2006/relationships/tags" Target="../tags/tag1586.xml"/><Relationship Id="rId14" Type="http://schemas.openxmlformats.org/officeDocument/2006/relationships/tags" Target="../tags/tag1376.xml"/><Relationship Id="rId30" Type="http://schemas.openxmlformats.org/officeDocument/2006/relationships/tags" Target="../tags/tag1392.xml"/><Relationship Id="rId35" Type="http://schemas.openxmlformats.org/officeDocument/2006/relationships/tags" Target="../tags/tag1397.xml"/><Relationship Id="rId56" Type="http://schemas.openxmlformats.org/officeDocument/2006/relationships/tags" Target="../tags/tag1418.xml"/><Relationship Id="rId77" Type="http://schemas.openxmlformats.org/officeDocument/2006/relationships/tags" Target="../tags/tag1439.xml"/><Relationship Id="rId100" Type="http://schemas.openxmlformats.org/officeDocument/2006/relationships/tags" Target="../tags/tag1462.xml"/><Relationship Id="rId105" Type="http://schemas.openxmlformats.org/officeDocument/2006/relationships/tags" Target="../tags/tag1467.xml"/><Relationship Id="rId126" Type="http://schemas.openxmlformats.org/officeDocument/2006/relationships/tags" Target="../tags/tag1488.xml"/><Relationship Id="rId147" Type="http://schemas.openxmlformats.org/officeDocument/2006/relationships/tags" Target="../tags/tag1509.xml"/><Relationship Id="rId168" Type="http://schemas.openxmlformats.org/officeDocument/2006/relationships/tags" Target="../tags/tag1530.xml"/><Relationship Id="rId8" Type="http://schemas.openxmlformats.org/officeDocument/2006/relationships/tags" Target="../tags/tag1370.xml"/><Relationship Id="rId51" Type="http://schemas.openxmlformats.org/officeDocument/2006/relationships/tags" Target="../tags/tag1413.xml"/><Relationship Id="rId72" Type="http://schemas.openxmlformats.org/officeDocument/2006/relationships/tags" Target="../tags/tag1434.xml"/><Relationship Id="rId93" Type="http://schemas.openxmlformats.org/officeDocument/2006/relationships/tags" Target="../tags/tag1455.xml"/><Relationship Id="rId98" Type="http://schemas.openxmlformats.org/officeDocument/2006/relationships/tags" Target="../tags/tag1460.xml"/><Relationship Id="rId121" Type="http://schemas.openxmlformats.org/officeDocument/2006/relationships/tags" Target="../tags/tag1483.xml"/><Relationship Id="rId142" Type="http://schemas.openxmlformats.org/officeDocument/2006/relationships/tags" Target="../tags/tag1504.xml"/><Relationship Id="rId163" Type="http://schemas.openxmlformats.org/officeDocument/2006/relationships/tags" Target="../tags/tag1525.xml"/><Relationship Id="rId184" Type="http://schemas.openxmlformats.org/officeDocument/2006/relationships/tags" Target="../tags/tag1546.xml"/><Relationship Id="rId189" Type="http://schemas.openxmlformats.org/officeDocument/2006/relationships/tags" Target="../tags/tag1551.xml"/><Relationship Id="rId219" Type="http://schemas.openxmlformats.org/officeDocument/2006/relationships/tags" Target="../tags/tag1581.xml"/><Relationship Id="rId3" Type="http://schemas.openxmlformats.org/officeDocument/2006/relationships/tags" Target="../tags/tag1365.xml"/><Relationship Id="rId214" Type="http://schemas.openxmlformats.org/officeDocument/2006/relationships/tags" Target="../tags/tag1576.xml"/><Relationship Id="rId230" Type="http://schemas.openxmlformats.org/officeDocument/2006/relationships/slideLayout" Target="../slideLayouts/slideLayout1.xml"/><Relationship Id="rId25" Type="http://schemas.openxmlformats.org/officeDocument/2006/relationships/tags" Target="../tags/tag1387.xml"/><Relationship Id="rId46" Type="http://schemas.openxmlformats.org/officeDocument/2006/relationships/tags" Target="../tags/tag1408.xml"/><Relationship Id="rId67" Type="http://schemas.openxmlformats.org/officeDocument/2006/relationships/tags" Target="../tags/tag1429.xml"/><Relationship Id="rId116" Type="http://schemas.openxmlformats.org/officeDocument/2006/relationships/tags" Target="../tags/tag1478.xml"/><Relationship Id="rId137" Type="http://schemas.openxmlformats.org/officeDocument/2006/relationships/tags" Target="../tags/tag1499.xml"/><Relationship Id="rId158" Type="http://schemas.openxmlformats.org/officeDocument/2006/relationships/tags" Target="../tags/tag1520.xml"/><Relationship Id="rId20" Type="http://schemas.openxmlformats.org/officeDocument/2006/relationships/tags" Target="../tags/tag1382.xml"/><Relationship Id="rId41" Type="http://schemas.openxmlformats.org/officeDocument/2006/relationships/tags" Target="../tags/tag1403.xml"/><Relationship Id="rId62" Type="http://schemas.openxmlformats.org/officeDocument/2006/relationships/tags" Target="../tags/tag1424.xml"/><Relationship Id="rId83" Type="http://schemas.openxmlformats.org/officeDocument/2006/relationships/tags" Target="../tags/tag1445.xml"/><Relationship Id="rId88" Type="http://schemas.openxmlformats.org/officeDocument/2006/relationships/tags" Target="../tags/tag1450.xml"/><Relationship Id="rId111" Type="http://schemas.openxmlformats.org/officeDocument/2006/relationships/tags" Target="../tags/tag1473.xml"/><Relationship Id="rId132" Type="http://schemas.openxmlformats.org/officeDocument/2006/relationships/tags" Target="../tags/tag1494.xml"/><Relationship Id="rId153" Type="http://schemas.openxmlformats.org/officeDocument/2006/relationships/tags" Target="../tags/tag1515.xml"/><Relationship Id="rId174" Type="http://schemas.openxmlformats.org/officeDocument/2006/relationships/tags" Target="../tags/tag1536.xml"/><Relationship Id="rId179" Type="http://schemas.openxmlformats.org/officeDocument/2006/relationships/tags" Target="../tags/tag1541.xml"/><Relationship Id="rId195" Type="http://schemas.openxmlformats.org/officeDocument/2006/relationships/tags" Target="../tags/tag1557.xml"/><Relationship Id="rId209" Type="http://schemas.openxmlformats.org/officeDocument/2006/relationships/tags" Target="../tags/tag1571.xml"/><Relationship Id="rId190" Type="http://schemas.openxmlformats.org/officeDocument/2006/relationships/tags" Target="../tags/tag1552.xml"/><Relationship Id="rId204" Type="http://schemas.openxmlformats.org/officeDocument/2006/relationships/tags" Target="../tags/tag1566.xml"/><Relationship Id="rId220" Type="http://schemas.openxmlformats.org/officeDocument/2006/relationships/tags" Target="../tags/tag1582.xml"/><Relationship Id="rId225" Type="http://schemas.openxmlformats.org/officeDocument/2006/relationships/tags" Target="../tags/tag1587.xml"/><Relationship Id="rId15" Type="http://schemas.openxmlformats.org/officeDocument/2006/relationships/tags" Target="../tags/tag1377.xml"/><Relationship Id="rId36" Type="http://schemas.openxmlformats.org/officeDocument/2006/relationships/tags" Target="../tags/tag1398.xml"/><Relationship Id="rId57" Type="http://schemas.openxmlformats.org/officeDocument/2006/relationships/tags" Target="../tags/tag1419.xml"/><Relationship Id="rId106" Type="http://schemas.openxmlformats.org/officeDocument/2006/relationships/tags" Target="../tags/tag1468.xml"/><Relationship Id="rId127" Type="http://schemas.openxmlformats.org/officeDocument/2006/relationships/tags" Target="../tags/tag1489.xml"/><Relationship Id="rId10" Type="http://schemas.openxmlformats.org/officeDocument/2006/relationships/tags" Target="../tags/tag1372.xml"/><Relationship Id="rId31" Type="http://schemas.openxmlformats.org/officeDocument/2006/relationships/tags" Target="../tags/tag1393.xml"/><Relationship Id="rId52" Type="http://schemas.openxmlformats.org/officeDocument/2006/relationships/tags" Target="../tags/tag1414.xml"/><Relationship Id="rId73" Type="http://schemas.openxmlformats.org/officeDocument/2006/relationships/tags" Target="../tags/tag1435.xml"/><Relationship Id="rId78" Type="http://schemas.openxmlformats.org/officeDocument/2006/relationships/tags" Target="../tags/tag1440.xml"/><Relationship Id="rId94" Type="http://schemas.openxmlformats.org/officeDocument/2006/relationships/tags" Target="../tags/tag1456.xml"/><Relationship Id="rId99" Type="http://schemas.openxmlformats.org/officeDocument/2006/relationships/tags" Target="../tags/tag1461.xml"/><Relationship Id="rId101" Type="http://schemas.openxmlformats.org/officeDocument/2006/relationships/tags" Target="../tags/tag1463.xml"/><Relationship Id="rId122" Type="http://schemas.openxmlformats.org/officeDocument/2006/relationships/tags" Target="../tags/tag1484.xml"/><Relationship Id="rId143" Type="http://schemas.openxmlformats.org/officeDocument/2006/relationships/tags" Target="../tags/tag1505.xml"/><Relationship Id="rId148" Type="http://schemas.openxmlformats.org/officeDocument/2006/relationships/tags" Target="../tags/tag1510.xml"/><Relationship Id="rId164" Type="http://schemas.openxmlformats.org/officeDocument/2006/relationships/tags" Target="../tags/tag1526.xml"/><Relationship Id="rId169" Type="http://schemas.openxmlformats.org/officeDocument/2006/relationships/tags" Target="../tags/tag1531.xml"/><Relationship Id="rId185" Type="http://schemas.openxmlformats.org/officeDocument/2006/relationships/tags" Target="../tags/tag1547.xml"/><Relationship Id="rId4" Type="http://schemas.openxmlformats.org/officeDocument/2006/relationships/tags" Target="../tags/tag1366.xml"/><Relationship Id="rId9" Type="http://schemas.openxmlformats.org/officeDocument/2006/relationships/tags" Target="../tags/tag1371.xml"/><Relationship Id="rId180" Type="http://schemas.openxmlformats.org/officeDocument/2006/relationships/tags" Target="../tags/tag1542.xml"/><Relationship Id="rId210" Type="http://schemas.openxmlformats.org/officeDocument/2006/relationships/tags" Target="../tags/tag1572.xml"/><Relationship Id="rId215" Type="http://schemas.openxmlformats.org/officeDocument/2006/relationships/tags" Target="../tags/tag1577.xml"/><Relationship Id="rId26" Type="http://schemas.openxmlformats.org/officeDocument/2006/relationships/tags" Target="../tags/tag1388.xml"/><Relationship Id="rId47" Type="http://schemas.openxmlformats.org/officeDocument/2006/relationships/tags" Target="../tags/tag1409.xml"/><Relationship Id="rId68" Type="http://schemas.openxmlformats.org/officeDocument/2006/relationships/tags" Target="../tags/tag1430.xml"/><Relationship Id="rId89" Type="http://schemas.openxmlformats.org/officeDocument/2006/relationships/tags" Target="../tags/tag1451.xml"/><Relationship Id="rId112" Type="http://schemas.openxmlformats.org/officeDocument/2006/relationships/tags" Target="../tags/tag1474.xml"/><Relationship Id="rId133" Type="http://schemas.openxmlformats.org/officeDocument/2006/relationships/tags" Target="../tags/tag1495.xml"/><Relationship Id="rId154" Type="http://schemas.openxmlformats.org/officeDocument/2006/relationships/tags" Target="../tags/tag1516.xml"/><Relationship Id="rId175" Type="http://schemas.openxmlformats.org/officeDocument/2006/relationships/tags" Target="../tags/tag1537.xml"/><Relationship Id="rId196" Type="http://schemas.openxmlformats.org/officeDocument/2006/relationships/tags" Target="../tags/tag1558.xml"/><Relationship Id="rId200" Type="http://schemas.openxmlformats.org/officeDocument/2006/relationships/tags" Target="../tags/tag1562.xml"/><Relationship Id="rId16" Type="http://schemas.openxmlformats.org/officeDocument/2006/relationships/tags" Target="../tags/tag1378.xml"/><Relationship Id="rId221" Type="http://schemas.openxmlformats.org/officeDocument/2006/relationships/tags" Target="../tags/tag1583.xml"/><Relationship Id="rId37" Type="http://schemas.openxmlformats.org/officeDocument/2006/relationships/tags" Target="../tags/tag1399.xml"/><Relationship Id="rId58" Type="http://schemas.openxmlformats.org/officeDocument/2006/relationships/tags" Target="../tags/tag1420.xml"/><Relationship Id="rId79" Type="http://schemas.openxmlformats.org/officeDocument/2006/relationships/tags" Target="../tags/tag1441.xml"/><Relationship Id="rId102" Type="http://schemas.openxmlformats.org/officeDocument/2006/relationships/tags" Target="../tags/tag1464.xml"/><Relationship Id="rId123" Type="http://schemas.openxmlformats.org/officeDocument/2006/relationships/tags" Target="../tags/tag1485.xml"/><Relationship Id="rId144" Type="http://schemas.openxmlformats.org/officeDocument/2006/relationships/tags" Target="../tags/tag1506.xml"/><Relationship Id="rId90" Type="http://schemas.openxmlformats.org/officeDocument/2006/relationships/tags" Target="../tags/tag1452.xml"/><Relationship Id="rId165" Type="http://schemas.openxmlformats.org/officeDocument/2006/relationships/tags" Target="../tags/tag1527.xml"/><Relationship Id="rId186" Type="http://schemas.openxmlformats.org/officeDocument/2006/relationships/tags" Target="../tags/tag1548.xml"/><Relationship Id="rId211" Type="http://schemas.openxmlformats.org/officeDocument/2006/relationships/tags" Target="../tags/tag1573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617.xml"/><Relationship Id="rId117" Type="http://schemas.openxmlformats.org/officeDocument/2006/relationships/tags" Target="../tags/tag1708.xml"/><Relationship Id="rId21" Type="http://schemas.openxmlformats.org/officeDocument/2006/relationships/tags" Target="../tags/tag1612.xml"/><Relationship Id="rId42" Type="http://schemas.openxmlformats.org/officeDocument/2006/relationships/tags" Target="../tags/tag1633.xml"/><Relationship Id="rId47" Type="http://schemas.openxmlformats.org/officeDocument/2006/relationships/tags" Target="../tags/tag1638.xml"/><Relationship Id="rId63" Type="http://schemas.openxmlformats.org/officeDocument/2006/relationships/tags" Target="../tags/tag1654.xml"/><Relationship Id="rId68" Type="http://schemas.openxmlformats.org/officeDocument/2006/relationships/tags" Target="../tags/tag1659.xml"/><Relationship Id="rId84" Type="http://schemas.openxmlformats.org/officeDocument/2006/relationships/tags" Target="../tags/tag1675.xml"/><Relationship Id="rId89" Type="http://schemas.openxmlformats.org/officeDocument/2006/relationships/tags" Target="../tags/tag1680.xml"/><Relationship Id="rId112" Type="http://schemas.openxmlformats.org/officeDocument/2006/relationships/tags" Target="../tags/tag1703.xml"/><Relationship Id="rId133" Type="http://schemas.openxmlformats.org/officeDocument/2006/relationships/tags" Target="../tags/tag1724.xml"/><Relationship Id="rId138" Type="http://schemas.openxmlformats.org/officeDocument/2006/relationships/tags" Target="../tags/tag1729.xml"/><Relationship Id="rId154" Type="http://schemas.openxmlformats.org/officeDocument/2006/relationships/tags" Target="../tags/tag1745.xml"/><Relationship Id="rId159" Type="http://schemas.openxmlformats.org/officeDocument/2006/relationships/tags" Target="../tags/tag1750.xml"/><Relationship Id="rId175" Type="http://schemas.openxmlformats.org/officeDocument/2006/relationships/tags" Target="../tags/tag1766.xml"/><Relationship Id="rId170" Type="http://schemas.openxmlformats.org/officeDocument/2006/relationships/tags" Target="../tags/tag1761.xml"/><Relationship Id="rId16" Type="http://schemas.openxmlformats.org/officeDocument/2006/relationships/tags" Target="../tags/tag1607.xml"/><Relationship Id="rId107" Type="http://schemas.openxmlformats.org/officeDocument/2006/relationships/tags" Target="../tags/tag1698.xml"/><Relationship Id="rId11" Type="http://schemas.openxmlformats.org/officeDocument/2006/relationships/tags" Target="../tags/tag1602.xml"/><Relationship Id="rId32" Type="http://schemas.openxmlformats.org/officeDocument/2006/relationships/tags" Target="../tags/tag1623.xml"/><Relationship Id="rId37" Type="http://schemas.openxmlformats.org/officeDocument/2006/relationships/tags" Target="../tags/tag1628.xml"/><Relationship Id="rId53" Type="http://schemas.openxmlformats.org/officeDocument/2006/relationships/tags" Target="../tags/tag1644.xml"/><Relationship Id="rId58" Type="http://schemas.openxmlformats.org/officeDocument/2006/relationships/tags" Target="../tags/tag1649.xml"/><Relationship Id="rId74" Type="http://schemas.openxmlformats.org/officeDocument/2006/relationships/tags" Target="../tags/tag1665.xml"/><Relationship Id="rId79" Type="http://schemas.openxmlformats.org/officeDocument/2006/relationships/tags" Target="../tags/tag1670.xml"/><Relationship Id="rId102" Type="http://schemas.openxmlformats.org/officeDocument/2006/relationships/tags" Target="../tags/tag1693.xml"/><Relationship Id="rId123" Type="http://schemas.openxmlformats.org/officeDocument/2006/relationships/tags" Target="../tags/tag1714.xml"/><Relationship Id="rId128" Type="http://schemas.openxmlformats.org/officeDocument/2006/relationships/tags" Target="../tags/tag1719.xml"/><Relationship Id="rId144" Type="http://schemas.openxmlformats.org/officeDocument/2006/relationships/tags" Target="../tags/tag1735.xml"/><Relationship Id="rId149" Type="http://schemas.openxmlformats.org/officeDocument/2006/relationships/tags" Target="../tags/tag1740.xml"/><Relationship Id="rId5" Type="http://schemas.openxmlformats.org/officeDocument/2006/relationships/tags" Target="../tags/tag1596.xml"/><Relationship Id="rId90" Type="http://schemas.openxmlformats.org/officeDocument/2006/relationships/tags" Target="../tags/tag1681.xml"/><Relationship Id="rId95" Type="http://schemas.openxmlformats.org/officeDocument/2006/relationships/tags" Target="../tags/tag1686.xml"/><Relationship Id="rId160" Type="http://schemas.openxmlformats.org/officeDocument/2006/relationships/tags" Target="../tags/tag1751.xml"/><Relationship Id="rId165" Type="http://schemas.openxmlformats.org/officeDocument/2006/relationships/tags" Target="../tags/tag1756.xml"/><Relationship Id="rId181" Type="http://schemas.openxmlformats.org/officeDocument/2006/relationships/tags" Target="../tags/tag1772.xml"/><Relationship Id="rId186" Type="http://schemas.openxmlformats.org/officeDocument/2006/relationships/tags" Target="../tags/tag1777.xml"/><Relationship Id="rId22" Type="http://schemas.openxmlformats.org/officeDocument/2006/relationships/tags" Target="../tags/tag1613.xml"/><Relationship Id="rId27" Type="http://schemas.openxmlformats.org/officeDocument/2006/relationships/tags" Target="../tags/tag1618.xml"/><Relationship Id="rId43" Type="http://schemas.openxmlformats.org/officeDocument/2006/relationships/tags" Target="../tags/tag1634.xml"/><Relationship Id="rId48" Type="http://schemas.openxmlformats.org/officeDocument/2006/relationships/tags" Target="../tags/tag1639.xml"/><Relationship Id="rId64" Type="http://schemas.openxmlformats.org/officeDocument/2006/relationships/tags" Target="../tags/tag1655.xml"/><Relationship Id="rId69" Type="http://schemas.openxmlformats.org/officeDocument/2006/relationships/tags" Target="../tags/tag1660.xml"/><Relationship Id="rId113" Type="http://schemas.openxmlformats.org/officeDocument/2006/relationships/tags" Target="../tags/tag1704.xml"/><Relationship Id="rId118" Type="http://schemas.openxmlformats.org/officeDocument/2006/relationships/tags" Target="../tags/tag1709.xml"/><Relationship Id="rId134" Type="http://schemas.openxmlformats.org/officeDocument/2006/relationships/tags" Target="../tags/tag1725.xml"/><Relationship Id="rId139" Type="http://schemas.openxmlformats.org/officeDocument/2006/relationships/tags" Target="../tags/tag1730.xml"/><Relationship Id="rId80" Type="http://schemas.openxmlformats.org/officeDocument/2006/relationships/tags" Target="../tags/tag1671.xml"/><Relationship Id="rId85" Type="http://schemas.openxmlformats.org/officeDocument/2006/relationships/tags" Target="../tags/tag1676.xml"/><Relationship Id="rId150" Type="http://schemas.openxmlformats.org/officeDocument/2006/relationships/tags" Target="../tags/tag1741.xml"/><Relationship Id="rId155" Type="http://schemas.openxmlformats.org/officeDocument/2006/relationships/tags" Target="../tags/tag1746.xml"/><Relationship Id="rId171" Type="http://schemas.openxmlformats.org/officeDocument/2006/relationships/tags" Target="../tags/tag1762.xml"/><Relationship Id="rId176" Type="http://schemas.openxmlformats.org/officeDocument/2006/relationships/tags" Target="../tags/tag1767.xml"/><Relationship Id="rId12" Type="http://schemas.openxmlformats.org/officeDocument/2006/relationships/tags" Target="../tags/tag1603.xml"/><Relationship Id="rId17" Type="http://schemas.openxmlformats.org/officeDocument/2006/relationships/tags" Target="../tags/tag1608.xml"/><Relationship Id="rId33" Type="http://schemas.openxmlformats.org/officeDocument/2006/relationships/tags" Target="../tags/tag1624.xml"/><Relationship Id="rId38" Type="http://schemas.openxmlformats.org/officeDocument/2006/relationships/tags" Target="../tags/tag1629.xml"/><Relationship Id="rId59" Type="http://schemas.openxmlformats.org/officeDocument/2006/relationships/tags" Target="../tags/tag1650.xml"/><Relationship Id="rId103" Type="http://schemas.openxmlformats.org/officeDocument/2006/relationships/tags" Target="../tags/tag1694.xml"/><Relationship Id="rId108" Type="http://schemas.openxmlformats.org/officeDocument/2006/relationships/tags" Target="../tags/tag1699.xml"/><Relationship Id="rId124" Type="http://schemas.openxmlformats.org/officeDocument/2006/relationships/tags" Target="../tags/tag1715.xml"/><Relationship Id="rId129" Type="http://schemas.openxmlformats.org/officeDocument/2006/relationships/tags" Target="../tags/tag1720.xml"/><Relationship Id="rId54" Type="http://schemas.openxmlformats.org/officeDocument/2006/relationships/tags" Target="../tags/tag1645.xml"/><Relationship Id="rId70" Type="http://schemas.openxmlformats.org/officeDocument/2006/relationships/tags" Target="../tags/tag1661.xml"/><Relationship Id="rId75" Type="http://schemas.openxmlformats.org/officeDocument/2006/relationships/tags" Target="../tags/tag1666.xml"/><Relationship Id="rId91" Type="http://schemas.openxmlformats.org/officeDocument/2006/relationships/tags" Target="../tags/tag1682.xml"/><Relationship Id="rId96" Type="http://schemas.openxmlformats.org/officeDocument/2006/relationships/tags" Target="../tags/tag1687.xml"/><Relationship Id="rId140" Type="http://schemas.openxmlformats.org/officeDocument/2006/relationships/tags" Target="../tags/tag1731.xml"/><Relationship Id="rId145" Type="http://schemas.openxmlformats.org/officeDocument/2006/relationships/tags" Target="../tags/tag1736.xml"/><Relationship Id="rId161" Type="http://schemas.openxmlformats.org/officeDocument/2006/relationships/tags" Target="../tags/tag1752.xml"/><Relationship Id="rId166" Type="http://schemas.openxmlformats.org/officeDocument/2006/relationships/tags" Target="../tags/tag1757.xml"/><Relationship Id="rId182" Type="http://schemas.openxmlformats.org/officeDocument/2006/relationships/tags" Target="../tags/tag1773.xml"/><Relationship Id="rId187" Type="http://schemas.openxmlformats.org/officeDocument/2006/relationships/tags" Target="../tags/tag1778.xml"/><Relationship Id="rId1" Type="http://schemas.openxmlformats.org/officeDocument/2006/relationships/tags" Target="../tags/tag1592.xml"/><Relationship Id="rId6" Type="http://schemas.openxmlformats.org/officeDocument/2006/relationships/tags" Target="../tags/tag1597.xml"/><Relationship Id="rId23" Type="http://schemas.openxmlformats.org/officeDocument/2006/relationships/tags" Target="../tags/tag1614.xml"/><Relationship Id="rId28" Type="http://schemas.openxmlformats.org/officeDocument/2006/relationships/tags" Target="../tags/tag1619.xml"/><Relationship Id="rId49" Type="http://schemas.openxmlformats.org/officeDocument/2006/relationships/tags" Target="../tags/tag1640.xml"/><Relationship Id="rId114" Type="http://schemas.openxmlformats.org/officeDocument/2006/relationships/tags" Target="../tags/tag1705.xml"/><Relationship Id="rId119" Type="http://schemas.openxmlformats.org/officeDocument/2006/relationships/tags" Target="../tags/tag1710.xml"/><Relationship Id="rId44" Type="http://schemas.openxmlformats.org/officeDocument/2006/relationships/tags" Target="../tags/tag1635.xml"/><Relationship Id="rId60" Type="http://schemas.openxmlformats.org/officeDocument/2006/relationships/tags" Target="../tags/tag1651.xml"/><Relationship Id="rId65" Type="http://schemas.openxmlformats.org/officeDocument/2006/relationships/tags" Target="../tags/tag1656.xml"/><Relationship Id="rId81" Type="http://schemas.openxmlformats.org/officeDocument/2006/relationships/tags" Target="../tags/tag1672.xml"/><Relationship Id="rId86" Type="http://schemas.openxmlformats.org/officeDocument/2006/relationships/tags" Target="../tags/tag1677.xml"/><Relationship Id="rId130" Type="http://schemas.openxmlformats.org/officeDocument/2006/relationships/tags" Target="../tags/tag1721.xml"/><Relationship Id="rId135" Type="http://schemas.openxmlformats.org/officeDocument/2006/relationships/tags" Target="../tags/tag1726.xml"/><Relationship Id="rId151" Type="http://schemas.openxmlformats.org/officeDocument/2006/relationships/tags" Target="../tags/tag1742.xml"/><Relationship Id="rId156" Type="http://schemas.openxmlformats.org/officeDocument/2006/relationships/tags" Target="../tags/tag1747.xml"/><Relationship Id="rId177" Type="http://schemas.openxmlformats.org/officeDocument/2006/relationships/tags" Target="../tags/tag1768.xml"/><Relationship Id="rId172" Type="http://schemas.openxmlformats.org/officeDocument/2006/relationships/tags" Target="../tags/tag1763.xml"/><Relationship Id="rId13" Type="http://schemas.openxmlformats.org/officeDocument/2006/relationships/tags" Target="../tags/tag1604.xml"/><Relationship Id="rId18" Type="http://schemas.openxmlformats.org/officeDocument/2006/relationships/tags" Target="../tags/tag1609.xml"/><Relationship Id="rId39" Type="http://schemas.openxmlformats.org/officeDocument/2006/relationships/tags" Target="../tags/tag1630.xml"/><Relationship Id="rId109" Type="http://schemas.openxmlformats.org/officeDocument/2006/relationships/tags" Target="../tags/tag1700.xml"/><Relationship Id="rId34" Type="http://schemas.openxmlformats.org/officeDocument/2006/relationships/tags" Target="../tags/tag1625.xml"/><Relationship Id="rId50" Type="http://schemas.openxmlformats.org/officeDocument/2006/relationships/tags" Target="../tags/tag1641.xml"/><Relationship Id="rId55" Type="http://schemas.openxmlformats.org/officeDocument/2006/relationships/tags" Target="../tags/tag1646.xml"/><Relationship Id="rId76" Type="http://schemas.openxmlformats.org/officeDocument/2006/relationships/tags" Target="../tags/tag1667.xml"/><Relationship Id="rId97" Type="http://schemas.openxmlformats.org/officeDocument/2006/relationships/tags" Target="../tags/tag1688.xml"/><Relationship Id="rId104" Type="http://schemas.openxmlformats.org/officeDocument/2006/relationships/tags" Target="../tags/tag1695.xml"/><Relationship Id="rId120" Type="http://schemas.openxmlformats.org/officeDocument/2006/relationships/tags" Target="../tags/tag1711.xml"/><Relationship Id="rId125" Type="http://schemas.openxmlformats.org/officeDocument/2006/relationships/tags" Target="../tags/tag1716.xml"/><Relationship Id="rId141" Type="http://schemas.openxmlformats.org/officeDocument/2006/relationships/tags" Target="../tags/tag1732.xml"/><Relationship Id="rId146" Type="http://schemas.openxmlformats.org/officeDocument/2006/relationships/tags" Target="../tags/tag1737.xml"/><Relationship Id="rId167" Type="http://schemas.openxmlformats.org/officeDocument/2006/relationships/tags" Target="../tags/tag1758.xml"/><Relationship Id="rId188" Type="http://schemas.openxmlformats.org/officeDocument/2006/relationships/slideLayout" Target="../slideLayouts/slideLayout1.xml"/><Relationship Id="rId7" Type="http://schemas.openxmlformats.org/officeDocument/2006/relationships/tags" Target="../tags/tag1598.xml"/><Relationship Id="rId71" Type="http://schemas.openxmlformats.org/officeDocument/2006/relationships/tags" Target="../tags/tag1662.xml"/><Relationship Id="rId92" Type="http://schemas.openxmlformats.org/officeDocument/2006/relationships/tags" Target="../tags/tag1683.xml"/><Relationship Id="rId162" Type="http://schemas.openxmlformats.org/officeDocument/2006/relationships/tags" Target="../tags/tag1753.xml"/><Relationship Id="rId183" Type="http://schemas.openxmlformats.org/officeDocument/2006/relationships/tags" Target="../tags/tag1774.xml"/><Relationship Id="rId2" Type="http://schemas.openxmlformats.org/officeDocument/2006/relationships/tags" Target="../tags/tag1593.xml"/><Relationship Id="rId29" Type="http://schemas.openxmlformats.org/officeDocument/2006/relationships/tags" Target="../tags/tag1620.xml"/><Relationship Id="rId24" Type="http://schemas.openxmlformats.org/officeDocument/2006/relationships/tags" Target="../tags/tag1615.xml"/><Relationship Id="rId40" Type="http://schemas.openxmlformats.org/officeDocument/2006/relationships/tags" Target="../tags/tag1631.xml"/><Relationship Id="rId45" Type="http://schemas.openxmlformats.org/officeDocument/2006/relationships/tags" Target="../tags/tag1636.xml"/><Relationship Id="rId66" Type="http://schemas.openxmlformats.org/officeDocument/2006/relationships/tags" Target="../tags/tag1657.xml"/><Relationship Id="rId87" Type="http://schemas.openxmlformats.org/officeDocument/2006/relationships/tags" Target="../tags/tag1678.xml"/><Relationship Id="rId110" Type="http://schemas.openxmlformats.org/officeDocument/2006/relationships/tags" Target="../tags/tag1701.xml"/><Relationship Id="rId115" Type="http://schemas.openxmlformats.org/officeDocument/2006/relationships/tags" Target="../tags/tag1706.xml"/><Relationship Id="rId131" Type="http://schemas.openxmlformats.org/officeDocument/2006/relationships/tags" Target="../tags/tag1722.xml"/><Relationship Id="rId136" Type="http://schemas.openxmlformats.org/officeDocument/2006/relationships/tags" Target="../tags/tag1727.xml"/><Relationship Id="rId157" Type="http://schemas.openxmlformats.org/officeDocument/2006/relationships/tags" Target="../tags/tag1748.xml"/><Relationship Id="rId178" Type="http://schemas.openxmlformats.org/officeDocument/2006/relationships/tags" Target="../tags/tag1769.xml"/><Relationship Id="rId61" Type="http://schemas.openxmlformats.org/officeDocument/2006/relationships/tags" Target="../tags/tag1652.xml"/><Relationship Id="rId82" Type="http://schemas.openxmlformats.org/officeDocument/2006/relationships/tags" Target="../tags/tag1673.xml"/><Relationship Id="rId152" Type="http://schemas.openxmlformats.org/officeDocument/2006/relationships/tags" Target="../tags/tag1743.xml"/><Relationship Id="rId173" Type="http://schemas.openxmlformats.org/officeDocument/2006/relationships/tags" Target="../tags/tag1764.xml"/><Relationship Id="rId19" Type="http://schemas.openxmlformats.org/officeDocument/2006/relationships/tags" Target="../tags/tag1610.xml"/><Relationship Id="rId14" Type="http://schemas.openxmlformats.org/officeDocument/2006/relationships/tags" Target="../tags/tag1605.xml"/><Relationship Id="rId30" Type="http://schemas.openxmlformats.org/officeDocument/2006/relationships/tags" Target="../tags/tag1621.xml"/><Relationship Id="rId35" Type="http://schemas.openxmlformats.org/officeDocument/2006/relationships/tags" Target="../tags/tag1626.xml"/><Relationship Id="rId56" Type="http://schemas.openxmlformats.org/officeDocument/2006/relationships/tags" Target="../tags/tag1647.xml"/><Relationship Id="rId77" Type="http://schemas.openxmlformats.org/officeDocument/2006/relationships/tags" Target="../tags/tag1668.xml"/><Relationship Id="rId100" Type="http://schemas.openxmlformats.org/officeDocument/2006/relationships/tags" Target="../tags/tag1691.xml"/><Relationship Id="rId105" Type="http://schemas.openxmlformats.org/officeDocument/2006/relationships/tags" Target="../tags/tag1696.xml"/><Relationship Id="rId126" Type="http://schemas.openxmlformats.org/officeDocument/2006/relationships/tags" Target="../tags/tag1717.xml"/><Relationship Id="rId147" Type="http://schemas.openxmlformats.org/officeDocument/2006/relationships/tags" Target="../tags/tag1738.xml"/><Relationship Id="rId168" Type="http://schemas.openxmlformats.org/officeDocument/2006/relationships/tags" Target="../tags/tag1759.xml"/><Relationship Id="rId8" Type="http://schemas.openxmlformats.org/officeDocument/2006/relationships/tags" Target="../tags/tag1599.xml"/><Relationship Id="rId51" Type="http://schemas.openxmlformats.org/officeDocument/2006/relationships/tags" Target="../tags/tag1642.xml"/><Relationship Id="rId72" Type="http://schemas.openxmlformats.org/officeDocument/2006/relationships/tags" Target="../tags/tag1663.xml"/><Relationship Id="rId93" Type="http://schemas.openxmlformats.org/officeDocument/2006/relationships/tags" Target="../tags/tag1684.xml"/><Relationship Id="rId98" Type="http://schemas.openxmlformats.org/officeDocument/2006/relationships/tags" Target="../tags/tag1689.xml"/><Relationship Id="rId121" Type="http://schemas.openxmlformats.org/officeDocument/2006/relationships/tags" Target="../tags/tag1712.xml"/><Relationship Id="rId142" Type="http://schemas.openxmlformats.org/officeDocument/2006/relationships/tags" Target="../tags/tag1733.xml"/><Relationship Id="rId163" Type="http://schemas.openxmlformats.org/officeDocument/2006/relationships/tags" Target="../tags/tag1754.xml"/><Relationship Id="rId184" Type="http://schemas.openxmlformats.org/officeDocument/2006/relationships/tags" Target="../tags/tag1775.xml"/><Relationship Id="rId3" Type="http://schemas.openxmlformats.org/officeDocument/2006/relationships/tags" Target="../tags/tag1594.xml"/><Relationship Id="rId25" Type="http://schemas.openxmlformats.org/officeDocument/2006/relationships/tags" Target="../tags/tag1616.xml"/><Relationship Id="rId46" Type="http://schemas.openxmlformats.org/officeDocument/2006/relationships/tags" Target="../tags/tag1637.xml"/><Relationship Id="rId67" Type="http://schemas.openxmlformats.org/officeDocument/2006/relationships/tags" Target="../tags/tag1658.xml"/><Relationship Id="rId116" Type="http://schemas.openxmlformats.org/officeDocument/2006/relationships/tags" Target="../tags/tag1707.xml"/><Relationship Id="rId137" Type="http://schemas.openxmlformats.org/officeDocument/2006/relationships/tags" Target="../tags/tag1728.xml"/><Relationship Id="rId158" Type="http://schemas.openxmlformats.org/officeDocument/2006/relationships/tags" Target="../tags/tag1749.xml"/><Relationship Id="rId20" Type="http://schemas.openxmlformats.org/officeDocument/2006/relationships/tags" Target="../tags/tag1611.xml"/><Relationship Id="rId41" Type="http://schemas.openxmlformats.org/officeDocument/2006/relationships/tags" Target="../tags/tag1632.xml"/><Relationship Id="rId62" Type="http://schemas.openxmlformats.org/officeDocument/2006/relationships/tags" Target="../tags/tag1653.xml"/><Relationship Id="rId83" Type="http://schemas.openxmlformats.org/officeDocument/2006/relationships/tags" Target="../tags/tag1674.xml"/><Relationship Id="rId88" Type="http://schemas.openxmlformats.org/officeDocument/2006/relationships/tags" Target="../tags/tag1679.xml"/><Relationship Id="rId111" Type="http://schemas.openxmlformats.org/officeDocument/2006/relationships/tags" Target="../tags/tag1702.xml"/><Relationship Id="rId132" Type="http://schemas.openxmlformats.org/officeDocument/2006/relationships/tags" Target="../tags/tag1723.xml"/><Relationship Id="rId153" Type="http://schemas.openxmlformats.org/officeDocument/2006/relationships/tags" Target="../tags/tag1744.xml"/><Relationship Id="rId174" Type="http://schemas.openxmlformats.org/officeDocument/2006/relationships/tags" Target="../tags/tag1765.xml"/><Relationship Id="rId179" Type="http://schemas.openxmlformats.org/officeDocument/2006/relationships/tags" Target="../tags/tag1770.xml"/><Relationship Id="rId15" Type="http://schemas.openxmlformats.org/officeDocument/2006/relationships/tags" Target="../tags/tag1606.xml"/><Relationship Id="rId36" Type="http://schemas.openxmlformats.org/officeDocument/2006/relationships/tags" Target="../tags/tag1627.xml"/><Relationship Id="rId57" Type="http://schemas.openxmlformats.org/officeDocument/2006/relationships/tags" Target="../tags/tag1648.xml"/><Relationship Id="rId106" Type="http://schemas.openxmlformats.org/officeDocument/2006/relationships/tags" Target="../tags/tag1697.xml"/><Relationship Id="rId127" Type="http://schemas.openxmlformats.org/officeDocument/2006/relationships/tags" Target="../tags/tag1718.xml"/><Relationship Id="rId10" Type="http://schemas.openxmlformats.org/officeDocument/2006/relationships/tags" Target="../tags/tag1601.xml"/><Relationship Id="rId31" Type="http://schemas.openxmlformats.org/officeDocument/2006/relationships/tags" Target="../tags/tag1622.xml"/><Relationship Id="rId52" Type="http://schemas.openxmlformats.org/officeDocument/2006/relationships/tags" Target="../tags/tag1643.xml"/><Relationship Id="rId73" Type="http://schemas.openxmlformats.org/officeDocument/2006/relationships/tags" Target="../tags/tag1664.xml"/><Relationship Id="rId78" Type="http://schemas.openxmlformats.org/officeDocument/2006/relationships/tags" Target="../tags/tag1669.xml"/><Relationship Id="rId94" Type="http://schemas.openxmlformats.org/officeDocument/2006/relationships/tags" Target="../tags/tag1685.xml"/><Relationship Id="rId99" Type="http://schemas.openxmlformats.org/officeDocument/2006/relationships/tags" Target="../tags/tag1690.xml"/><Relationship Id="rId101" Type="http://schemas.openxmlformats.org/officeDocument/2006/relationships/tags" Target="../tags/tag1692.xml"/><Relationship Id="rId122" Type="http://schemas.openxmlformats.org/officeDocument/2006/relationships/tags" Target="../tags/tag1713.xml"/><Relationship Id="rId143" Type="http://schemas.openxmlformats.org/officeDocument/2006/relationships/tags" Target="../tags/tag1734.xml"/><Relationship Id="rId148" Type="http://schemas.openxmlformats.org/officeDocument/2006/relationships/tags" Target="../tags/tag1739.xml"/><Relationship Id="rId164" Type="http://schemas.openxmlformats.org/officeDocument/2006/relationships/tags" Target="../tags/tag1755.xml"/><Relationship Id="rId169" Type="http://schemas.openxmlformats.org/officeDocument/2006/relationships/tags" Target="../tags/tag1760.xml"/><Relationship Id="rId185" Type="http://schemas.openxmlformats.org/officeDocument/2006/relationships/tags" Target="../tags/tag1776.xml"/><Relationship Id="rId4" Type="http://schemas.openxmlformats.org/officeDocument/2006/relationships/tags" Target="../tags/tag1595.xml"/><Relationship Id="rId9" Type="http://schemas.openxmlformats.org/officeDocument/2006/relationships/tags" Target="../tags/tag1600.xml"/><Relationship Id="rId180" Type="http://schemas.openxmlformats.org/officeDocument/2006/relationships/tags" Target="../tags/tag177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804.xml"/><Relationship Id="rId117" Type="http://schemas.openxmlformats.org/officeDocument/2006/relationships/tags" Target="../tags/tag1895.xml"/><Relationship Id="rId21" Type="http://schemas.openxmlformats.org/officeDocument/2006/relationships/tags" Target="../tags/tag1799.xml"/><Relationship Id="rId42" Type="http://schemas.openxmlformats.org/officeDocument/2006/relationships/tags" Target="../tags/tag1820.xml"/><Relationship Id="rId47" Type="http://schemas.openxmlformats.org/officeDocument/2006/relationships/tags" Target="../tags/tag1825.xml"/><Relationship Id="rId63" Type="http://schemas.openxmlformats.org/officeDocument/2006/relationships/tags" Target="../tags/tag1841.xml"/><Relationship Id="rId68" Type="http://schemas.openxmlformats.org/officeDocument/2006/relationships/tags" Target="../tags/tag1846.xml"/><Relationship Id="rId84" Type="http://schemas.openxmlformats.org/officeDocument/2006/relationships/tags" Target="../tags/tag1862.xml"/><Relationship Id="rId89" Type="http://schemas.openxmlformats.org/officeDocument/2006/relationships/tags" Target="../tags/tag1867.xml"/><Relationship Id="rId112" Type="http://schemas.openxmlformats.org/officeDocument/2006/relationships/tags" Target="../tags/tag1890.xml"/><Relationship Id="rId133" Type="http://schemas.openxmlformats.org/officeDocument/2006/relationships/tags" Target="../tags/tag1911.xml"/><Relationship Id="rId138" Type="http://schemas.openxmlformats.org/officeDocument/2006/relationships/tags" Target="../tags/tag1916.xml"/><Relationship Id="rId154" Type="http://schemas.openxmlformats.org/officeDocument/2006/relationships/tags" Target="../tags/tag1932.xml"/><Relationship Id="rId159" Type="http://schemas.openxmlformats.org/officeDocument/2006/relationships/tags" Target="../tags/tag1937.xml"/><Relationship Id="rId175" Type="http://schemas.openxmlformats.org/officeDocument/2006/relationships/tags" Target="../tags/tag1953.xml"/><Relationship Id="rId170" Type="http://schemas.openxmlformats.org/officeDocument/2006/relationships/tags" Target="../tags/tag1948.xml"/><Relationship Id="rId16" Type="http://schemas.openxmlformats.org/officeDocument/2006/relationships/tags" Target="../tags/tag1794.xml"/><Relationship Id="rId107" Type="http://schemas.openxmlformats.org/officeDocument/2006/relationships/tags" Target="../tags/tag1885.xml"/><Relationship Id="rId11" Type="http://schemas.openxmlformats.org/officeDocument/2006/relationships/tags" Target="../tags/tag1789.xml"/><Relationship Id="rId32" Type="http://schemas.openxmlformats.org/officeDocument/2006/relationships/tags" Target="../tags/tag1810.xml"/><Relationship Id="rId37" Type="http://schemas.openxmlformats.org/officeDocument/2006/relationships/tags" Target="../tags/tag1815.xml"/><Relationship Id="rId53" Type="http://schemas.openxmlformats.org/officeDocument/2006/relationships/tags" Target="../tags/tag1831.xml"/><Relationship Id="rId58" Type="http://schemas.openxmlformats.org/officeDocument/2006/relationships/tags" Target="../tags/tag1836.xml"/><Relationship Id="rId74" Type="http://schemas.openxmlformats.org/officeDocument/2006/relationships/tags" Target="../tags/tag1852.xml"/><Relationship Id="rId79" Type="http://schemas.openxmlformats.org/officeDocument/2006/relationships/tags" Target="../tags/tag1857.xml"/><Relationship Id="rId102" Type="http://schemas.openxmlformats.org/officeDocument/2006/relationships/tags" Target="../tags/tag1880.xml"/><Relationship Id="rId123" Type="http://schemas.openxmlformats.org/officeDocument/2006/relationships/tags" Target="../tags/tag1901.xml"/><Relationship Id="rId128" Type="http://schemas.openxmlformats.org/officeDocument/2006/relationships/tags" Target="../tags/tag1906.xml"/><Relationship Id="rId144" Type="http://schemas.openxmlformats.org/officeDocument/2006/relationships/tags" Target="../tags/tag1922.xml"/><Relationship Id="rId149" Type="http://schemas.openxmlformats.org/officeDocument/2006/relationships/tags" Target="../tags/tag1927.xml"/><Relationship Id="rId5" Type="http://schemas.openxmlformats.org/officeDocument/2006/relationships/tags" Target="../tags/tag1783.xml"/><Relationship Id="rId90" Type="http://schemas.openxmlformats.org/officeDocument/2006/relationships/tags" Target="../tags/tag1868.xml"/><Relationship Id="rId95" Type="http://schemas.openxmlformats.org/officeDocument/2006/relationships/tags" Target="../tags/tag1873.xml"/><Relationship Id="rId160" Type="http://schemas.openxmlformats.org/officeDocument/2006/relationships/tags" Target="../tags/tag1938.xml"/><Relationship Id="rId165" Type="http://schemas.openxmlformats.org/officeDocument/2006/relationships/tags" Target="../tags/tag1943.xml"/><Relationship Id="rId22" Type="http://schemas.openxmlformats.org/officeDocument/2006/relationships/tags" Target="../tags/tag1800.xml"/><Relationship Id="rId27" Type="http://schemas.openxmlformats.org/officeDocument/2006/relationships/tags" Target="../tags/tag1805.xml"/><Relationship Id="rId43" Type="http://schemas.openxmlformats.org/officeDocument/2006/relationships/tags" Target="../tags/tag1821.xml"/><Relationship Id="rId48" Type="http://schemas.openxmlformats.org/officeDocument/2006/relationships/tags" Target="../tags/tag1826.xml"/><Relationship Id="rId64" Type="http://schemas.openxmlformats.org/officeDocument/2006/relationships/tags" Target="../tags/tag1842.xml"/><Relationship Id="rId69" Type="http://schemas.openxmlformats.org/officeDocument/2006/relationships/tags" Target="../tags/tag1847.xml"/><Relationship Id="rId113" Type="http://schemas.openxmlformats.org/officeDocument/2006/relationships/tags" Target="../tags/tag1891.xml"/><Relationship Id="rId118" Type="http://schemas.openxmlformats.org/officeDocument/2006/relationships/tags" Target="../tags/tag1896.xml"/><Relationship Id="rId134" Type="http://schemas.openxmlformats.org/officeDocument/2006/relationships/tags" Target="../tags/tag1912.xml"/><Relationship Id="rId139" Type="http://schemas.openxmlformats.org/officeDocument/2006/relationships/tags" Target="../tags/tag1917.xml"/><Relationship Id="rId80" Type="http://schemas.openxmlformats.org/officeDocument/2006/relationships/tags" Target="../tags/tag1858.xml"/><Relationship Id="rId85" Type="http://schemas.openxmlformats.org/officeDocument/2006/relationships/tags" Target="../tags/tag1863.xml"/><Relationship Id="rId150" Type="http://schemas.openxmlformats.org/officeDocument/2006/relationships/tags" Target="../tags/tag1928.xml"/><Relationship Id="rId155" Type="http://schemas.openxmlformats.org/officeDocument/2006/relationships/tags" Target="../tags/tag1933.xml"/><Relationship Id="rId171" Type="http://schemas.openxmlformats.org/officeDocument/2006/relationships/tags" Target="../tags/tag1949.xml"/><Relationship Id="rId176" Type="http://schemas.openxmlformats.org/officeDocument/2006/relationships/tags" Target="../tags/tag1954.xml"/><Relationship Id="rId12" Type="http://schemas.openxmlformats.org/officeDocument/2006/relationships/tags" Target="../tags/tag1790.xml"/><Relationship Id="rId17" Type="http://schemas.openxmlformats.org/officeDocument/2006/relationships/tags" Target="../tags/tag1795.xml"/><Relationship Id="rId33" Type="http://schemas.openxmlformats.org/officeDocument/2006/relationships/tags" Target="../tags/tag1811.xml"/><Relationship Id="rId38" Type="http://schemas.openxmlformats.org/officeDocument/2006/relationships/tags" Target="../tags/tag1816.xml"/><Relationship Id="rId59" Type="http://schemas.openxmlformats.org/officeDocument/2006/relationships/tags" Target="../tags/tag1837.xml"/><Relationship Id="rId103" Type="http://schemas.openxmlformats.org/officeDocument/2006/relationships/tags" Target="../tags/tag1881.xml"/><Relationship Id="rId108" Type="http://schemas.openxmlformats.org/officeDocument/2006/relationships/tags" Target="../tags/tag1886.xml"/><Relationship Id="rId124" Type="http://schemas.openxmlformats.org/officeDocument/2006/relationships/tags" Target="../tags/tag1902.xml"/><Relationship Id="rId129" Type="http://schemas.openxmlformats.org/officeDocument/2006/relationships/tags" Target="../tags/tag1907.xml"/><Relationship Id="rId54" Type="http://schemas.openxmlformats.org/officeDocument/2006/relationships/tags" Target="../tags/tag1832.xml"/><Relationship Id="rId70" Type="http://schemas.openxmlformats.org/officeDocument/2006/relationships/tags" Target="../tags/tag1848.xml"/><Relationship Id="rId75" Type="http://schemas.openxmlformats.org/officeDocument/2006/relationships/tags" Target="../tags/tag1853.xml"/><Relationship Id="rId91" Type="http://schemas.openxmlformats.org/officeDocument/2006/relationships/tags" Target="../tags/tag1869.xml"/><Relationship Id="rId96" Type="http://schemas.openxmlformats.org/officeDocument/2006/relationships/tags" Target="../tags/tag1874.xml"/><Relationship Id="rId140" Type="http://schemas.openxmlformats.org/officeDocument/2006/relationships/tags" Target="../tags/tag1918.xml"/><Relationship Id="rId145" Type="http://schemas.openxmlformats.org/officeDocument/2006/relationships/tags" Target="../tags/tag1923.xml"/><Relationship Id="rId161" Type="http://schemas.openxmlformats.org/officeDocument/2006/relationships/tags" Target="../tags/tag1939.xml"/><Relationship Id="rId166" Type="http://schemas.openxmlformats.org/officeDocument/2006/relationships/tags" Target="../tags/tag1944.xml"/><Relationship Id="rId1" Type="http://schemas.openxmlformats.org/officeDocument/2006/relationships/tags" Target="../tags/tag1779.xml"/><Relationship Id="rId6" Type="http://schemas.openxmlformats.org/officeDocument/2006/relationships/tags" Target="../tags/tag1784.xml"/><Relationship Id="rId23" Type="http://schemas.openxmlformats.org/officeDocument/2006/relationships/tags" Target="../tags/tag1801.xml"/><Relationship Id="rId28" Type="http://schemas.openxmlformats.org/officeDocument/2006/relationships/tags" Target="../tags/tag1806.xml"/><Relationship Id="rId49" Type="http://schemas.openxmlformats.org/officeDocument/2006/relationships/tags" Target="../tags/tag1827.xml"/><Relationship Id="rId114" Type="http://schemas.openxmlformats.org/officeDocument/2006/relationships/tags" Target="../tags/tag1892.xml"/><Relationship Id="rId119" Type="http://schemas.openxmlformats.org/officeDocument/2006/relationships/tags" Target="../tags/tag1897.xml"/><Relationship Id="rId10" Type="http://schemas.openxmlformats.org/officeDocument/2006/relationships/tags" Target="../tags/tag1788.xml"/><Relationship Id="rId31" Type="http://schemas.openxmlformats.org/officeDocument/2006/relationships/tags" Target="../tags/tag1809.xml"/><Relationship Id="rId44" Type="http://schemas.openxmlformats.org/officeDocument/2006/relationships/tags" Target="../tags/tag1822.xml"/><Relationship Id="rId52" Type="http://schemas.openxmlformats.org/officeDocument/2006/relationships/tags" Target="../tags/tag1830.xml"/><Relationship Id="rId60" Type="http://schemas.openxmlformats.org/officeDocument/2006/relationships/tags" Target="../tags/tag1838.xml"/><Relationship Id="rId65" Type="http://schemas.openxmlformats.org/officeDocument/2006/relationships/tags" Target="../tags/tag1843.xml"/><Relationship Id="rId73" Type="http://schemas.openxmlformats.org/officeDocument/2006/relationships/tags" Target="../tags/tag1851.xml"/><Relationship Id="rId78" Type="http://schemas.openxmlformats.org/officeDocument/2006/relationships/tags" Target="../tags/tag1856.xml"/><Relationship Id="rId81" Type="http://schemas.openxmlformats.org/officeDocument/2006/relationships/tags" Target="../tags/tag1859.xml"/><Relationship Id="rId86" Type="http://schemas.openxmlformats.org/officeDocument/2006/relationships/tags" Target="../tags/tag1864.xml"/><Relationship Id="rId94" Type="http://schemas.openxmlformats.org/officeDocument/2006/relationships/tags" Target="../tags/tag1872.xml"/><Relationship Id="rId99" Type="http://schemas.openxmlformats.org/officeDocument/2006/relationships/tags" Target="../tags/tag1877.xml"/><Relationship Id="rId101" Type="http://schemas.openxmlformats.org/officeDocument/2006/relationships/tags" Target="../tags/tag1879.xml"/><Relationship Id="rId122" Type="http://schemas.openxmlformats.org/officeDocument/2006/relationships/tags" Target="../tags/tag1900.xml"/><Relationship Id="rId130" Type="http://schemas.openxmlformats.org/officeDocument/2006/relationships/tags" Target="../tags/tag1908.xml"/><Relationship Id="rId135" Type="http://schemas.openxmlformats.org/officeDocument/2006/relationships/tags" Target="../tags/tag1913.xml"/><Relationship Id="rId143" Type="http://schemas.openxmlformats.org/officeDocument/2006/relationships/tags" Target="../tags/tag1921.xml"/><Relationship Id="rId148" Type="http://schemas.openxmlformats.org/officeDocument/2006/relationships/tags" Target="../tags/tag1926.xml"/><Relationship Id="rId151" Type="http://schemas.openxmlformats.org/officeDocument/2006/relationships/tags" Target="../tags/tag1929.xml"/><Relationship Id="rId156" Type="http://schemas.openxmlformats.org/officeDocument/2006/relationships/tags" Target="../tags/tag1934.xml"/><Relationship Id="rId164" Type="http://schemas.openxmlformats.org/officeDocument/2006/relationships/tags" Target="../tags/tag1942.xml"/><Relationship Id="rId169" Type="http://schemas.openxmlformats.org/officeDocument/2006/relationships/tags" Target="../tags/tag1947.xml"/><Relationship Id="rId177" Type="http://schemas.openxmlformats.org/officeDocument/2006/relationships/tags" Target="../tags/tag1955.xml"/><Relationship Id="rId4" Type="http://schemas.openxmlformats.org/officeDocument/2006/relationships/tags" Target="../tags/tag1782.xml"/><Relationship Id="rId9" Type="http://schemas.openxmlformats.org/officeDocument/2006/relationships/tags" Target="../tags/tag1787.xml"/><Relationship Id="rId172" Type="http://schemas.openxmlformats.org/officeDocument/2006/relationships/tags" Target="../tags/tag1950.xml"/><Relationship Id="rId13" Type="http://schemas.openxmlformats.org/officeDocument/2006/relationships/tags" Target="../tags/tag1791.xml"/><Relationship Id="rId18" Type="http://schemas.openxmlformats.org/officeDocument/2006/relationships/tags" Target="../tags/tag1796.xml"/><Relationship Id="rId39" Type="http://schemas.openxmlformats.org/officeDocument/2006/relationships/tags" Target="../tags/tag1817.xml"/><Relationship Id="rId109" Type="http://schemas.openxmlformats.org/officeDocument/2006/relationships/tags" Target="../tags/tag1887.xml"/><Relationship Id="rId34" Type="http://schemas.openxmlformats.org/officeDocument/2006/relationships/tags" Target="../tags/tag1812.xml"/><Relationship Id="rId50" Type="http://schemas.openxmlformats.org/officeDocument/2006/relationships/tags" Target="../tags/tag1828.xml"/><Relationship Id="rId55" Type="http://schemas.openxmlformats.org/officeDocument/2006/relationships/tags" Target="../tags/tag1833.xml"/><Relationship Id="rId76" Type="http://schemas.openxmlformats.org/officeDocument/2006/relationships/tags" Target="../tags/tag1854.xml"/><Relationship Id="rId97" Type="http://schemas.openxmlformats.org/officeDocument/2006/relationships/tags" Target="../tags/tag1875.xml"/><Relationship Id="rId104" Type="http://schemas.openxmlformats.org/officeDocument/2006/relationships/tags" Target="../tags/tag1882.xml"/><Relationship Id="rId120" Type="http://schemas.openxmlformats.org/officeDocument/2006/relationships/tags" Target="../tags/tag1898.xml"/><Relationship Id="rId125" Type="http://schemas.openxmlformats.org/officeDocument/2006/relationships/tags" Target="../tags/tag1903.xml"/><Relationship Id="rId141" Type="http://schemas.openxmlformats.org/officeDocument/2006/relationships/tags" Target="../tags/tag1919.xml"/><Relationship Id="rId146" Type="http://schemas.openxmlformats.org/officeDocument/2006/relationships/tags" Target="../tags/tag1924.xml"/><Relationship Id="rId167" Type="http://schemas.openxmlformats.org/officeDocument/2006/relationships/tags" Target="../tags/tag1945.xml"/><Relationship Id="rId7" Type="http://schemas.openxmlformats.org/officeDocument/2006/relationships/tags" Target="../tags/tag1785.xml"/><Relationship Id="rId71" Type="http://schemas.openxmlformats.org/officeDocument/2006/relationships/tags" Target="../tags/tag1849.xml"/><Relationship Id="rId92" Type="http://schemas.openxmlformats.org/officeDocument/2006/relationships/tags" Target="../tags/tag1870.xml"/><Relationship Id="rId162" Type="http://schemas.openxmlformats.org/officeDocument/2006/relationships/tags" Target="../tags/tag1940.xml"/><Relationship Id="rId2" Type="http://schemas.openxmlformats.org/officeDocument/2006/relationships/tags" Target="../tags/tag1780.xml"/><Relationship Id="rId29" Type="http://schemas.openxmlformats.org/officeDocument/2006/relationships/tags" Target="../tags/tag1807.xml"/><Relationship Id="rId24" Type="http://schemas.openxmlformats.org/officeDocument/2006/relationships/tags" Target="../tags/tag1802.xml"/><Relationship Id="rId40" Type="http://schemas.openxmlformats.org/officeDocument/2006/relationships/tags" Target="../tags/tag1818.xml"/><Relationship Id="rId45" Type="http://schemas.openxmlformats.org/officeDocument/2006/relationships/tags" Target="../tags/tag1823.xml"/><Relationship Id="rId66" Type="http://schemas.openxmlformats.org/officeDocument/2006/relationships/tags" Target="../tags/tag1844.xml"/><Relationship Id="rId87" Type="http://schemas.openxmlformats.org/officeDocument/2006/relationships/tags" Target="../tags/tag1865.xml"/><Relationship Id="rId110" Type="http://schemas.openxmlformats.org/officeDocument/2006/relationships/tags" Target="../tags/tag1888.xml"/><Relationship Id="rId115" Type="http://schemas.openxmlformats.org/officeDocument/2006/relationships/tags" Target="../tags/tag1893.xml"/><Relationship Id="rId131" Type="http://schemas.openxmlformats.org/officeDocument/2006/relationships/tags" Target="../tags/tag1909.xml"/><Relationship Id="rId136" Type="http://schemas.openxmlformats.org/officeDocument/2006/relationships/tags" Target="../tags/tag1914.xml"/><Relationship Id="rId157" Type="http://schemas.openxmlformats.org/officeDocument/2006/relationships/tags" Target="../tags/tag1935.xml"/><Relationship Id="rId178" Type="http://schemas.openxmlformats.org/officeDocument/2006/relationships/slideLayout" Target="../slideLayouts/slideLayout1.xml"/><Relationship Id="rId61" Type="http://schemas.openxmlformats.org/officeDocument/2006/relationships/tags" Target="../tags/tag1839.xml"/><Relationship Id="rId82" Type="http://schemas.openxmlformats.org/officeDocument/2006/relationships/tags" Target="../tags/tag1860.xml"/><Relationship Id="rId152" Type="http://schemas.openxmlformats.org/officeDocument/2006/relationships/tags" Target="../tags/tag1930.xml"/><Relationship Id="rId173" Type="http://schemas.openxmlformats.org/officeDocument/2006/relationships/tags" Target="../tags/tag1951.xml"/><Relationship Id="rId19" Type="http://schemas.openxmlformats.org/officeDocument/2006/relationships/tags" Target="../tags/tag1797.xml"/><Relationship Id="rId14" Type="http://schemas.openxmlformats.org/officeDocument/2006/relationships/tags" Target="../tags/tag1792.xml"/><Relationship Id="rId30" Type="http://schemas.openxmlformats.org/officeDocument/2006/relationships/tags" Target="../tags/tag1808.xml"/><Relationship Id="rId35" Type="http://schemas.openxmlformats.org/officeDocument/2006/relationships/tags" Target="../tags/tag1813.xml"/><Relationship Id="rId56" Type="http://schemas.openxmlformats.org/officeDocument/2006/relationships/tags" Target="../tags/tag1834.xml"/><Relationship Id="rId77" Type="http://schemas.openxmlformats.org/officeDocument/2006/relationships/tags" Target="../tags/tag1855.xml"/><Relationship Id="rId100" Type="http://schemas.openxmlformats.org/officeDocument/2006/relationships/tags" Target="../tags/tag1878.xml"/><Relationship Id="rId105" Type="http://schemas.openxmlformats.org/officeDocument/2006/relationships/tags" Target="../tags/tag1883.xml"/><Relationship Id="rId126" Type="http://schemas.openxmlformats.org/officeDocument/2006/relationships/tags" Target="../tags/tag1904.xml"/><Relationship Id="rId147" Type="http://schemas.openxmlformats.org/officeDocument/2006/relationships/tags" Target="../tags/tag1925.xml"/><Relationship Id="rId168" Type="http://schemas.openxmlformats.org/officeDocument/2006/relationships/tags" Target="../tags/tag1946.xml"/><Relationship Id="rId8" Type="http://schemas.openxmlformats.org/officeDocument/2006/relationships/tags" Target="../tags/tag1786.xml"/><Relationship Id="rId51" Type="http://schemas.openxmlformats.org/officeDocument/2006/relationships/tags" Target="../tags/tag1829.xml"/><Relationship Id="rId72" Type="http://schemas.openxmlformats.org/officeDocument/2006/relationships/tags" Target="../tags/tag1850.xml"/><Relationship Id="rId93" Type="http://schemas.openxmlformats.org/officeDocument/2006/relationships/tags" Target="../tags/tag1871.xml"/><Relationship Id="rId98" Type="http://schemas.openxmlformats.org/officeDocument/2006/relationships/tags" Target="../tags/tag1876.xml"/><Relationship Id="rId121" Type="http://schemas.openxmlformats.org/officeDocument/2006/relationships/tags" Target="../tags/tag1899.xml"/><Relationship Id="rId142" Type="http://schemas.openxmlformats.org/officeDocument/2006/relationships/tags" Target="../tags/tag1920.xml"/><Relationship Id="rId163" Type="http://schemas.openxmlformats.org/officeDocument/2006/relationships/tags" Target="../tags/tag1941.xml"/><Relationship Id="rId3" Type="http://schemas.openxmlformats.org/officeDocument/2006/relationships/tags" Target="../tags/tag1781.xml"/><Relationship Id="rId25" Type="http://schemas.openxmlformats.org/officeDocument/2006/relationships/tags" Target="../tags/tag1803.xml"/><Relationship Id="rId46" Type="http://schemas.openxmlformats.org/officeDocument/2006/relationships/tags" Target="../tags/tag1824.xml"/><Relationship Id="rId67" Type="http://schemas.openxmlformats.org/officeDocument/2006/relationships/tags" Target="../tags/tag1845.xml"/><Relationship Id="rId116" Type="http://schemas.openxmlformats.org/officeDocument/2006/relationships/tags" Target="../tags/tag1894.xml"/><Relationship Id="rId137" Type="http://schemas.openxmlformats.org/officeDocument/2006/relationships/tags" Target="../tags/tag1915.xml"/><Relationship Id="rId158" Type="http://schemas.openxmlformats.org/officeDocument/2006/relationships/tags" Target="../tags/tag1936.xml"/><Relationship Id="rId20" Type="http://schemas.openxmlformats.org/officeDocument/2006/relationships/tags" Target="../tags/tag1798.xml"/><Relationship Id="rId41" Type="http://schemas.openxmlformats.org/officeDocument/2006/relationships/tags" Target="../tags/tag1819.xml"/><Relationship Id="rId62" Type="http://schemas.openxmlformats.org/officeDocument/2006/relationships/tags" Target="../tags/tag1840.xml"/><Relationship Id="rId83" Type="http://schemas.openxmlformats.org/officeDocument/2006/relationships/tags" Target="../tags/tag1861.xml"/><Relationship Id="rId88" Type="http://schemas.openxmlformats.org/officeDocument/2006/relationships/tags" Target="../tags/tag1866.xml"/><Relationship Id="rId111" Type="http://schemas.openxmlformats.org/officeDocument/2006/relationships/tags" Target="../tags/tag1889.xml"/><Relationship Id="rId132" Type="http://schemas.openxmlformats.org/officeDocument/2006/relationships/tags" Target="../tags/tag1910.xml"/><Relationship Id="rId153" Type="http://schemas.openxmlformats.org/officeDocument/2006/relationships/tags" Target="../tags/tag1931.xml"/><Relationship Id="rId174" Type="http://schemas.openxmlformats.org/officeDocument/2006/relationships/tags" Target="../tags/tag1952.xml"/><Relationship Id="rId15" Type="http://schemas.openxmlformats.org/officeDocument/2006/relationships/tags" Target="../tags/tag1793.xml"/><Relationship Id="rId36" Type="http://schemas.openxmlformats.org/officeDocument/2006/relationships/tags" Target="../tags/tag1814.xml"/><Relationship Id="rId57" Type="http://schemas.openxmlformats.org/officeDocument/2006/relationships/tags" Target="../tags/tag1835.xml"/><Relationship Id="rId106" Type="http://schemas.openxmlformats.org/officeDocument/2006/relationships/tags" Target="../tags/tag1884.xml"/><Relationship Id="rId127" Type="http://schemas.openxmlformats.org/officeDocument/2006/relationships/tags" Target="../tags/tag190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072.xml"/><Relationship Id="rId21" Type="http://schemas.openxmlformats.org/officeDocument/2006/relationships/tags" Target="../tags/tag1976.xml"/><Relationship Id="rId42" Type="http://schemas.openxmlformats.org/officeDocument/2006/relationships/tags" Target="../tags/tag1997.xml"/><Relationship Id="rId63" Type="http://schemas.openxmlformats.org/officeDocument/2006/relationships/tags" Target="../tags/tag2018.xml"/><Relationship Id="rId84" Type="http://schemas.openxmlformats.org/officeDocument/2006/relationships/tags" Target="../tags/tag2039.xml"/><Relationship Id="rId138" Type="http://schemas.openxmlformats.org/officeDocument/2006/relationships/tags" Target="../tags/tag2093.xml"/><Relationship Id="rId159" Type="http://schemas.openxmlformats.org/officeDocument/2006/relationships/tags" Target="../tags/tag2114.xml"/><Relationship Id="rId170" Type="http://schemas.openxmlformats.org/officeDocument/2006/relationships/tags" Target="../tags/tag2125.xml"/><Relationship Id="rId191" Type="http://schemas.openxmlformats.org/officeDocument/2006/relationships/tags" Target="../tags/tag2146.xml"/><Relationship Id="rId205" Type="http://schemas.openxmlformats.org/officeDocument/2006/relationships/tags" Target="../tags/tag2160.xml"/><Relationship Id="rId226" Type="http://schemas.openxmlformats.org/officeDocument/2006/relationships/tags" Target="../tags/tag2181.xml"/><Relationship Id="rId107" Type="http://schemas.openxmlformats.org/officeDocument/2006/relationships/tags" Target="../tags/tag2062.xml"/><Relationship Id="rId11" Type="http://schemas.openxmlformats.org/officeDocument/2006/relationships/tags" Target="../tags/tag1966.xml"/><Relationship Id="rId32" Type="http://schemas.openxmlformats.org/officeDocument/2006/relationships/tags" Target="../tags/tag1987.xml"/><Relationship Id="rId53" Type="http://schemas.openxmlformats.org/officeDocument/2006/relationships/tags" Target="../tags/tag2008.xml"/><Relationship Id="rId74" Type="http://schemas.openxmlformats.org/officeDocument/2006/relationships/tags" Target="../tags/tag2029.xml"/><Relationship Id="rId128" Type="http://schemas.openxmlformats.org/officeDocument/2006/relationships/tags" Target="../tags/tag2083.xml"/><Relationship Id="rId149" Type="http://schemas.openxmlformats.org/officeDocument/2006/relationships/tags" Target="../tags/tag2104.xml"/><Relationship Id="rId5" Type="http://schemas.openxmlformats.org/officeDocument/2006/relationships/tags" Target="../tags/tag1960.xml"/><Relationship Id="rId95" Type="http://schemas.openxmlformats.org/officeDocument/2006/relationships/tags" Target="../tags/tag2050.xml"/><Relationship Id="rId160" Type="http://schemas.openxmlformats.org/officeDocument/2006/relationships/tags" Target="../tags/tag2115.xml"/><Relationship Id="rId181" Type="http://schemas.openxmlformats.org/officeDocument/2006/relationships/tags" Target="../tags/tag2136.xml"/><Relationship Id="rId216" Type="http://schemas.openxmlformats.org/officeDocument/2006/relationships/tags" Target="../tags/tag2171.xml"/><Relationship Id="rId237" Type="http://schemas.openxmlformats.org/officeDocument/2006/relationships/slideLayout" Target="../slideLayouts/slideLayout1.xml"/><Relationship Id="rId22" Type="http://schemas.openxmlformats.org/officeDocument/2006/relationships/tags" Target="../tags/tag1977.xml"/><Relationship Id="rId43" Type="http://schemas.openxmlformats.org/officeDocument/2006/relationships/tags" Target="../tags/tag1998.xml"/><Relationship Id="rId64" Type="http://schemas.openxmlformats.org/officeDocument/2006/relationships/tags" Target="../tags/tag2019.xml"/><Relationship Id="rId118" Type="http://schemas.openxmlformats.org/officeDocument/2006/relationships/tags" Target="../tags/tag2073.xml"/><Relationship Id="rId139" Type="http://schemas.openxmlformats.org/officeDocument/2006/relationships/tags" Target="../tags/tag2094.xml"/><Relationship Id="rId80" Type="http://schemas.openxmlformats.org/officeDocument/2006/relationships/tags" Target="../tags/tag2035.xml"/><Relationship Id="rId85" Type="http://schemas.openxmlformats.org/officeDocument/2006/relationships/tags" Target="../tags/tag2040.xml"/><Relationship Id="rId150" Type="http://schemas.openxmlformats.org/officeDocument/2006/relationships/tags" Target="../tags/tag2105.xml"/><Relationship Id="rId155" Type="http://schemas.openxmlformats.org/officeDocument/2006/relationships/tags" Target="../tags/tag2110.xml"/><Relationship Id="rId171" Type="http://schemas.openxmlformats.org/officeDocument/2006/relationships/tags" Target="../tags/tag2126.xml"/><Relationship Id="rId176" Type="http://schemas.openxmlformats.org/officeDocument/2006/relationships/tags" Target="../tags/tag2131.xml"/><Relationship Id="rId192" Type="http://schemas.openxmlformats.org/officeDocument/2006/relationships/tags" Target="../tags/tag2147.xml"/><Relationship Id="rId197" Type="http://schemas.openxmlformats.org/officeDocument/2006/relationships/tags" Target="../tags/tag2152.xml"/><Relationship Id="rId206" Type="http://schemas.openxmlformats.org/officeDocument/2006/relationships/tags" Target="../tags/tag2161.xml"/><Relationship Id="rId227" Type="http://schemas.openxmlformats.org/officeDocument/2006/relationships/tags" Target="../tags/tag2182.xml"/><Relationship Id="rId201" Type="http://schemas.openxmlformats.org/officeDocument/2006/relationships/tags" Target="../tags/tag2156.xml"/><Relationship Id="rId222" Type="http://schemas.openxmlformats.org/officeDocument/2006/relationships/tags" Target="../tags/tag2177.xml"/><Relationship Id="rId12" Type="http://schemas.openxmlformats.org/officeDocument/2006/relationships/tags" Target="../tags/tag1967.xml"/><Relationship Id="rId17" Type="http://schemas.openxmlformats.org/officeDocument/2006/relationships/tags" Target="../tags/tag1972.xml"/><Relationship Id="rId33" Type="http://schemas.openxmlformats.org/officeDocument/2006/relationships/tags" Target="../tags/tag1988.xml"/><Relationship Id="rId38" Type="http://schemas.openxmlformats.org/officeDocument/2006/relationships/tags" Target="../tags/tag1993.xml"/><Relationship Id="rId59" Type="http://schemas.openxmlformats.org/officeDocument/2006/relationships/tags" Target="../tags/tag2014.xml"/><Relationship Id="rId103" Type="http://schemas.openxmlformats.org/officeDocument/2006/relationships/tags" Target="../tags/tag2058.xml"/><Relationship Id="rId108" Type="http://schemas.openxmlformats.org/officeDocument/2006/relationships/tags" Target="../tags/tag2063.xml"/><Relationship Id="rId124" Type="http://schemas.openxmlformats.org/officeDocument/2006/relationships/tags" Target="../tags/tag2079.xml"/><Relationship Id="rId129" Type="http://schemas.openxmlformats.org/officeDocument/2006/relationships/tags" Target="../tags/tag2084.xml"/><Relationship Id="rId54" Type="http://schemas.openxmlformats.org/officeDocument/2006/relationships/tags" Target="../tags/tag2009.xml"/><Relationship Id="rId70" Type="http://schemas.openxmlformats.org/officeDocument/2006/relationships/tags" Target="../tags/tag2025.xml"/><Relationship Id="rId75" Type="http://schemas.openxmlformats.org/officeDocument/2006/relationships/tags" Target="../tags/tag2030.xml"/><Relationship Id="rId91" Type="http://schemas.openxmlformats.org/officeDocument/2006/relationships/tags" Target="../tags/tag2046.xml"/><Relationship Id="rId96" Type="http://schemas.openxmlformats.org/officeDocument/2006/relationships/tags" Target="../tags/tag2051.xml"/><Relationship Id="rId140" Type="http://schemas.openxmlformats.org/officeDocument/2006/relationships/tags" Target="../tags/tag2095.xml"/><Relationship Id="rId145" Type="http://schemas.openxmlformats.org/officeDocument/2006/relationships/tags" Target="../tags/tag2100.xml"/><Relationship Id="rId161" Type="http://schemas.openxmlformats.org/officeDocument/2006/relationships/tags" Target="../tags/tag2116.xml"/><Relationship Id="rId166" Type="http://schemas.openxmlformats.org/officeDocument/2006/relationships/tags" Target="../tags/tag2121.xml"/><Relationship Id="rId182" Type="http://schemas.openxmlformats.org/officeDocument/2006/relationships/tags" Target="../tags/tag2137.xml"/><Relationship Id="rId187" Type="http://schemas.openxmlformats.org/officeDocument/2006/relationships/tags" Target="../tags/tag2142.xml"/><Relationship Id="rId217" Type="http://schemas.openxmlformats.org/officeDocument/2006/relationships/tags" Target="../tags/tag2172.xml"/><Relationship Id="rId1" Type="http://schemas.openxmlformats.org/officeDocument/2006/relationships/tags" Target="../tags/tag1956.xml"/><Relationship Id="rId6" Type="http://schemas.openxmlformats.org/officeDocument/2006/relationships/tags" Target="../tags/tag1961.xml"/><Relationship Id="rId212" Type="http://schemas.openxmlformats.org/officeDocument/2006/relationships/tags" Target="../tags/tag2167.xml"/><Relationship Id="rId233" Type="http://schemas.openxmlformats.org/officeDocument/2006/relationships/tags" Target="../tags/tag2188.xml"/><Relationship Id="rId23" Type="http://schemas.openxmlformats.org/officeDocument/2006/relationships/tags" Target="../tags/tag1978.xml"/><Relationship Id="rId28" Type="http://schemas.openxmlformats.org/officeDocument/2006/relationships/tags" Target="../tags/tag1983.xml"/><Relationship Id="rId49" Type="http://schemas.openxmlformats.org/officeDocument/2006/relationships/tags" Target="../tags/tag2004.xml"/><Relationship Id="rId114" Type="http://schemas.openxmlformats.org/officeDocument/2006/relationships/tags" Target="../tags/tag2069.xml"/><Relationship Id="rId119" Type="http://schemas.openxmlformats.org/officeDocument/2006/relationships/tags" Target="../tags/tag2074.xml"/><Relationship Id="rId44" Type="http://schemas.openxmlformats.org/officeDocument/2006/relationships/tags" Target="../tags/tag1999.xml"/><Relationship Id="rId60" Type="http://schemas.openxmlformats.org/officeDocument/2006/relationships/tags" Target="../tags/tag2015.xml"/><Relationship Id="rId65" Type="http://schemas.openxmlformats.org/officeDocument/2006/relationships/tags" Target="../tags/tag2020.xml"/><Relationship Id="rId81" Type="http://schemas.openxmlformats.org/officeDocument/2006/relationships/tags" Target="../tags/tag2036.xml"/><Relationship Id="rId86" Type="http://schemas.openxmlformats.org/officeDocument/2006/relationships/tags" Target="../tags/tag2041.xml"/><Relationship Id="rId130" Type="http://schemas.openxmlformats.org/officeDocument/2006/relationships/tags" Target="../tags/tag2085.xml"/><Relationship Id="rId135" Type="http://schemas.openxmlformats.org/officeDocument/2006/relationships/tags" Target="../tags/tag2090.xml"/><Relationship Id="rId151" Type="http://schemas.openxmlformats.org/officeDocument/2006/relationships/tags" Target="../tags/tag2106.xml"/><Relationship Id="rId156" Type="http://schemas.openxmlformats.org/officeDocument/2006/relationships/tags" Target="../tags/tag2111.xml"/><Relationship Id="rId177" Type="http://schemas.openxmlformats.org/officeDocument/2006/relationships/tags" Target="../tags/tag2132.xml"/><Relationship Id="rId198" Type="http://schemas.openxmlformats.org/officeDocument/2006/relationships/tags" Target="../tags/tag2153.xml"/><Relationship Id="rId172" Type="http://schemas.openxmlformats.org/officeDocument/2006/relationships/tags" Target="../tags/tag2127.xml"/><Relationship Id="rId193" Type="http://schemas.openxmlformats.org/officeDocument/2006/relationships/tags" Target="../tags/tag2148.xml"/><Relationship Id="rId202" Type="http://schemas.openxmlformats.org/officeDocument/2006/relationships/tags" Target="../tags/tag2157.xml"/><Relationship Id="rId207" Type="http://schemas.openxmlformats.org/officeDocument/2006/relationships/tags" Target="../tags/tag2162.xml"/><Relationship Id="rId223" Type="http://schemas.openxmlformats.org/officeDocument/2006/relationships/tags" Target="../tags/tag2178.xml"/><Relationship Id="rId228" Type="http://schemas.openxmlformats.org/officeDocument/2006/relationships/tags" Target="../tags/tag2183.xml"/><Relationship Id="rId13" Type="http://schemas.openxmlformats.org/officeDocument/2006/relationships/tags" Target="../tags/tag1968.xml"/><Relationship Id="rId18" Type="http://schemas.openxmlformats.org/officeDocument/2006/relationships/tags" Target="../tags/tag1973.xml"/><Relationship Id="rId39" Type="http://schemas.openxmlformats.org/officeDocument/2006/relationships/tags" Target="../tags/tag1994.xml"/><Relationship Id="rId109" Type="http://schemas.openxmlformats.org/officeDocument/2006/relationships/tags" Target="../tags/tag2064.xml"/><Relationship Id="rId34" Type="http://schemas.openxmlformats.org/officeDocument/2006/relationships/tags" Target="../tags/tag1989.xml"/><Relationship Id="rId50" Type="http://schemas.openxmlformats.org/officeDocument/2006/relationships/tags" Target="../tags/tag2005.xml"/><Relationship Id="rId55" Type="http://schemas.openxmlformats.org/officeDocument/2006/relationships/tags" Target="../tags/tag2010.xml"/><Relationship Id="rId76" Type="http://schemas.openxmlformats.org/officeDocument/2006/relationships/tags" Target="../tags/tag2031.xml"/><Relationship Id="rId97" Type="http://schemas.openxmlformats.org/officeDocument/2006/relationships/tags" Target="../tags/tag2052.xml"/><Relationship Id="rId104" Type="http://schemas.openxmlformats.org/officeDocument/2006/relationships/tags" Target="../tags/tag2059.xml"/><Relationship Id="rId120" Type="http://schemas.openxmlformats.org/officeDocument/2006/relationships/tags" Target="../tags/tag2075.xml"/><Relationship Id="rId125" Type="http://schemas.openxmlformats.org/officeDocument/2006/relationships/tags" Target="../tags/tag2080.xml"/><Relationship Id="rId141" Type="http://schemas.openxmlformats.org/officeDocument/2006/relationships/tags" Target="../tags/tag2096.xml"/><Relationship Id="rId146" Type="http://schemas.openxmlformats.org/officeDocument/2006/relationships/tags" Target="../tags/tag2101.xml"/><Relationship Id="rId167" Type="http://schemas.openxmlformats.org/officeDocument/2006/relationships/tags" Target="../tags/tag2122.xml"/><Relationship Id="rId188" Type="http://schemas.openxmlformats.org/officeDocument/2006/relationships/tags" Target="../tags/tag2143.xml"/><Relationship Id="rId7" Type="http://schemas.openxmlformats.org/officeDocument/2006/relationships/tags" Target="../tags/tag1962.xml"/><Relationship Id="rId71" Type="http://schemas.openxmlformats.org/officeDocument/2006/relationships/tags" Target="../tags/tag2026.xml"/><Relationship Id="rId92" Type="http://schemas.openxmlformats.org/officeDocument/2006/relationships/tags" Target="../tags/tag2047.xml"/><Relationship Id="rId162" Type="http://schemas.openxmlformats.org/officeDocument/2006/relationships/tags" Target="../tags/tag2117.xml"/><Relationship Id="rId183" Type="http://schemas.openxmlformats.org/officeDocument/2006/relationships/tags" Target="../tags/tag2138.xml"/><Relationship Id="rId213" Type="http://schemas.openxmlformats.org/officeDocument/2006/relationships/tags" Target="../tags/tag2168.xml"/><Relationship Id="rId218" Type="http://schemas.openxmlformats.org/officeDocument/2006/relationships/tags" Target="../tags/tag2173.xml"/><Relationship Id="rId234" Type="http://schemas.openxmlformats.org/officeDocument/2006/relationships/tags" Target="../tags/tag2189.xml"/><Relationship Id="rId2" Type="http://schemas.openxmlformats.org/officeDocument/2006/relationships/tags" Target="../tags/tag1957.xml"/><Relationship Id="rId29" Type="http://schemas.openxmlformats.org/officeDocument/2006/relationships/tags" Target="../tags/tag1984.xml"/><Relationship Id="rId24" Type="http://schemas.openxmlformats.org/officeDocument/2006/relationships/tags" Target="../tags/tag1979.xml"/><Relationship Id="rId40" Type="http://schemas.openxmlformats.org/officeDocument/2006/relationships/tags" Target="../tags/tag1995.xml"/><Relationship Id="rId45" Type="http://schemas.openxmlformats.org/officeDocument/2006/relationships/tags" Target="../tags/tag2000.xml"/><Relationship Id="rId66" Type="http://schemas.openxmlformats.org/officeDocument/2006/relationships/tags" Target="../tags/tag2021.xml"/><Relationship Id="rId87" Type="http://schemas.openxmlformats.org/officeDocument/2006/relationships/tags" Target="../tags/tag2042.xml"/><Relationship Id="rId110" Type="http://schemas.openxmlformats.org/officeDocument/2006/relationships/tags" Target="../tags/tag2065.xml"/><Relationship Id="rId115" Type="http://schemas.openxmlformats.org/officeDocument/2006/relationships/tags" Target="../tags/tag2070.xml"/><Relationship Id="rId131" Type="http://schemas.openxmlformats.org/officeDocument/2006/relationships/tags" Target="../tags/tag2086.xml"/><Relationship Id="rId136" Type="http://schemas.openxmlformats.org/officeDocument/2006/relationships/tags" Target="../tags/tag2091.xml"/><Relationship Id="rId157" Type="http://schemas.openxmlformats.org/officeDocument/2006/relationships/tags" Target="../tags/tag2112.xml"/><Relationship Id="rId178" Type="http://schemas.openxmlformats.org/officeDocument/2006/relationships/tags" Target="../tags/tag2133.xml"/><Relationship Id="rId61" Type="http://schemas.openxmlformats.org/officeDocument/2006/relationships/tags" Target="../tags/tag2016.xml"/><Relationship Id="rId82" Type="http://schemas.openxmlformats.org/officeDocument/2006/relationships/tags" Target="../tags/tag2037.xml"/><Relationship Id="rId152" Type="http://schemas.openxmlformats.org/officeDocument/2006/relationships/tags" Target="../tags/tag2107.xml"/><Relationship Id="rId173" Type="http://schemas.openxmlformats.org/officeDocument/2006/relationships/tags" Target="../tags/tag2128.xml"/><Relationship Id="rId194" Type="http://schemas.openxmlformats.org/officeDocument/2006/relationships/tags" Target="../tags/tag2149.xml"/><Relationship Id="rId199" Type="http://schemas.openxmlformats.org/officeDocument/2006/relationships/tags" Target="../tags/tag2154.xml"/><Relationship Id="rId203" Type="http://schemas.openxmlformats.org/officeDocument/2006/relationships/tags" Target="../tags/tag2158.xml"/><Relationship Id="rId208" Type="http://schemas.openxmlformats.org/officeDocument/2006/relationships/tags" Target="../tags/tag2163.xml"/><Relationship Id="rId229" Type="http://schemas.openxmlformats.org/officeDocument/2006/relationships/tags" Target="../tags/tag2184.xml"/><Relationship Id="rId19" Type="http://schemas.openxmlformats.org/officeDocument/2006/relationships/tags" Target="../tags/tag1974.xml"/><Relationship Id="rId224" Type="http://schemas.openxmlformats.org/officeDocument/2006/relationships/tags" Target="../tags/tag2179.xml"/><Relationship Id="rId14" Type="http://schemas.openxmlformats.org/officeDocument/2006/relationships/tags" Target="../tags/tag1969.xml"/><Relationship Id="rId30" Type="http://schemas.openxmlformats.org/officeDocument/2006/relationships/tags" Target="../tags/tag1985.xml"/><Relationship Id="rId35" Type="http://schemas.openxmlformats.org/officeDocument/2006/relationships/tags" Target="../tags/tag1990.xml"/><Relationship Id="rId56" Type="http://schemas.openxmlformats.org/officeDocument/2006/relationships/tags" Target="../tags/tag2011.xml"/><Relationship Id="rId77" Type="http://schemas.openxmlformats.org/officeDocument/2006/relationships/tags" Target="../tags/tag2032.xml"/><Relationship Id="rId100" Type="http://schemas.openxmlformats.org/officeDocument/2006/relationships/tags" Target="../tags/tag2055.xml"/><Relationship Id="rId105" Type="http://schemas.openxmlformats.org/officeDocument/2006/relationships/tags" Target="../tags/tag2060.xml"/><Relationship Id="rId126" Type="http://schemas.openxmlformats.org/officeDocument/2006/relationships/tags" Target="../tags/tag2081.xml"/><Relationship Id="rId147" Type="http://schemas.openxmlformats.org/officeDocument/2006/relationships/tags" Target="../tags/tag2102.xml"/><Relationship Id="rId168" Type="http://schemas.openxmlformats.org/officeDocument/2006/relationships/tags" Target="../tags/tag2123.xml"/><Relationship Id="rId8" Type="http://schemas.openxmlformats.org/officeDocument/2006/relationships/tags" Target="../tags/tag1963.xml"/><Relationship Id="rId51" Type="http://schemas.openxmlformats.org/officeDocument/2006/relationships/tags" Target="../tags/tag2006.xml"/><Relationship Id="rId72" Type="http://schemas.openxmlformats.org/officeDocument/2006/relationships/tags" Target="../tags/tag2027.xml"/><Relationship Id="rId93" Type="http://schemas.openxmlformats.org/officeDocument/2006/relationships/tags" Target="../tags/tag2048.xml"/><Relationship Id="rId98" Type="http://schemas.openxmlformats.org/officeDocument/2006/relationships/tags" Target="../tags/tag2053.xml"/><Relationship Id="rId121" Type="http://schemas.openxmlformats.org/officeDocument/2006/relationships/tags" Target="../tags/tag2076.xml"/><Relationship Id="rId142" Type="http://schemas.openxmlformats.org/officeDocument/2006/relationships/tags" Target="../tags/tag2097.xml"/><Relationship Id="rId163" Type="http://schemas.openxmlformats.org/officeDocument/2006/relationships/tags" Target="../tags/tag2118.xml"/><Relationship Id="rId184" Type="http://schemas.openxmlformats.org/officeDocument/2006/relationships/tags" Target="../tags/tag2139.xml"/><Relationship Id="rId189" Type="http://schemas.openxmlformats.org/officeDocument/2006/relationships/tags" Target="../tags/tag2144.xml"/><Relationship Id="rId219" Type="http://schemas.openxmlformats.org/officeDocument/2006/relationships/tags" Target="../tags/tag2174.xml"/><Relationship Id="rId3" Type="http://schemas.openxmlformats.org/officeDocument/2006/relationships/tags" Target="../tags/tag1958.xml"/><Relationship Id="rId214" Type="http://schemas.openxmlformats.org/officeDocument/2006/relationships/tags" Target="../tags/tag2169.xml"/><Relationship Id="rId230" Type="http://schemas.openxmlformats.org/officeDocument/2006/relationships/tags" Target="../tags/tag2185.xml"/><Relationship Id="rId235" Type="http://schemas.openxmlformats.org/officeDocument/2006/relationships/tags" Target="../tags/tag2190.xml"/><Relationship Id="rId25" Type="http://schemas.openxmlformats.org/officeDocument/2006/relationships/tags" Target="../tags/tag1980.xml"/><Relationship Id="rId46" Type="http://schemas.openxmlformats.org/officeDocument/2006/relationships/tags" Target="../tags/tag2001.xml"/><Relationship Id="rId67" Type="http://schemas.openxmlformats.org/officeDocument/2006/relationships/tags" Target="../tags/tag2022.xml"/><Relationship Id="rId116" Type="http://schemas.openxmlformats.org/officeDocument/2006/relationships/tags" Target="../tags/tag2071.xml"/><Relationship Id="rId137" Type="http://schemas.openxmlformats.org/officeDocument/2006/relationships/tags" Target="../tags/tag2092.xml"/><Relationship Id="rId158" Type="http://schemas.openxmlformats.org/officeDocument/2006/relationships/tags" Target="../tags/tag2113.xml"/><Relationship Id="rId20" Type="http://schemas.openxmlformats.org/officeDocument/2006/relationships/tags" Target="../tags/tag1975.xml"/><Relationship Id="rId41" Type="http://schemas.openxmlformats.org/officeDocument/2006/relationships/tags" Target="../tags/tag1996.xml"/><Relationship Id="rId62" Type="http://schemas.openxmlformats.org/officeDocument/2006/relationships/tags" Target="../tags/tag2017.xml"/><Relationship Id="rId83" Type="http://schemas.openxmlformats.org/officeDocument/2006/relationships/tags" Target="../tags/tag2038.xml"/><Relationship Id="rId88" Type="http://schemas.openxmlformats.org/officeDocument/2006/relationships/tags" Target="../tags/tag2043.xml"/><Relationship Id="rId111" Type="http://schemas.openxmlformats.org/officeDocument/2006/relationships/tags" Target="../tags/tag2066.xml"/><Relationship Id="rId132" Type="http://schemas.openxmlformats.org/officeDocument/2006/relationships/tags" Target="../tags/tag2087.xml"/><Relationship Id="rId153" Type="http://schemas.openxmlformats.org/officeDocument/2006/relationships/tags" Target="../tags/tag2108.xml"/><Relationship Id="rId174" Type="http://schemas.openxmlformats.org/officeDocument/2006/relationships/tags" Target="../tags/tag2129.xml"/><Relationship Id="rId179" Type="http://schemas.openxmlformats.org/officeDocument/2006/relationships/tags" Target="../tags/tag2134.xml"/><Relationship Id="rId195" Type="http://schemas.openxmlformats.org/officeDocument/2006/relationships/tags" Target="../tags/tag2150.xml"/><Relationship Id="rId209" Type="http://schemas.openxmlformats.org/officeDocument/2006/relationships/tags" Target="../tags/tag2164.xml"/><Relationship Id="rId190" Type="http://schemas.openxmlformats.org/officeDocument/2006/relationships/tags" Target="../tags/tag2145.xml"/><Relationship Id="rId204" Type="http://schemas.openxmlformats.org/officeDocument/2006/relationships/tags" Target="../tags/tag2159.xml"/><Relationship Id="rId220" Type="http://schemas.openxmlformats.org/officeDocument/2006/relationships/tags" Target="../tags/tag2175.xml"/><Relationship Id="rId225" Type="http://schemas.openxmlformats.org/officeDocument/2006/relationships/tags" Target="../tags/tag2180.xml"/><Relationship Id="rId15" Type="http://schemas.openxmlformats.org/officeDocument/2006/relationships/tags" Target="../tags/tag1970.xml"/><Relationship Id="rId36" Type="http://schemas.openxmlformats.org/officeDocument/2006/relationships/tags" Target="../tags/tag1991.xml"/><Relationship Id="rId57" Type="http://schemas.openxmlformats.org/officeDocument/2006/relationships/tags" Target="../tags/tag2012.xml"/><Relationship Id="rId106" Type="http://schemas.openxmlformats.org/officeDocument/2006/relationships/tags" Target="../tags/tag2061.xml"/><Relationship Id="rId127" Type="http://schemas.openxmlformats.org/officeDocument/2006/relationships/tags" Target="../tags/tag2082.xml"/><Relationship Id="rId10" Type="http://schemas.openxmlformats.org/officeDocument/2006/relationships/tags" Target="../tags/tag1965.xml"/><Relationship Id="rId31" Type="http://schemas.openxmlformats.org/officeDocument/2006/relationships/tags" Target="../tags/tag1986.xml"/><Relationship Id="rId52" Type="http://schemas.openxmlformats.org/officeDocument/2006/relationships/tags" Target="../tags/tag2007.xml"/><Relationship Id="rId73" Type="http://schemas.openxmlformats.org/officeDocument/2006/relationships/tags" Target="../tags/tag2028.xml"/><Relationship Id="rId78" Type="http://schemas.openxmlformats.org/officeDocument/2006/relationships/tags" Target="../tags/tag2033.xml"/><Relationship Id="rId94" Type="http://schemas.openxmlformats.org/officeDocument/2006/relationships/tags" Target="../tags/tag2049.xml"/><Relationship Id="rId99" Type="http://schemas.openxmlformats.org/officeDocument/2006/relationships/tags" Target="../tags/tag2054.xml"/><Relationship Id="rId101" Type="http://schemas.openxmlformats.org/officeDocument/2006/relationships/tags" Target="../tags/tag2056.xml"/><Relationship Id="rId122" Type="http://schemas.openxmlformats.org/officeDocument/2006/relationships/tags" Target="../tags/tag2077.xml"/><Relationship Id="rId143" Type="http://schemas.openxmlformats.org/officeDocument/2006/relationships/tags" Target="../tags/tag2098.xml"/><Relationship Id="rId148" Type="http://schemas.openxmlformats.org/officeDocument/2006/relationships/tags" Target="../tags/tag2103.xml"/><Relationship Id="rId164" Type="http://schemas.openxmlformats.org/officeDocument/2006/relationships/tags" Target="../tags/tag2119.xml"/><Relationship Id="rId169" Type="http://schemas.openxmlformats.org/officeDocument/2006/relationships/tags" Target="../tags/tag2124.xml"/><Relationship Id="rId185" Type="http://schemas.openxmlformats.org/officeDocument/2006/relationships/tags" Target="../tags/tag2140.xml"/><Relationship Id="rId4" Type="http://schemas.openxmlformats.org/officeDocument/2006/relationships/tags" Target="../tags/tag1959.xml"/><Relationship Id="rId9" Type="http://schemas.openxmlformats.org/officeDocument/2006/relationships/tags" Target="../tags/tag1964.xml"/><Relationship Id="rId180" Type="http://schemas.openxmlformats.org/officeDocument/2006/relationships/tags" Target="../tags/tag2135.xml"/><Relationship Id="rId210" Type="http://schemas.openxmlformats.org/officeDocument/2006/relationships/tags" Target="../tags/tag2165.xml"/><Relationship Id="rId215" Type="http://schemas.openxmlformats.org/officeDocument/2006/relationships/tags" Target="../tags/tag2170.xml"/><Relationship Id="rId236" Type="http://schemas.openxmlformats.org/officeDocument/2006/relationships/tags" Target="../tags/tag2191.xml"/><Relationship Id="rId26" Type="http://schemas.openxmlformats.org/officeDocument/2006/relationships/tags" Target="../tags/tag1981.xml"/><Relationship Id="rId231" Type="http://schemas.openxmlformats.org/officeDocument/2006/relationships/tags" Target="../tags/tag2186.xml"/><Relationship Id="rId47" Type="http://schemas.openxmlformats.org/officeDocument/2006/relationships/tags" Target="../tags/tag2002.xml"/><Relationship Id="rId68" Type="http://schemas.openxmlformats.org/officeDocument/2006/relationships/tags" Target="../tags/tag2023.xml"/><Relationship Id="rId89" Type="http://schemas.openxmlformats.org/officeDocument/2006/relationships/tags" Target="../tags/tag2044.xml"/><Relationship Id="rId112" Type="http://schemas.openxmlformats.org/officeDocument/2006/relationships/tags" Target="../tags/tag2067.xml"/><Relationship Id="rId133" Type="http://schemas.openxmlformats.org/officeDocument/2006/relationships/tags" Target="../tags/tag2088.xml"/><Relationship Id="rId154" Type="http://schemas.openxmlformats.org/officeDocument/2006/relationships/tags" Target="../tags/tag2109.xml"/><Relationship Id="rId175" Type="http://schemas.openxmlformats.org/officeDocument/2006/relationships/tags" Target="../tags/tag2130.xml"/><Relationship Id="rId196" Type="http://schemas.openxmlformats.org/officeDocument/2006/relationships/tags" Target="../tags/tag2151.xml"/><Relationship Id="rId200" Type="http://schemas.openxmlformats.org/officeDocument/2006/relationships/tags" Target="../tags/tag2155.xml"/><Relationship Id="rId16" Type="http://schemas.openxmlformats.org/officeDocument/2006/relationships/tags" Target="../tags/tag1971.xml"/><Relationship Id="rId221" Type="http://schemas.openxmlformats.org/officeDocument/2006/relationships/tags" Target="../tags/tag2176.xml"/><Relationship Id="rId37" Type="http://schemas.openxmlformats.org/officeDocument/2006/relationships/tags" Target="../tags/tag1992.xml"/><Relationship Id="rId58" Type="http://schemas.openxmlformats.org/officeDocument/2006/relationships/tags" Target="../tags/tag2013.xml"/><Relationship Id="rId79" Type="http://schemas.openxmlformats.org/officeDocument/2006/relationships/tags" Target="../tags/tag2034.xml"/><Relationship Id="rId102" Type="http://schemas.openxmlformats.org/officeDocument/2006/relationships/tags" Target="../tags/tag2057.xml"/><Relationship Id="rId123" Type="http://schemas.openxmlformats.org/officeDocument/2006/relationships/tags" Target="../tags/tag2078.xml"/><Relationship Id="rId144" Type="http://schemas.openxmlformats.org/officeDocument/2006/relationships/tags" Target="../tags/tag2099.xml"/><Relationship Id="rId90" Type="http://schemas.openxmlformats.org/officeDocument/2006/relationships/tags" Target="../tags/tag2045.xml"/><Relationship Id="rId165" Type="http://schemas.openxmlformats.org/officeDocument/2006/relationships/tags" Target="../tags/tag2120.xml"/><Relationship Id="rId186" Type="http://schemas.openxmlformats.org/officeDocument/2006/relationships/tags" Target="../tags/tag2141.xml"/><Relationship Id="rId211" Type="http://schemas.openxmlformats.org/officeDocument/2006/relationships/tags" Target="../tags/tag2166.xml"/><Relationship Id="rId232" Type="http://schemas.openxmlformats.org/officeDocument/2006/relationships/tags" Target="../tags/tag2187.xml"/><Relationship Id="rId27" Type="http://schemas.openxmlformats.org/officeDocument/2006/relationships/tags" Target="../tags/tag1982.xml"/><Relationship Id="rId48" Type="http://schemas.openxmlformats.org/officeDocument/2006/relationships/tags" Target="../tags/tag2003.xml"/><Relationship Id="rId69" Type="http://schemas.openxmlformats.org/officeDocument/2006/relationships/tags" Target="../tags/tag2024.xml"/><Relationship Id="rId113" Type="http://schemas.openxmlformats.org/officeDocument/2006/relationships/tags" Target="../tags/tag2068.xml"/><Relationship Id="rId134" Type="http://schemas.openxmlformats.org/officeDocument/2006/relationships/tags" Target="../tags/tag208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217.xml"/><Relationship Id="rId117" Type="http://schemas.openxmlformats.org/officeDocument/2006/relationships/tags" Target="../tags/tag2308.xml"/><Relationship Id="rId21" Type="http://schemas.openxmlformats.org/officeDocument/2006/relationships/tags" Target="../tags/tag2212.xml"/><Relationship Id="rId42" Type="http://schemas.openxmlformats.org/officeDocument/2006/relationships/tags" Target="../tags/tag2233.xml"/><Relationship Id="rId47" Type="http://schemas.openxmlformats.org/officeDocument/2006/relationships/tags" Target="../tags/tag2238.xml"/><Relationship Id="rId63" Type="http://schemas.openxmlformats.org/officeDocument/2006/relationships/tags" Target="../tags/tag2254.xml"/><Relationship Id="rId68" Type="http://schemas.openxmlformats.org/officeDocument/2006/relationships/tags" Target="../tags/tag2259.xml"/><Relationship Id="rId84" Type="http://schemas.openxmlformats.org/officeDocument/2006/relationships/tags" Target="../tags/tag2275.xml"/><Relationship Id="rId89" Type="http://schemas.openxmlformats.org/officeDocument/2006/relationships/tags" Target="../tags/tag2280.xml"/><Relationship Id="rId112" Type="http://schemas.openxmlformats.org/officeDocument/2006/relationships/tags" Target="../tags/tag2303.xml"/><Relationship Id="rId133" Type="http://schemas.openxmlformats.org/officeDocument/2006/relationships/tags" Target="../tags/tag2324.xml"/><Relationship Id="rId138" Type="http://schemas.openxmlformats.org/officeDocument/2006/relationships/tags" Target="../tags/tag2329.xml"/><Relationship Id="rId154" Type="http://schemas.openxmlformats.org/officeDocument/2006/relationships/tags" Target="../tags/tag2345.xml"/><Relationship Id="rId16" Type="http://schemas.openxmlformats.org/officeDocument/2006/relationships/tags" Target="../tags/tag2207.xml"/><Relationship Id="rId107" Type="http://schemas.openxmlformats.org/officeDocument/2006/relationships/tags" Target="../tags/tag2298.xml"/><Relationship Id="rId11" Type="http://schemas.openxmlformats.org/officeDocument/2006/relationships/tags" Target="../tags/tag2202.xml"/><Relationship Id="rId32" Type="http://schemas.openxmlformats.org/officeDocument/2006/relationships/tags" Target="../tags/tag2223.xml"/><Relationship Id="rId37" Type="http://schemas.openxmlformats.org/officeDocument/2006/relationships/tags" Target="../tags/tag2228.xml"/><Relationship Id="rId53" Type="http://schemas.openxmlformats.org/officeDocument/2006/relationships/tags" Target="../tags/tag2244.xml"/><Relationship Id="rId58" Type="http://schemas.openxmlformats.org/officeDocument/2006/relationships/tags" Target="../tags/tag2249.xml"/><Relationship Id="rId74" Type="http://schemas.openxmlformats.org/officeDocument/2006/relationships/tags" Target="../tags/tag2265.xml"/><Relationship Id="rId79" Type="http://schemas.openxmlformats.org/officeDocument/2006/relationships/tags" Target="../tags/tag2270.xml"/><Relationship Id="rId102" Type="http://schemas.openxmlformats.org/officeDocument/2006/relationships/tags" Target="../tags/tag2293.xml"/><Relationship Id="rId123" Type="http://schemas.openxmlformats.org/officeDocument/2006/relationships/tags" Target="../tags/tag2314.xml"/><Relationship Id="rId128" Type="http://schemas.openxmlformats.org/officeDocument/2006/relationships/tags" Target="../tags/tag2319.xml"/><Relationship Id="rId144" Type="http://schemas.openxmlformats.org/officeDocument/2006/relationships/tags" Target="../tags/tag2335.xml"/><Relationship Id="rId149" Type="http://schemas.openxmlformats.org/officeDocument/2006/relationships/tags" Target="../tags/tag2340.xml"/><Relationship Id="rId5" Type="http://schemas.openxmlformats.org/officeDocument/2006/relationships/tags" Target="../tags/tag2196.xml"/><Relationship Id="rId90" Type="http://schemas.openxmlformats.org/officeDocument/2006/relationships/tags" Target="../tags/tag2281.xml"/><Relationship Id="rId95" Type="http://schemas.openxmlformats.org/officeDocument/2006/relationships/tags" Target="../tags/tag2286.xml"/><Relationship Id="rId22" Type="http://schemas.openxmlformats.org/officeDocument/2006/relationships/tags" Target="../tags/tag2213.xml"/><Relationship Id="rId27" Type="http://schemas.openxmlformats.org/officeDocument/2006/relationships/tags" Target="../tags/tag2218.xml"/><Relationship Id="rId43" Type="http://schemas.openxmlformats.org/officeDocument/2006/relationships/tags" Target="../tags/tag2234.xml"/><Relationship Id="rId48" Type="http://schemas.openxmlformats.org/officeDocument/2006/relationships/tags" Target="../tags/tag2239.xml"/><Relationship Id="rId64" Type="http://schemas.openxmlformats.org/officeDocument/2006/relationships/tags" Target="../tags/tag2255.xml"/><Relationship Id="rId69" Type="http://schemas.openxmlformats.org/officeDocument/2006/relationships/tags" Target="../tags/tag2260.xml"/><Relationship Id="rId113" Type="http://schemas.openxmlformats.org/officeDocument/2006/relationships/tags" Target="../tags/tag2304.xml"/><Relationship Id="rId118" Type="http://schemas.openxmlformats.org/officeDocument/2006/relationships/tags" Target="../tags/tag2309.xml"/><Relationship Id="rId134" Type="http://schemas.openxmlformats.org/officeDocument/2006/relationships/tags" Target="../tags/tag2325.xml"/><Relationship Id="rId139" Type="http://schemas.openxmlformats.org/officeDocument/2006/relationships/tags" Target="../tags/tag2330.xml"/><Relationship Id="rId80" Type="http://schemas.openxmlformats.org/officeDocument/2006/relationships/tags" Target="../tags/tag2271.xml"/><Relationship Id="rId85" Type="http://schemas.openxmlformats.org/officeDocument/2006/relationships/tags" Target="../tags/tag2276.xml"/><Relationship Id="rId150" Type="http://schemas.openxmlformats.org/officeDocument/2006/relationships/tags" Target="../tags/tag2341.xml"/><Relationship Id="rId155" Type="http://schemas.openxmlformats.org/officeDocument/2006/relationships/tags" Target="../tags/tag2346.xml"/><Relationship Id="rId12" Type="http://schemas.openxmlformats.org/officeDocument/2006/relationships/tags" Target="../tags/tag2203.xml"/><Relationship Id="rId17" Type="http://schemas.openxmlformats.org/officeDocument/2006/relationships/tags" Target="../tags/tag2208.xml"/><Relationship Id="rId25" Type="http://schemas.openxmlformats.org/officeDocument/2006/relationships/tags" Target="../tags/tag2216.xml"/><Relationship Id="rId33" Type="http://schemas.openxmlformats.org/officeDocument/2006/relationships/tags" Target="../tags/tag2224.xml"/><Relationship Id="rId38" Type="http://schemas.openxmlformats.org/officeDocument/2006/relationships/tags" Target="../tags/tag2229.xml"/><Relationship Id="rId46" Type="http://schemas.openxmlformats.org/officeDocument/2006/relationships/tags" Target="../tags/tag2237.xml"/><Relationship Id="rId59" Type="http://schemas.openxmlformats.org/officeDocument/2006/relationships/tags" Target="../tags/tag2250.xml"/><Relationship Id="rId67" Type="http://schemas.openxmlformats.org/officeDocument/2006/relationships/tags" Target="../tags/tag2258.xml"/><Relationship Id="rId103" Type="http://schemas.openxmlformats.org/officeDocument/2006/relationships/tags" Target="../tags/tag2294.xml"/><Relationship Id="rId108" Type="http://schemas.openxmlformats.org/officeDocument/2006/relationships/tags" Target="../tags/tag2299.xml"/><Relationship Id="rId116" Type="http://schemas.openxmlformats.org/officeDocument/2006/relationships/tags" Target="../tags/tag2307.xml"/><Relationship Id="rId124" Type="http://schemas.openxmlformats.org/officeDocument/2006/relationships/tags" Target="../tags/tag2315.xml"/><Relationship Id="rId129" Type="http://schemas.openxmlformats.org/officeDocument/2006/relationships/tags" Target="../tags/tag2320.xml"/><Relationship Id="rId137" Type="http://schemas.openxmlformats.org/officeDocument/2006/relationships/tags" Target="../tags/tag2328.xml"/><Relationship Id="rId20" Type="http://schemas.openxmlformats.org/officeDocument/2006/relationships/tags" Target="../tags/tag2211.xml"/><Relationship Id="rId41" Type="http://schemas.openxmlformats.org/officeDocument/2006/relationships/tags" Target="../tags/tag2232.xml"/><Relationship Id="rId54" Type="http://schemas.openxmlformats.org/officeDocument/2006/relationships/tags" Target="../tags/tag2245.xml"/><Relationship Id="rId62" Type="http://schemas.openxmlformats.org/officeDocument/2006/relationships/tags" Target="../tags/tag2253.xml"/><Relationship Id="rId70" Type="http://schemas.openxmlformats.org/officeDocument/2006/relationships/tags" Target="../tags/tag2261.xml"/><Relationship Id="rId75" Type="http://schemas.openxmlformats.org/officeDocument/2006/relationships/tags" Target="../tags/tag2266.xml"/><Relationship Id="rId83" Type="http://schemas.openxmlformats.org/officeDocument/2006/relationships/tags" Target="../tags/tag2274.xml"/><Relationship Id="rId88" Type="http://schemas.openxmlformats.org/officeDocument/2006/relationships/tags" Target="../tags/tag2279.xml"/><Relationship Id="rId91" Type="http://schemas.openxmlformats.org/officeDocument/2006/relationships/tags" Target="../tags/tag2282.xml"/><Relationship Id="rId96" Type="http://schemas.openxmlformats.org/officeDocument/2006/relationships/tags" Target="../tags/tag2287.xml"/><Relationship Id="rId111" Type="http://schemas.openxmlformats.org/officeDocument/2006/relationships/tags" Target="../tags/tag2302.xml"/><Relationship Id="rId132" Type="http://schemas.openxmlformats.org/officeDocument/2006/relationships/tags" Target="../tags/tag2323.xml"/><Relationship Id="rId140" Type="http://schemas.openxmlformats.org/officeDocument/2006/relationships/tags" Target="../tags/tag2331.xml"/><Relationship Id="rId145" Type="http://schemas.openxmlformats.org/officeDocument/2006/relationships/tags" Target="../tags/tag2336.xml"/><Relationship Id="rId153" Type="http://schemas.openxmlformats.org/officeDocument/2006/relationships/tags" Target="../tags/tag2344.xml"/><Relationship Id="rId1" Type="http://schemas.openxmlformats.org/officeDocument/2006/relationships/tags" Target="../tags/tag2192.xml"/><Relationship Id="rId6" Type="http://schemas.openxmlformats.org/officeDocument/2006/relationships/tags" Target="../tags/tag2197.xml"/><Relationship Id="rId15" Type="http://schemas.openxmlformats.org/officeDocument/2006/relationships/tags" Target="../tags/tag2206.xml"/><Relationship Id="rId23" Type="http://schemas.openxmlformats.org/officeDocument/2006/relationships/tags" Target="../tags/tag2214.xml"/><Relationship Id="rId28" Type="http://schemas.openxmlformats.org/officeDocument/2006/relationships/tags" Target="../tags/tag2219.xml"/><Relationship Id="rId36" Type="http://schemas.openxmlformats.org/officeDocument/2006/relationships/tags" Target="../tags/tag2227.xml"/><Relationship Id="rId49" Type="http://schemas.openxmlformats.org/officeDocument/2006/relationships/tags" Target="../tags/tag2240.xml"/><Relationship Id="rId57" Type="http://schemas.openxmlformats.org/officeDocument/2006/relationships/tags" Target="../tags/tag2248.xml"/><Relationship Id="rId106" Type="http://schemas.openxmlformats.org/officeDocument/2006/relationships/tags" Target="../tags/tag2297.xml"/><Relationship Id="rId114" Type="http://schemas.openxmlformats.org/officeDocument/2006/relationships/tags" Target="../tags/tag2305.xml"/><Relationship Id="rId119" Type="http://schemas.openxmlformats.org/officeDocument/2006/relationships/tags" Target="../tags/tag2310.xml"/><Relationship Id="rId127" Type="http://schemas.openxmlformats.org/officeDocument/2006/relationships/tags" Target="../tags/tag2318.xml"/><Relationship Id="rId10" Type="http://schemas.openxmlformats.org/officeDocument/2006/relationships/tags" Target="../tags/tag2201.xml"/><Relationship Id="rId31" Type="http://schemas.openxmlformats.org/officeDocument/2006/relationships/tags" Target="../tags/tag2222.xml"/><Relationship Id="rId44" Type="http://schemas.openxmlformats.org/officeDocument/2006/relationships/tags" Target="../tags/tag2235.xml"/><Relationship Id="rId52" Type="http://schemas.openxmlformats.org/officeDocument/2006/relationships/tags" Target="../tags/tag2243.xml"/><Relationship Id="rId60" Type="http://schemas.openxmlformats.org/officeDocument/2006/relationships/tags" Target="../tags/tag2251.xml"/><Relationship Id="rId65" Type="http://schemas.openxmlformats.org/officeDocument/2006/relationships/tags" Target="../tags/tag2256.xml"/><Relationship Id="rId73" Type="http://schemas.openxmlformats.org/officeDocument/2006/relationships/tags" Target="../tags/tag2264.xml"/><Relationship Id="rId78" Type="http://schemas.openxmlformats.org/officeDocument/2006/relationships/tags" Target="../tags/tag2269.xml"/><Relationship Id="rId81" Type="http://schemas.openxmlformats.org/officeDocument/2006/relationships/tags" Target="../tags/tag2272.xml"/><Relationship Id="rId86" Type="http://schemas.openxmlformats.org/officeDocument/2006/relationships/tags" Target="../tags/tag2277.xml"/><Relationship Id="rId94" Type="http://schemas.openxmlformats.org/officeDocument/2006/relationships/tags" Target="../tags/tag2285.xml"/><Relationship Id="rId99" Type="http://schemas.openxmlformats.org/officeDocument/2006/relationships/tags" Target="../tags/tag2290.xml"/><Relationship Id="rId101" Type="http://schemas.openxmlformats.org/officeDocument/2006/relationships/tags" Target="../tags/tag2292.xml"/><Relationship Id="rId122" Type="http://schemas.openxmlformats.org/officeDocument/2006/relationships/tags" Target="../tags/tag2313.xml"/><Relationship Id="rId130" Type="http://schemas.openxmlformats.org/officeDocument/2006/relationships/tags" Target="../tags/tag2321.xml"/><Relationship Id="rId135" Type="http://schemas.openxmlformats.org/officeDocument/2006/relationships/tags" Target="../tags/tag2326.xml"/><Relationship Id="rId143" Type="http://schemas.openxmlformats.org/officeDocument/2006/relationships/tags" Target="../tags/tag2334.xml"/><Relationship Id="rId148" Type="http://schemas.openxmlformats.org/officeDocument/2006/relationships/tags" Target="../tags/tag2339.xml"/><Relationship Id="rId151" Type="http://schemas.openxmlformats.org/officeDocument/2006/relationships/tags" Target="../tags/tag2342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2195.xml"/><Relationship Id="rId9" Type="http://schemas.openxmlformats.org/officeDocument/2006/relationships/tags" Target="../tags/tag2200.xml"/><Relationship Id="rId13" Type="http://schemas.openxmlformats.org/officeDocument/2006/relationships/tags" Target="../tags/tag2204.xml"/><Relationship Id="rId18" Type="http://schemas.openxmlformats.org/officeDocument/2006/relationships/tags" Target="../tags/tag2209.xml"/><Relationship Id="rId39" Type="http://schemas.openxmlformats.org/officeDocument/2006/relationships/tags" Target="../tags/tag2230.xml"/><Relationship Id="rId109" Type="http://schemas.openxmlformats.org/officeDocument/2006/relationships/tags" Target="../tags/tag2300.xml"/><Relationship Id="rId34" Type="http://schemas.openxmlformats.org/officeDocument/2006/relationships/tags" Target="../tags/tag2225.xml"/><Relationship Id="rId50" Type="http://schemas.openxmlformats.org/officeDocument/2006/relationships/tags" Target="../tags/tag2241.xml"/><Relationship Id="rId55" Type="http://schemas.openxmlformats.org/officeDocument/2006/relationships/tags" Target="../tags/tag2246.xml"/><Relationship Id="rId76" Type="http://schemas.openxmlformats.org/officeDocument/2006/relationships/tags" Target="../tags/tag2267.xml"/><Relationship Id="rId97" Type="http://schemas.openxmlformats.org/officeDocument/2006/relationships/tags" Target="../tags/tag2288.xml"/><Relationship Id="rId104" Type="http://schemas.openxmlformats.org/officeDocument/2006/relationships/tags" Target="../tags/tag2295.xml"/><Relationship Id="rId120" Type="http://schemas.openxmlformats.org/officeDocument/2006/relationships/tags" Target="../tags/tag2311.xml"/><Relationship Id="rId125" Type="http://schemas.openxmlformats.org/officeDocument/2006/relationships/tags" Target="../tags/tag2316.xml"/><Relationship Id="rId141" Type="http://schemas.openxmlformats.org/officeDocument/2006/relationships/tags" Target="../tags/tag2332.xml"/><Relationship Id="rId146" Type="http://schemas.openxmlformats.org/officeDocument/2006/relationships/tags" Target="../tags/tag2337.xml"/><Relationship Id="rId7" Type="http://schemas.openxmlformats.org/officeDocument/2006/relationships/tags" Target="../tags/tag2198.xml"/><Relationship Id="rId71" Type="http://schemas.openxmlformats.org/officeDocument/2006/relationships/tags" Target="../tags/tag2262.xml"/><Relationship Id="rId92" Type="http://schemas.openxmlformats.org/officeDocument/2006/relationships/tags" Target="../tags/tag2283.xml"/><Relationship Id="rId2" Type="http://schemas.openxmlformats.org/officeDocument/2006/relationships/tags" Target="../tags/tag2193.xml"/><Relationship Id="rId29" Type="http://schemas.openxmlformats.org/officeDocument/2006/relationships/tags" Target="../tags/tag2220.xml"/><Relationship Id="rId24" Type="http://schemas.openxmlformats.org/officeDocument/2006/relationships/tags" Target="../tags/tag2215.xml"/><Relationship Id="rId40" Type="http://schemas.openxmlformats.org/officeDocument/2006/relationships/tags" Target="../tags/tag2231.xml"/><Relationship Id="rId45" Type="http://schemas.openxmlformats.org/officeDocument/2006/relationships/tags" Target="../tags/tag2236.xml"/><Relationship Id="rId66" Type="http://schemas.openxmlformats.org/officeDocument/2006/relationships/tags" Target="../tags/tag2257.xml"/><Relationship Id="rId87" Type="http://schemas.openxmlformats.org/officeDocument/2006/relationships/tags" Target="../tags/tag2278.xml"/><Relationship Id="rId110" Type="http://schemas.openxmlformats.org/officeDocument/2006/relationships/tags" Target="../tags/tag2301.xml"/><Relationship Id="rId115" Type="http://schemas.openxmlformats.org/officeDocument/2006/relationships/tags" Target="../tags/tag2306.xml"/><Relationship Id="rId131" Type="http://schemas.openxmlformats.org/officeDocument/2006/relationships/tags" Target="../tags/tag2322.xml"/><Relationship Id="rId136" Type="http://schemas.openxmlformats.org/officeDocument/2006/relationships/tags" Target="../tags/tag2327.xml"/><Relationship Id="rId61" Type="http://schemas.openxmlformats.org/officeDocument/2006/relationships/tags" Target="../tags/tag2252.xml"/><Relationship Id="rId82" Type="http://schemas.openxmlformats.org/officeDocument/2006/relationships/tags" Target="../tags/tag2273.xml"/><Relationship Id="rId152" Type="http://schemas.openxmlformats.org/officeDocument/2006/relationships/tags" Target="../tags/tag2343.xml"/><Relationship Id="rId19" Type="http://schemas.openxmlformats.org/officeDocument/2006/relationships/tags" Target="../tags/tag2210.xml"/><Relationship Id="rId14" Type="http://schemas.openxmlformats.org/officeDocument/2006/relationships/tags" Target="../tags/tag2205.xml"/><Relationship Id="rId30" Type="http://schemas.openxmlformats.org/officeDocument/2006/relationships/tags" Target="../tags/tag2221.xml"/><Relationship Id="rId35" Type="http://schemas.openxmlformats.org/officeDocument/2006/relationships/tags" Target="../tags/tag2226.xml"/><Relationship Id="rId56" Type="http://schemas.openxmlformats.org/officeDocument/2006/relationships/tags" Target="../tags/tag2247.xml"/><Relationship Id="rId77" Type="http://schemas.openxmlformats.org/officeDocument/2006/relationships/tags" Target="../tags/tag2268.xml"/><Relationship Id="rId100" Type="http://schemas.openxmlformats.org/officeDocument/2006/relationships/tags" Target="../tags/tag2291.xml"/><Relationship Id="rId105" Type="http://schemas.openxmlformats.org/officeDocument/2006/relationships/tags" Target="../tags/tag2296.xml"/><Relationship Id="rId126" Type="http://schemas.openxmlformats.org/officeDocument/2006/relationships/tags" Target="../tags/tag2317.xml"/><Relationship Id="rId147" Type="http://schemas.openxmlformats.org/officeDocument/2006/relationships/tags" Target="../tags/tag2338.xml"/><Relationship Id="rId8" Type="http://schemas.openxmlformats.org/officeDocument/2006/relationships/tags" Target="../tags/tag2199.xml"/><Relationship Id="rId51" Type="http://schemas.openxmlformats.org/officeDocument/2006/relationships/tags" Target="../tags/tag2242.xml"/><Relationship Id="rId72" Type="http://schemas.openxmlformats.org/officeDocument/2006/relationships/tags" Target="../tags/tag2263.xml"/><Relationship Id="rId93" Type="http://schemas.openxmlformats.org/officeDocument/2006/relationships/tags" Target="../tags/tag2284.xml"/><Relationship Id="rId98" Type="http://schemas.openxmlformats.org/officeDocument/2006/relationships/tags" Target="../tags/tag2289.xml"/><Relationship Id="rId121" Type="http://schemas.openxmlformats.org/officeDocument/2006/relationships/tags" Target="../tags/tag2312.xml"/><Relationship Id="rId142" Type="http://schemas.openxmlformats.org/officeDocument/2006/relationships/tags" Target="../tags/tag2333.xml"/><Relationship Id="rId3" Type="http://schemas.openxmlformats.org/officeDocument/2006/relationships/tags" Target="../tags/tag2194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372.xml"/><Relationship Id="rId117" Type="http://schemas.openxmlformats.org/officeDocument/2006/relationships/tags" Target="../tags/tag2463.xml"/><Relationship Id="rId21" Type="http://schemas.openxmlformats.org/officeDocument/2006/relationships/tags" Target="../tags/tag2367.xml"/><Relationship Id="rId42" Type="http://schemas.openxmlformats.org/officeDocument/2006/relationships/tags" Target="../tags/tag2388.xml"/><Relationship Id="rId47" Type="http://schemas.openxmlformats.org/officeDocument/2006/relationships/tags" Target="../tags/tag2393.xml"/><Relationship Id="rId63" Type="http://schemas.openxmlformats.org/officeDocument/2006/relationships/tags" Target="../tags/tag2409.xml"/><Relationship Id="rId68" Type="http://schemas.openxmlformats.org/officeDocument/2006/relationships/tags" Target="../tags/tag2414.xml"/><Relationship Id="rId84" Type="http://schemas.openxmlformats.org/officeDocument/2006/relationships/tags" Target="../tags/tag2430.xml"/><Relationship Id="rId89" Type="http://schemas.openxmlformats.org/officeDocument/2006/relationships/tags" Target="../tags/tag2435.xml"/><Relationship Id="rId112" Type="http://schemas.openxmlformats.org/officeDocument/2006/relationships/tags" Target="../tags/tag2458.xml"/><Relationship Id="rId133" Type="http://schemas.openxmlformats.org/officeDocument/2006/relationships/tags" Target="../tags/tag2479.xml"/><Relationship Id="rId138" Type="http://schemas.openxmlformats.org/officeDocument/2006/relationships/tags" Target="../tags/tag2484.xml"/><Relationship Id="rId154" Type="http://schemas.openxmlformats.org/officeDocument/2006/relationships/tags" Target="../tags/tag2500.xml"/><Relationship Id="rId159" Type="http://schemas.openxmlformats.org/officeDocument/2006/relationships/tags" Target="../tags/tag2505.xml"/><Relationship Id="rId16" Type="http://schemas.openxmlformats.org/officeDocument/2006/relationships/tags" Target="../tags/tag2362.xml"/><Relationship Id="rId107" Type="http://schemas.openxmlformats.org/officeDocument/2006/relationships/tags" Target="../tags/tag2453.xml"/><Relationship Id="rId11" Type="http://schemas.openxmlformats.org/officeDocument/2006/relationships/tags" Target="../tags/tag2357.xml"/><Relationship Id="rId32" Type="http://schemas.openxmlformats.org/officeDocument/2006/relationships/tags" Target="../tags/tag2378.xml"/><Relationship Id="rId37" Type="http://schemas.openxmlformats.org/officeDocument/2006/relationships/tags" Target="../tags/tag2383.xml"/><Relationship Id="rId53" Type="http://schemas.openxmlformats.org/officeDocument/2006/relationships/tags" Target="../tags/tag2399.xml"/><Relationship Id="rId58" Type="http://schemas.openxmlformats.org/officeDocument/2006/relationships/tags" Target="../tags/tag2404.xml"/><Relationship Id="rId74" Type="http://schemas.openxmlformats.org/officeDocument/2006/relationships/tags" Target="../tags/tag2420.xml"/><Relationship Id="rId79" Type="http://schemas.openxmlformats.org/officeDocument/2006/relationships/tags" Target="../tags/tag2425.xml"/><Relationship Id="rId102" Type="http://schemas.openxmlformats.org/officeDocument/2006/relationships/tags" Target="../tags/tag2448.xml"/><Relationship Id="rId123" Type="http://schemas.openxmlformats.org/officeDocument/2006/relationships/tags" Target="../tags/tag2469.xml"/><Relationship Id="rId128" Type="http://schemas.openxmlformats.org/officeDocument/2006/relationships/tags" Target="../tags/tag2474.xml"/><Relationship Id="rId144" Type="http://schemas.openxmlformats.org/officeDocument/2006/relationships/tags" Target="../tags/tag2490.xml"/><Relationship Id="rId149" Type="http://schemas.openxmlformats.org/officeDocument/2006/relationships/tags" Target="../tags/tag2495.xml"/><Relationship Id="rId5" Type="http://schemas.openxmlformats.org/officeDocument/2006/relationships/tags" Target="../tags/tag2351.xml"/><Relationship Id="rId90" Type="http://schemas.openxmlformats.org/officeDocument/2006/relationships/tags" Target="../tags/tag2436.xml"/><Relationship Id="rId95" Type="http://schemas.openxmlformats.org/officeDocument/2006/relationships/tags" Target="../tags/tag2441.xml"/><Relationship Id="rId160" Type="http://schemas.openxmlformats.org/officeDocument/2006/relationships/tags" Target="../tags/tag2506.xml"/><Relationship Id="rId22" Type="http://schemas.openxmlformats.org/officeDocument/2006/relationships/tags" Target="../tags/tag2368.xml"/><Relationship Id="rId27" Type="http://schemas.openxmlformats.org/officeDocument/2006/relationships/tags" Target="../tags/tag2373.xml"/><Relationship Id="rId43" Type="http://schemas.openxmlformats.org/officeDocument/2006/relationships/tags" Target="../tags/tag2389.xml"/><Relationship Id="rId48" Type="http://schemas.openxmlformats.org/officeDocument/2006/relationships/tags" Target="../tags/tag2394.xml"/><Relationship Id="rId64" Type="http://schemas.openxmlformats.org/officeDocument/2006/relationships/tags" Target="../tags/tag2410.xml"/><Relationship Id="rId69" Type="http://schemas.openxmlformats.org/officeDocument/2006/relationships/tags" Target="../tags/tag2415.xml"/><Relationship Id="rId113" Type="http://schemas.openxmlformats.org/officeDocument/2006/relationships/tags" Target="../tags/tag2459.xml"/><Relationship Id="rId118" Type="http://schemas.openxmlformats.org/officeDocument/2006/relationships/tags" Target="../tags/tag2464.xml"/><Relationship Id="rId134" Type="http://schemas.openxmlformats.org/officeDocument/2006/relationships/tags" Target="../tags/tag2480.xml"/><Relationship Id="rId139" Type="http://schemas.openxmlformats.org/officeDocument/2006/relationships/tags" Target="../tags/tag2485.xml"/><Relationship Id="rId80" Type="http://schemas.openxmlformats.org/officeDocument/2006/relationships/tags" Target="../tags/tag2426.xml"/><Relationship Id="rId85" Type="http://schemas.openxmlformats.org/officeDocument/2006/relationships/tags" Target="../tags/tag2431.xml"/><Relationship Id="rId150" Type="http://schemas.openxmlformats.org/officeDocument/2006/relationships/tags" Target="../tags/tag2496.xml"/><Relationship Id="rId155" Type="http://schemas.openxmlformats.org/officeDocument/2006/relationships/tags" Target="../tags/tag2501.xml"/><Relationship Id="rId12" Type="http://schemas.openxmlformats.org/officeDocument/2006/relationships/tags" Target="../tags/tag2358.xml"/><Relationship Id="rId17" Type="http://schemas.openxmlformats.org/officeDocument/2006/relationships/tags" Target="../tags/tag2363.xml"/><Relationship Id="rId33" Type="http://schemas.openxmlformats.org/officeDocument/2006/relationships/tags" Target="../tags/tag2379.xml"/><Relationship Id="rId38" Type="http://schemas.openxmlformats.org/officeDocument/2006/relationships/tags" Target="../tags/tag2384.xml"/><Relationship Id="rId59" Type="http://schemas.openxmlformats.org/officeDocument/2006/relationships/tags" Target="../tags/tag2405.xml"/><Relationship Id="rId103" Type="http://schemas.openxmlformats.org/officeDocument/2006/relationships/tags" Target="../tags/tag2449.xml"/><Relationship Id="rId108" Type="http://schemas.openxmlformats.org/officeDocument/2006/relationships/tags" Target="../tags/tag2454.xml"/><Relationship Id="rId124" Type="http://schemas.openxmlformats.org/officeDocument/2006/relationships/tags" Target="../tags/tag2470.xml"/><Relationship Id="rId129" Type="http://schemas.openxmlformats.org/officeDocument/2006/relationships/tags" Target="../tags/tag2475.xml"/><Relationship Id="rId20" Type="http://schemas.openxmlformats.org/officeDocument/2006/relationships/tags" Target="../tags/tag2366.xml"/><Relationship Id="rId41" Type="http://schemas.openxmlformats.org/officeDocument/2006/relationships/tags" Target="../tags/tag2387.xml"/><Relationship Id="rId54" Type="http://schemas.openxmlformats.org/officeDocument/2006/relationships/tags" Target="../tags/tag2400.xml"/><Relationship Id="rId62" Type="http://schemas.openxmlformats.org/officeDocument/2006/relationships/tags" Target="../tags/tag2408.xml"/><Relationship Id="rId70" Type="http://schemas.openxmlformats.org/officeDocument/2006/relationships/tags" Target="../tags/tag2416.xml"/><Relationship Id="rId75" Type="http://schemas.openxmlformats.org/officeDocument/2006/relationships/tags" Target="../tags/tag2421.xml"/><Relationship Id="rId83" Type="http://schemas.openxmlformats.org/officeDocument/2006/relationships/tags" Target="../tags/tag2429.xml"/><Relationship Id="rId88" Type="http://schemas.openxmlformats.org/officeDocument/2006/relationships/tags" Target="../tags/tag2434.xml"/><Relationship Id="rId91" Type="http://schemas.openxmlformats.org/officeDocument/2006/relationships/tags" Target="../tags/tag2437.xml"/><Relationship Id="rId96" Type="http://schemas.openxmlformats.org/officeDocument/2006/relationships/tags" Target="../tags/tag2442.xml"/><Relationship Id="rId111" Type="http://schemas.openxmlformats.org/officeDocument/2006/relationships/tags" Target="../tags/tag2457.xml"/><Relationship Id="rId132" Type="http://schemas.openxmlformats.org/officeDocument/2006/relationships/tags" Target="../tags/tag2478.xml"/><Relationship Id="rId140" Type="http://schemas.openxmlformats.org/officeDocument/2006/relationships/tags" Target="../tags/tag2486.xml"/><Relationship Id="rId145" Type="http://schemas.openxmlformats.org/officeDocument/2006/relationships/tags" Target="../tags/tag2491.xml"/><Relationship Id="rId153" Type="http://schemas.openxmlformats.org/officeDocument/2006/relationships/tags" Target="../tags/tag2499.xml"/><Relationship Id="rId161" Type="http://schemas.openxmlformats.org/officeDocument/2006/relationships/slideLayout" Target="../slideLayouts/slideLayout1.xml"/><Relationship Id="rId1" Type="http://schemas.openxmlformats.org/officeDocument/2006/relationships/tags" Target="../tags/tag2347.xml"/><Relationship Id="rId6" Type="http://schemas.openxmlformats.org/officeDocument/2006/relationships/tags" Target="../tags/tag2352.xml"/><Relationship Id="rId15" Type="http://schemas.openxmlformats.org/officeDocument/2006/relationships/tags" Target="../tags/tag2361.xml"/><Relationship Id="rId23" Type="http://schemas.openxmlformats.org/officeDocument/2006/relationships/tags" Target="../tags/tag2369.xml"/><Relationship Id="rId28" Type="http://schemas.openxmlformats.org/officeDocument/2006/relationships/tags" Target="../tags/tag2374.xml"/><Relationship Id="rId36" Type="http://schemas.openxmlformats.org/officeDocument/2006/relationships/tags" Target="../tags/tag2382.xml"/><Relationship Id="rId49" Type="http://schemas.openxmlformats.org/officeDocument/2006/relationships/tags" Target="../tags/tag2395.xml"/><Relationship Id="rId57" Type="http://schemas.openxmlformats.org/officeDocument/2006/relationships/tags" Target="../tags/tag2403.xml"/><Relationship Id="rId106" Type="http://schemas.openxmlformats.org/officeDocument/2006/relationships/tags" Target="../tags/tag2452.xml"/><Relationship Id="rId114" Type="http://schemas.openxmlformats.org/officeDocument/2006/relationships/tags" Target="../tags/tag2460.xml"/><Relationship Id="rId119" Type="http://schemas.openxmlformats.org/officeDocument/2006/relationships/tags" Target="../tags/tag2465.xml"/><Relationship Id="rId127" Type="http://schemas.openxmlformats.org/officeDocument/2006/relationships/tags" Target="../tags/tag2473.xml"/><Relationship Id="rId10" Type="http://schemas.openxmlformats.org/officeDocument/2006/relationships/tags" Target="../tags/tag2356.xml"/><Relationship Id="rId31" Type="http://schemas.openxmlformats.org/officeDocument/2006/relationships/tags" Target="../tags/tag2377.xml"/><Relationship Id="rId44" Type="http://schemas.openxmlformats.org/officeDocument/2006/relationships/tags" Target="../tags/tag2390.xml"/><Relationship Id="rId52" Type="http://schemas.openxmlformats.org/officeDocument/2006/relationships/tags" Target="../tags/tag2398.xml"/><Relationship Id="rId60" Type="http://schemas.openxmlformats.org/officeDocument/2006/relationships/tags" Target="../tags/tag2406.xml"/><Relationship Id="rId65" Type="http://schemas.openxmlformats.org/officeDocument/2006/relationships/tags" Target="../tags/tag2411.xml"/><Relationship Id="rId73" Type="http://schemas.openxmlformats.org/officeDocument/2006/relationships/tags" Target="../tags/tag2419.xml"/><Relationship Id="rId78" Type="http://schemas.openxmlformats.org/officeDocument/2006/relationships/tags" Target="../tags/tag2424.xml"/><Relationship Id="rId81" Type="http://schemas.openxmlformats.org/officeDocument/2006/relationships/tags" Target="../tags/tag2427.xml"/><Relationship Id="rId86" Type="http://schemas.openxmlformats.org/officeDocument/2006/relationships/tags" Target="../tags/tag2432.xml"/><Relationship Id="rId94" Type="http://schemas.openxmlformats.org/officeDocument/2006/relationships/tags" Target="../tags/tag2440.xml"/><Relationship Id="rId99" Type="http://schemas.openxmlformats.org/officeDocument/2006/relationships/tags" Target="../tags/tag2445.xml"/><Relationship Id="rId101" Type="http://schemas.openxmlformats.org/officeDocument/2006/relationships/tags" Target="../tags/tag2447.xml"/><Relationship Id="rId122" Type="http://schemas.openxmlformats.org/officeDocument/2006/relationships/tags" Target="../tags/tag2468.xml"/><Relationship Id="rId130" Type="http://schemas.openxmlformats.org/officeDocument/2006/relationships/tags" Target="../tags/tag2476.xml"/><Relationship Id="rId135" Type="http://schemas.openxmlformats.org/officeDocument/2006/relationships/tags" Target="../tags/tag2481.xml"/><Relationship Id="rId143" Type="http://schemas.openxmlformats.org/officeDocument/2006/relationships/tags" Target="../tags/tag2489.xml"/><Relationship Id="rId148" Type="http://schemas.openxmlformats.org/officeDocument/2006/relationships/tags" Target="../tags/tag2494.xml"/><Relationship Id="rId151" Type="http://schemas.openxmlformats.org/officeDocument/2006/relationships/tags" Target="../tags/tag2497.xml"/><Relationship Id="rId156" Type="http://schemas.openxmlformats.org/officeDocument/2006/relationships/tags" Target="../tags/tag2502.xml"/><Relationship Id="rId4" Type="http://schemas.openxmlformats.org/officeDocument/2006/relationships/tags" Target="../tags/tag2350.xml"/><Relationship Id="rId9" Type="http://schemas.openxmlformats.org/officeDocument/2006/relationships/tags" Target="../tags/tag2355.xml"/><Relationship Id="rId13" Type="http://schemas.openxmlformats.org/officeDocument/2006/relationships/tags" Target="../tags/tag2359.xml"/><Relationship Id="rId18" Type="http://schemas.openxmlformats.org/officeDocument/2006/relationships/tags" Target="../tags/tag2364.xml"/><Relationship Id="rId39" Type="http://schemas.openxmlformats.org/officeDocument/2006/relationships/tags" Target="../tags/tag2385.xml"/><Relationship Id="rId109" Type="http://schemas.openxmlformats.org/officeDocument/2006/relationships/tags" Target="../tags/tag2455.xml"/><Relationship Id="rId34" Type="http://schemas.openxmlformats.org/officeDocument/2006/relationships/tags" Target="../tags/tag2380.xml"/><Relationship Id="rId50" Type="http://schemas.openxmlformats.org/officeDocument/2006/relationships/tags" Target="../tags/tag2396.xml"/><Relationship Id="rId55" Type="http://schemas.openxmlformats.org/officeDocument/2006/relationships/tags" Target="../tags/tag2401.xml"/><Relationship Id="rId76" Type="http://schemas.openxmlformats.org/officeDocument/2006/relationships/tags" Target="../tags/tag2422.xml"/><Relationship Id="rId97" Type="http://schemas.openxmlformats.org/officeDocument/2006/relationships/tags" Target="../tags/tag2443.xml"/><Relationship Id="rId104" Type="http://schemas.openxmlformats.org/officeDocument/2006/relationships/tags" Target="../tags/tag2450.xml"/><Relationship Id="rId120" Type="http://schemas.openxmlformats.org/officeDocument/2006/relationships/tags" Target="../tags/tag2466.xml"/><Relationship Id="rId125" Type="http://schemas.openxmlformats.org/officeDocument/2006/relationships/tags" Target="../tags/tag2471.xml"/><Relationship Id="rId141" Type="http://schemas.openxmlformats.org/officeDocument/2006/relationships/tags" Target="../tags/tag2487.xml"/><Relationship Id="rId146" Type="http://schemas.openxmlformats.org/officeDocument/2006/relationships/tags" Target="../tags/tag2492.xml"/><Relationship Id="rId7" Type="http://schemas.openxmlformats.org/officeDocument/2006/relationships/tags" Target="../tags/tag2353.xml"/><Relationship Id="rId71" Type="http://schemas.openxmlformats.org/officeDocument/2006/relationships/tags" Target="../tags/tag2417.xml"/><Relationship Id="rId92" Type="http://schemas.openxmlformats.org/officeDocument/2006/relationships/tags" Target="../tags/tag2438.xml"/><Relationship Id="rId2" Type="http://schemas.openxmlformats.org/officeDocument/2006/relationships/tags" Target="../tags/tag2348.xml"/><Relationship Id="rId29" Type="http://schemas.openxmlformats.org/officeDocument/2006/relationships/tags" Target="../tags/tag2375.xml"/><Relationship Id="rId24" Type="http://schemas.openxmlformats.org/officeDocument/2006/relationships/tags" Target="../tags/tag2370.xml"/><Relationship Id="rId40" Type="http://schemas.openxmlformats.org/officeDocument/2006/relationships/tags" Target="../tags/tag2386.xml"/><Relationship Id="rId45" Type="http://schemas.openxmlformats.org/officeDocument/2006/relationships/tags" Target="../tags/tag2391.xml"/><Relationship Id="rId66" Type="http://schemas.openxmlformats.org/officeDocument/2006/relationships/tags" Target="../tags/tag2412.xml"/><Relationship Id="rId87" Type="http://schemas.openxmlformats.org/officeDocument/2006/relationships/tags" Target="../tags/tag2433.xml"/><Relationship Id="rId110" Type="http://schemas.openxmlformats.org/officeDocument/2006/relationships/tags" Target="../tags/tag2456.xml"/><Relationship Id="rId115" Type="http://schemas.openxmlformats.org/officeDocument/2006/relationships/tags" Target="../tags/tag2461.xml"/><Relationship Id="rId131" Type="http://schemas.openxmlformats.org/officeDocument/2006/relationships/tags" Target="../tags/tag2477.xml"/><Relationship Id="rId136" Type="http://schemas.openxmlformats.org/officeDocument/2006/relationships/tags" Target="../tags/tag2482.xml"/><Relationship Id="rId157" Type="http://schemas.openxmlformats.org/officeDocument/2006/relationships/tags" Target="../tags/tag2503.xml"/><Relationship Id="rId61" Type="http://schemas.openxmlformats.org/officeDocument/2006/relationships/tags" Target="../tags/tag2407.xml"/><Relationship Id="rId82" Type="http://schemas.openxmlformats.org/officeDocument/2006/relationships/tags" Target="../tags/tag2428.xml"/><Relationship Id="rId152" Type="http://schemas.openxmlformats.org/officeDocument/2006/relationships/tags" Target="../tags/tag2498.xml"/><Relationship Id="rId19" Type="http://schemas.openxmlformats.org/officeDocument/2006/relationships/tags" Target="../tags/tag2365.xml"/><Relationship Id="rId14" Type="http://schemas.openxmlformats.org/officeDocument/2006/relationships/tags" Target="../tags/tag2360.xml"/><Relationship Id="rId30" Type="http://schemas.openxmlformats.org/officeDocument/2006/relationships/tags" Target="../tags/tag2376.xml"/><Relationship Id="rId35" Type="http://schemas.openxmlformats.org/officeDocument/2006/relationships/tags" Target="../tags/tag2381.xml"/><Relationship Id="rId56" Type="http://schemas.openxmlformats.org/officeDocument/2006/relationships/tags" Target="../tags/tag2402.xml"/><Relationship Id="rId77" Type="http://schemas.openxmlformats.org/officeDocument/2006/relationships/tags" Target="../tags/tag2423.xml"/><Relationship Id="rId100" Type="http://schemas.openxmlformats.org/officeDocument/2006/relationships/tags" Target="../tags/tag2446.xml"/><Relationship Id="rId105" Type="http://schemas.openxmlformats.org/officeDocument/2006/relationships/tags" Target="../tags/tag2451.xml"/><Relationship Id="rId126" Type="http://schemas.openxmlformats.org/officeDocument/2006/relationships/tags" Target="../tags/tag2472.xml"/><Relationship Id="rId147" Type="http://schemas.openxmlformats.org/officeDocument/2006/relationships/tags" Target="../tags/tag2493.xml"/><Relationship Id="rId8" Type="http://schemas.openxmlformats.org/officeDocument/2006/relationships/tags" Target="../tags/tag2354.xml"/><Relationship Id="rId51" Type="http://schemas.openxmlformats.org/officeDocument/2006/relationships/tags" Target="../tags/tag2397.xml"/><Relationship Id="rId72" Type="http://schemas.openxmlformats.org/officeDocument/2006/relationships/tags" Target="../tags/tag2418.xml"/><Relationship Id="rId93" Type="http://schemas.openxmlformats.org/officeDocument/2006/relationships/tags" Target="../tags/tag2439.xml"/><Relationship Id="rId98" Type="http://schemas.openxmlformats.org/officeDocument/2006/relationships/tags" Target="../tags/tag2444.xml"/><Relationship Id="rId121" Type="http://schemas.openxmlformats.org/officeDocument/2006/relationships/tags" Target="../tags/tag2467.xml"/><Relationship Id="rId142" Type="http://schemas.openxmlformats.org/officeDocument/2006/relationships/tags" Target="../tags/tag2488.xml"/><Relationship Id="rId3" Type="http://schemas.openxmlformats.org/officeDocument/2006/relationships/tags" Target="../tags/tag2349.xml"/><Relationship Id="rId25" Type="http://schemas.openxmlformats.org/officeDocument/2006/relationships/tags" Target="../tags/tag2371.xml"/><Relationship Id="rId46" Type="http://schemas.openxmlformats.org/officeDocument/2006/relationships/tags" Target="../tags/tag2392.xml"/><Relationship Id="rId67" Type="http://schemas.openxmlformats.org/officeDocument/2006/relationships/tags" Target="../tags/tag2413.xml"/><Relationship Id="rId116" Type="http://schemas.openxmlformats.org/officeDocument/2006/relationships/tags" Target="../tags/tag2462.xml"/><Relationship Id="rId137" Type="http://schemas.openxmlformats.org/officeDocument/2006/relationships/tags" Target="../tags/tag2483.xml"/><Relationship Id="rId158" Type="http://schemas.openxmlformats.org/officeDocument/2006/relationships/tags" Target="../tags/tag250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59.xml"/><Relationship Id="rId117" Type="http://schemas.openxmlformats.org/officeDocument/2006/relationships/tags" Target="../tags/tag350.xml"/><Relationship Id="rId21" Type="http://schemas.openxmlformats.org/officeDocument/2006/relationships/tags" Target="../tags/tag254.xml"/><Relationship Id="rId42" Type="http://schemas.openxmlformats.org/officeDocument/2006/relationships/tags" Target="../tags/tag275.xml"/><Relationship Id="rId47" Type="http://schemas.openxmlformats.org/officeDocument/2006/relationships/tags" Target="../tags/tag280.xml"/><Relationship Id="rId63" Type="http://schemas.openxmlformats.org/officeDocument/2006/relationships/tags" Target="../tags/tag296.xml"/><Relationship Id="rId68" Type="http://schemas.openxmlformats.org/officeDocument/2006/relationships/tags" Target="../tags/tag301.xml"/><Relationship Id="rId84" Type="http://schemas.openxmlformats.org/officeDocument/2006/relationships/tags" Target="../tags/tag317.xml"/><Relationship Id="rId89" Type="http://schemas.openxmlformats.org/officeDocument/2006/relationships/tags" Target="../tags/tag322.xml"/><Relationship Id="rId112" Type="http://schemas.openxmlformats.org/officeDocument/2006/relationships/tags" Target="../tags/tag345.xml"/><Relationship Id="rId133" Type="http://schemas.openxmlformats.org/officeDocument/2006/relationships/tags" Target="../tags/tag366.xml"/><Relationship Id="rId138" Type="http://schemas.openxmlformats.org/officeDocument/2006/relationships/tags" Target="../tags/tag371.xml"/><Relationship Id="rId154" Type="http://schemas.openxmlformats.org/officeDocument/2006/relationships/tags" Target="../tags/tag387.xml"/><Relationship Id="rId159" Type="http://schemas.openxmlformats.org/officeDocument/2006/relationships/tags" Target="../tags/tag392.xml"/><Relationship Id="rId16" Type="http://schemas.openxmlformats.org/officeDocument/2006/relationships/tags" Target="../tags/tag249.xml"/><Relationship Id="rId107" Type="http://schemas.openxmlformats.org/officeDocument/2006/relationships/tags" Target="../tags/tag340.xml"/><Relationship Id="rId11" Type="http://schemas.openxmlformats.org/officeDocument/2006/relationships/tags" Target="../tags/tag244.xml"/><Relationship Id="rId32" Type="http://schemas.openxmlformats.org/officeDocument/2006/relationships/tags" Target="../tags/tag265.xml"/><Relationship Id="rId37" Type="http://schemas.openxmlformats.org/officeDocument/2006/relationships/tags" Target="../tags/tag270.xml"/><Relationship Id="rId53" Type="http://schemas.openxmlformats.org/officeDocument/2006/relationships/tags" Target="../tags/tag286.xml"/><Relationship Id="rId58" Type="http://schemas.openxmlformats.org/officeDocument/2006/relationships/tags" Target="../tags/tag291.xml"/><Relationship Id="rId74" Type="http://schemas.openxmlformats.org/officeDocument/2006/relationships/tags" Target="../tags/tag307.xml"/><Relationship Id="rId79" Type="http://schemas.openxmlformats.org/officeDocument/2006/relationships/tags" Target="../tags/tag312.xml"/><Relationship Id="rId102" Type="http://schemas.openxmlformats.org/officeDocument/2006/relationships/tags" Target="../tags/tag335.xml"/><Relationship Id="rId123" Type="http://schemas.openxmlformats.org/officeDocument/2006/relationships/tags" Target="../tags/tag356.xml"/><Relationship Id="rId128" Type="http://schemas.openxmlformats.org/officeDocument/2006/relationships/tags" Target="../tags/tag361.xml"/><Relationship Id="rId144" Type="http://schemas.openxmlformats.org/officeDocument/2006/relationships/tags" Target="../tags/tag377.xml"/><Relationship Id="rId149" Type="http://schemas.openxmlformats.org/officeDocument/2006/relationships/tags" Target="../tags/tag382.xml"/><Relationship Id="rId5" Type="http://schemas.openxmlformats.org/officeDocument/2006/relationships/tags" Target="../tags/tag238.xml"/><Relationship Id="rId90" Type="http://schemas.openxmlformats.org/officeDocument/2006/relationships/tags" Target="../tags/tag323.xml"/><Relationship Id="rId95" Type="http://schemas.openxmlformats.org/officeDocument/2006/relationships/tags" Target="../tags/tag328.xml"/><Relationship Id="rId160" Type="http://schemas.openxmlformats.org/officeDocument/2006/relationships/tags" Target="../tags/tag393.xml"/><Relationship Id="rId165" Type="http://schemas.openxmlformats.org/officeDocument/2006/relationships/tags" Target="../tags/tag398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43" Type="http://schemas.openxmlformats.org/officeDocument/2006/relationships/tags" Target="../tags/tag276.xml"/><Relationship Id="rId48" Type="http://schemas.openxmlformats.org/officeDocument/2006/relationships/tags" Target="../tags/tag281.xml"/><Relationship Id="rId64" Type="http://schemas.openxmlformats.org/officeDocument/2006/relationships/tags" Target="../tags/tag297.xml"/><Relationship Id="rId69" Type="http://schemas.openxmlformats.org/officeDocument/2006/relationships/tags" Target="../tags/tag302.xml"/><Relationship Id="rId113" Type="http://schemas.openxmlformats.org/officeDocument/2006/relationships/tags" Target="../tags/tag346.xml"/><Relationship Id="rId118" Type="http://schemas.openxmlformats.org/officeDocument/2006/relationships/tags" Target="../tags/tag351.xml"/><Relationship Id="rId134" Type="http://schemas.openxmlformats.org/officeDocument/2006/relationships/tags" Target="../tags/tag367.xml"/><Relationship Id="rId139" Type="http://schemas.openxmlformats.org/officeDocument/2006/relationships/tags" Target="../tags/tag372.xml"/><Relationship Id="rId80" Type="http://schemas.openxmlformats.org/officeDocument/2006/relationships/tags" Target="../tags/tag313.xml"/><Relationship Id="rId85" Type="http://schemas.openxmlformats.org/officeDocument/2006/relationships/tags" Target="../tags/tag318.xml"/><Relationship Id="rId150" Type="http://schemas.openxmlformats.org/officeDocument/2006/relationships/tags" Target="../tags/tag383.xml"/><Relationship Id="rId155" Type="http://schemas.openxmlformats.org/officeDocument/2006/relationships/tags" Target="../tags/tag388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33" Type="http://schemas.openxmlformats.org/officeDocument/2006/relationships/tags" Target="../tags/tag266.xml"/><Relationship Id="rId38" Type="http://schemas.openxmlformats.org/officeDocument/2006/relationships/tags" Target="../tags/tag271.xml"/><Relationship Id="rId59" Type="http://schemas.openxmlformats.org/officeDocument/2006/relationships/tags" Target="../tags/tag292.xml"/><Relationship Id="rId103" Type="http://schemas.openxmlformats.org/officeDocument/2006/relationships/tags" Target="../tags/tag336.xml"/><Relationship Id="rId108" Type="http://schemas.openxmlformats.org/officeDocument/2006/relationships/tags" Target="../tags/tag341.xml"/><Relationship Id="rId124" Type="http://schemas.openxmlformats.org/officeDocument/2006/relationships/tags" Target="../tags/tag357.xml"/><Relationship Id="rId129" Type="http://schemas.openxmlformats.org/officeDocument/2006/relationships/tags" Target="../tags/tag362.xml"/><Relationship Id="rId54" Type="http://schemas.openxmlformats.org/officeDocument/2006/relationships/tags" Target="../tags/tag287.xml"/><Relationship Id="rId70" Type="http://schemas.openxmlformats.org/officeDocument/2006/relationships/tags" Target="../tags/tag303.xml"/><Relationship Id="rId75" Type="http://schemas.openxmlformats.org/officeDocument/2006/relationships/tags" Target="../tags/tag308.xml"/><Relationship Id="rId91" Type="http://schemas.openxmlformats.org/officeDocument/2006/relationships/tags" Target="../tags/tag324.xml"/><Relationship Id="rId96" Type="http://schemas.openxmlformats.org/officeDocument/2006/relationships/tags" Target="../tags/tag329.xml"/><Relationship Id="rId140" Type="http://schemas.openxmlformats.org/officeDocument/2006/relationships/tags" Target="../tags/tag373.xml"/><Relationship Id="rId145" Type="http://schemas.openxmlformats.org/officeDocument/2006/relationships/tags" Target="../tags/tag378.xml"/><Relationship Id="rId161" Type="http://schemas.openxmlformats.org/officeDocument/2006/relationships/tags" Target="../tags/tag394.xml"/><Relationship Id="rId166" Type="http://schemas.openxmlformats.org/officeDocument/2006/relationships/tags" Target="../tags/tag399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tags" Target="../tags/tag269.xml"/><Relationship Id="rId49" Type="http://schemas.openxmlformats.org/officeDocument/2006/relationships/tags" Target="../tags/tag282.xml"/><Relationship Id="rId57" Type="http://schemas.openxmlformats.org/officeDocument/2006/relationships/tags" Target="../tags/tag290.xml"/><Relationship Id="rId106" Type="http://schemas.openxmlformats.org/officeDocument/2006/relationships/tags" Target="../tags/tag339.xml"/><Relationship Id="rId114" Type="http://schemas.openxmlformats.org/officeDocument/2006/relationships/tags" Target="../tags/tag347.xml"/><Relationship Id="rId119" Type="http://schemas.openxmlformats.org/officeDocument/2006/relationships/tags" Target="../tags/tag352.xml"/><Relationship Id="rId127" Type="http://schemas.openxmlformats.org/officeDocument/2006/relationships/tags" Target="../tags/tag360.xml"/><Relationship Id="rId10" Type="http://schemas.openxmlformats.org/officeDocument/2006/relationships/tags" Target="../tags/tag243.xml"/><Relationship Id="rId31" Type="http://schemas.openxmlformats.org/officeDocument/2006/relationships/tags" Target="../tags/tag264.xml"/><Relationship Id="rId44" Type="http://schemas.openxmlformats.org/officeDocument/2006/relationships/tags" Target="../tags/tag277.xml"/><Relationship Id="rId52" Type="http://schemas.openxmlformats.org/officeDocument/2006/relationships/tags" Target="../tags/tag285.xml"/><Relationship Id="rId60" Type="http://schemas.openxmlformats.org/officeDocument/2006/relationships/tags" Target="../tags/tag293.xml"/><Relationship Id="rId65" Type="http://schemas.openxmlformats.org/officeDocument/2006/relationships/tags" Target="../tags/tag298.xml"/><Relationship Id="rId73" Type="http://schemas.openxmlformats.org/officeDocument/2006/relationships/tags" Target="../tags/tag306.xml"/><Relationship Id="rId78" Type="http://schemas.openxmlformats.org/officeDocument/2006/relationships/tags" Target="../tags/tag311.xml"/><Relationship Id="rId81" Type="http://schemas.openxmlformats.org/officeDocument/2006/relationships/tags" Target="../tags/tag314.xml"/><Relationship Id="rId86" Type="http://schemas.openxmlformats.org/officeDocument/2006/relationships/tags" Target="../tags/tag319.xml"/><Relationship Id="rId94" Type="http://schemas.openxmlformats.org/officeDocument/2006/relationships/tags" Target="../tags/tag327.xml"/><Relationship Id="rId99" Type="http://schemas.openxmlformats.org/officeDocument/2006/relationships/tags" Target="../tags/tag332.xml"/><Relationship Id="rId101" Type="http://schemas.openxmlformats.org/officeDocument/2006/relationships/tags" Target="../tags/tag334.xml"/><Relationship Id="rId122" Type="http://schemas.openxmlformats.org/officeDocument/2006/relationships/tags" Target="../tags/tag355.xml"/><Relationship Id="rId130" Type="http://schemas.openxmlformats.org/officeDocument/2006/relationships/tags" Target="../tags/tag363.xml"/><Relationship Id="rId135" Type="http://schemas.openxmlformats.org/officeDocument/2006/relationships/tags" Target="../tags/tag368.xml"/><Relationship Id="rId143" Type="http://schemas.openxmlformats.org/officeDocument/2006/relationships/tags" Target="../tags/tag376.xml"/><Relationship Id="rId148" Type="http://schemas.openxmlformats.org/officeDocument/2006/relationships/tags" Target="../tags/tag381.xml"/><Relationship Id="rId151" Type="http://schemas.openxmlformats.org/officeDocument/2006/relationships/tags" Target="../tags/tag384.xml"/><Relationship Id="rId156" Type="http://schemas.openxmlformats.org/officeDocument/2006/relationships/tags" Target="../tags/tag389.xml"/><Relationship Id="rId164" Type="http://schemas.openxmlformats.org/officeDocument/2006/relationships/tags" Target="../tags/tag397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39" Type="http://schemas.openxmlformats.org/officeDocument/2006/relationships/tags" Target="../tags/tag272.xml"/><Relationship Id="rId109" Type="http://schemas.openxmlformats.org/officeDocument/2006/relationships/tags" Target="../tags/tag342.xml"/><Relationship Id="rId34" Type="http://schemas.openxmlformats.org/officeDocument/2006/relationships/tags" Target="../tags/tag267.xml"/><Relationship Id="rId50" Type="http://schemas.openxmlformats.org/officeDocument/2006/relationships/tags" Target="../tags/tag283.xml"/><Relationship Id="rId55" Type="http://schemas.openxmlformats.org/officeDocument/2006/relationships/tags" Target="../tags/tag288.xml"/><Relationship Id="rId76" Type="http://schemas.openxmlformats.org/officeDocument/2006/relationships/tags" Target="../tags/tag309.xml"/><Relationship Id="rId97" Type="http://schemas.openxmlformats.org/officeDocument/2006/relationships/tags" Target="../tags/tag330.xml"/><Relationship Id="rId104" Type="http://schemas.openxmlformats.org/officeDocument/2006/relationships/tags" Target="../tags/tag337.xml"/><Relationship Id="rId120" Type="http://schemas.openxmlformats.org/officeDocument/2006/relationships/tags" Target="../tags/tag353.xml"/><Relationship Id="rId125" Type="http://schemas.openxmlformats.org/officeDocument/2006/relationships/tags" Target="../tags/tag358.xml"/><Relationship Id="rId141" Type="http://schemas.openxmlformats.org/officeDocument/2006/relationships/tags" Target="../tags/tag374.xml"/><Relationship Id="rId146" Type="http://schemas.openxmlformats.org/officeDocument/2006/relationships/tags" Target="../tags/tag379.xml"/><Relationship Id="rId167" Type="http://schemas.openxmlformats.org/officeDocument/2006/relationships/slideLayout" Target="../slideLayouts/slideLayout1.xml"/><Relationship Id="rId7" Type="http://schemas.openxmlformats.org/officeDocument/2006/relationships/tags" Target="../tags/tag240.xml"/><Relationship Id="rId71" Type="http://schemas.openxmlformats.org/officeDocument/2006/relationships/tags" Target="../tags/tag304.xml"/><Relationship Id="rId92" Type="http://schemas.openxmlformats.org/officeDocument/2006/relationships/tags" Target="../tags/tag325.xml"/><Relationship Id="rId162" Type="http://schemas.openxmlformats.org/officeDocument/2006/relationships/tags" Target="../tags/tag395.xml"/><Relationship Id="rId2" Type="http://schemas.openxmlformats.org/officeDocument/2006/relationships/tags" Target="../tags/tag235.xml"/><Relationship Id="rId29" Type="http://schemas.openxmlformats.org/officeDocument/2006/relationships/tags" Target="../tags/tag262.xml"/><Relationship Id="rId24" Type="http://schemas.openxmlformats.org/officeDocument/2006/relationships/tags" Target="../tags/tag257.xml"/><Relationship Id="rId40" Type="http://schemas.openxmlformats.org/officeDocument/2006/relationships/tags" Target="../tags/tag273.xml"/><Relationship Id="rId45" Type="http://schemas.openxmlformats.org/officeDocument/2006/relationships/tags" Target="../tags/tag278.xml"/><Relationship Id="rId66" Type="http://schemas.openxmlformats.org/officeDocument/2006/relationships/tags" Target="../tags/tag299.xml"/><Relationship Id="rId87" Type="http://schemas.openxmlformats.org/officeDocument/2006/relationships/tags" Target="../tags/tag320.xml"/><Relationship Id="rId110" Type="http://schemas.openxmlformats.org/officeDocument/2006/relationships/tags" Target="../tags/tag343.xml"/><Relationship Id="rId115" Type="http://schemas.openxmlformats.org/officeDocument/2006/relationships/tags" Target="../tags/tag348.xml"/><Relationship Id="rId131" Type="http://schemas.openxmlformats.org/officeDocument/2006/relationships/tags" Target="../tags/tag364.xml"/><Relationship Id="rId136" Type="http://schemas.openxmlformats.org/officeDocument/2006/relationships/tags" Target="../tags/tag369.xml"/><Relationship Id="rId157" Type="http://schemas.openxmlformats.org/officeDocument/2006/relationships/tags" Target="../tags/tag390.xml"/><Relationship Id="rId61" Type="http://schemas.openxmlformats.org/officeDocument/2006/relationships/tags" Target="../tags/tag294.xml"/><Relationship Id="rId82" Type="http://schemas.openxmlformats.org/officeDocument/2006/relationships/tags" Target="../tags/tag315.xml"/><Relationship Id="rId152" Type="http://schemas.openxmlformats.org/officeDocument/2006/relationships/tags" Target="../tags/tag385.xml"/><Relationship Id="rId19" Type="http://schemas.openxmlformats.org/officeDocument/2006/relationships/tags" Target="../tags/tag252.xml"/><Relationship Id="rId14" Type="http://schemas.openxmlformats.org/officeDocument/2006/relationships/tags" Target="../tags/tag247.xml"/><Relationship Id="rId30" Type="http://schemas.openxmlformats.org/officeDocument/2006/relationships/tags" Target="../tags/tag263.xml"/><Relationship Id="rId35" Type="http://schemas.openxmlformats.org/officeDocument/2006/relationships/tags" Target="../tags/tag268.xml"/><Relationship Id="rId56" Type="http://schemas.openxmlformats.org/officeDocument/2006/relationships/tags" Target="../tags/tag289.xml"/><Relationship Id="rId77" Type="http://schemas.openxmlformats.org/officeDocument/2006/relationships/tags" Target="../tags/tag310.xml"/><Relationship Id="rId100" Type="http://schemas.openxmlformats.org/officeDocument/2006/relationships/tags" Target="../tags/tag333.xml"/><Relationship Id="rId105" Type="http://schemas.openxmlformats.org/officeDocument/2006/relationships/tags" Target="../tags/tag338.xml"/><Relationship Id="rId126" Type="http://schemas.openxmlformats.org/officeDocument/2006/relationships/tags" Target="../tags/tag359.xml"/><Relationship Id="rId147" Type="http://schemas.openxmlformats.org/officeDocument/2006/relationships/tags" Target="../tags/tag380.xml"/><Relationship Id="rId8" Type="http://schemas.openxmlformats.org/officeDocument/2006/relationships/tags" Target="../tags/tag241.xml"/><Relationship Id="rId51" Type="http://schemas.openxmlformats.org/officeDocument/2006/relationships/tags" Target="../tags/tag284.xml"/><Relationship Id="rId72" Type="http://schemas.openxmlformats.org/officeDocument/2006/relationships/tags" Target="../tags/tag305.xml"/><Relationship Id="rId93" Type="http://schemas.openxmlformats.org/officeDocument/2006/relationships/tags" Target="../tags/tag326.xml"/><Relationship Id="rId98" Type="http://schemas.openxmlformats.org/officeDocument/2006/relationships/tags" Target="../tags/tag331.xml"/><Relationship Id="rId121" Type="http://schemas.openxmlformats.org/officeDocument/2006/relationships/tags" Target="../tags/tag354.xml"/><Relationship Id="rId142" Type="http://schemas.openxmlformats.org/officeDocument/2006/relationships/tags" Target="../tags/tag375.xml"/><Relationship Id="rId163" Type="http://schemas.openxmlformats.org/officeDocument/2006/relationships/tags" Target="../tags/tag396.xml"/><Relationship Id="rId3" Type="http://schemas.openxmlformats.org/officeDocument/2006/relationships/tags" Target="../tags/tag236.xml"/><Relationship Id="rId25" Type="http://schemas.openxmlformats.org/officeDocument/2006/relationships/tags" Target="../tags/tag258.xml"/><Relationship Id="rId46" Type="http://schemas.openxmlformats.org/officeDocument/2006/relationships/tags" Target="../tags/tag279.xml"/><Relationship Id="rId67" Type="http://schemas.openxmlformats.org/officeDocument/2006/relationships/tags" Target="../tags/tag300.xml"/><Relationship Id="rId116" Type="http://schemas.openxmlformats.org/officeDocument/2006/relationships/tags" Target="../tags/tag349.xml"/><Relationship Id="rId137" Type="http://schemas.openxmlformats.org/officeDocument/2006/relationships/tags" Target="../tags/tag370.xml"/><Relationship Id="rId158" Type="http://schemas.openxmlformats.org/officeDocument/2006/relationships/tags" Target="../tags/tag391.xml"/><Relationship Id="rId20" Type="http://schemas.openxmlformats.org/officeDocument/2006/relationships/tags" Target="../tags/tag253.xml"/><Relationship Id="rId41" Type="http://schemas.openxmlformats.org/officeDocument/2006/relationships/tags" Target="../tags/tag274.xml"/><Relationship Id="rId62" Type="http://schemas.openxmlformats.org/officeDocument/2006/relationships/tags" Target="../tags/tag295.xml"/><Relationship Id="rId83" Type="http://schemas.openxmlformats.org/officeDocument/2006/relationships/tags" Target="../tags/tag316.xml"/><Relationship Id="rId88" Type="http://schemas.openxmlformats.org/officeDocument/2006/relationships/tags" Target="../tags/tag321.xml"/><Relationship Id="rId111" Type="http://schemas.openxmlformats.org/officeDocument/2006/relationships/tags" Target="../tags/tag344.xml"/><Relationship Id="rId132" Type="http://schemas.openxmlformats.org/officeDocument/2006/relationships/tags" Target="../tags/tag365.xml"/><Relationship Id="rId153" Type="http://schemas.openxmlformats.org/officeDocument/2006/relationships/tags" Target="../tags/tag38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25.xml"/><Relationship Id="rId117" Type="http://schemas.openxmlformats.org/officeDocument/2006/relationships/tags" Target="../tags/tag516.xml"/><Relationship Id="rId21" Type="http://schemas.openxmlformats.org/officeDocument/2006/relationships/tags" Target="../tags/tag420.xml"/><Relationship Id="rId42" Type="http://schemas.openxmlformats.org/officeDocument/2006/relationships/tags" Target="../tags/tag441.xml"/><Relationship Id="rId47" Type="http://schemas.openxmlformats.org/officeDocument/2006/relationships/tags" Target="../tags/tag446.xml"/><Relationship Id="rId63" Type="http://schemas.openxmlformats.org/officeDocument/2006/relationships/tags" Target="../tags/tag462.xml"/><Relationship Id="rId68" Type="http://schemas.openxmlformats.org/officeDocument/2006/relationships/tags" Target="../tags/tag467.xml"/><Relationship Id="rId84" Type="http://schemas.openxmlformats.org/officeDocument/2006/relationships/tags" Target="../tags/tag483.xml"/><Relationship Id="rId89" Type="http://schemas.openxmlformats.org/officeDocument/2006/relationships/tags" Target="../tags/tag488.xml"/><Relationship Id="rId112" Type="http://schemas.openxmlformats.org/officeDocument/2006/relationships/tags" Target="../tags/tag511.xml"/><Relationship Id="rId133" Type="http://schemas.openxmlformats.org/officeDocument/2006/relationships/tags" Target="../tags/tag532.xml"/><Relationship Id="rId138" Type="http://schemas.openxmlformats.org/officeDocument/2006/relationships/tags" Target="../tags/tag537.xml"/><Relationship Id="rId154" Type="http://schemas.openxmlformats.org/officeDocument/2006/relationships/tags" Target="../tags/tag553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415.xml"/><Relationship Id="rId107" Type="http://schemas.openxmlformats.org/officeDocument/2006/relationships/tags" Target="../tags/tag506.xml"/><Relationship Id="rId11" Type="http://schemas.openxmlformats.org/officeDocument/2006/relationships/tags" Target="../tags/tag410.xml"/><Relationship Id="rId32" Type="http://schemas.openxmlformats.org/officeDocument/2006/relationships/tags" Target="../tags/tag431.xml"/><Relationship Id="rId37" Type="http://schemas.openxmlformats.org/officeDocument/2006/relationships/tags" Target="../tags/tag436.xml"/><Relationship Id="rId53" Type="http://schemas.openxmlformats.org/officeDocument/2006/relationships/tags" Target="../tags/tag452.xml"/><Relationship Id="rId58" Type="http://schemas.openxmlformats.org/officeDocument/2006/relationships/tags" Target="../tags/tag457.xml"/><Relationship Id="rId74" Type="http://schemas.openxmlformats.org/officeDocument/2006/relationships/tags" Target="../tags/tag473.xml"/><Relationship Id="rId79" Type="http://schemas.openxmlformats.org/officeDocument/2006/relationships/tags" Target="../tags/tag478.xml"/><Relationship Id="rId102" Type="http://schemas.openxmlformats.org/officeDocument/2006/relationships/tags" Target="../tags/tag501.xml"/><Relationship Id="rId123" Type="http://schemas.openxmlformats.org/officeDocument/2006/relationships/tags" Target="../tags/tag522.xml"/><Relationship Id="rId128" Type="http://schemas.openxmlformats.org/officeDocument/2006/relationships/tags" Target="../tags/tag527.xml"/><Relationship Id="rId144" Type="http://schemas.openxmlformats.org/officeDocument/2006/relationships/tags" Target="../tags/tag543.xml"/><Relationship Id="rId149" Type="http://schemas.openxmlformats.org/officeDocument/2006/relationships/tags" Target="../tags/tag548.xml"/><Relationship Id="rId5" Type="http://schemas.openxmlformats.org/officeDocument/2006/relationships/tags" Target="../tags/tag404.xml"/><Relationship Id="rId90" Type="http://schemas.openxmlformats.org/officeDocument/2006/relationships/tags" Target="../tags/tag489.xml"/><Relationship Id="rId95" Type="http://schemas.openxmlformats.org/officeDocument/2006/relationships/tags" Target="../tags/tag494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43" Type="http://schemas.openxmlformats.org/officeDocument/2006/relationships/tags" Target="../tags/tag442.xml"/><Relationship Id="rId48" Type="http://schemas.openxmlformats.org/officeDocument/2006/relationships/tags" Target="../tags/tag447.xml"/><Relationship Id="rId64" Type="http://schemas.openxmlformats.org/officeDocument/2006/relationships/tags" Target="../tags/tag463.xml"/><Relationship Id="rId69" Type="http://schemas.openxmlformats.org/officeDocument/2006/relationships/tags" Target="../tags/tag468.xml"/><Relationship Id="rId113" Type="http://schemas.openxmlformats.org/officeDocument/2006/relationships/tags" Target="../tags/tag512.xml"/><Relationship Id="rId118" Type="http://schemas.openxmlformats.org/officeDocument/2006/relationships/tags" Target="../tags/tag517.xml"/><Relationship Id="rId134" Type="http://schemas.openxmlformats.org/officeDocument/2006/relationships/tags" Target="../tags/tag533.xml"/><Relationship Id="rId139" Type="http://schemas.openxmlformats.org/officeDocument/2006/relationships/tags" Target="../tags/tag538.xml"/><Relationship Id="rId80" Type="http://schemas.openxmlformats.org/officeDocument/2006/relationships/tags" Target="../tags/tag479.xml"/><Relationship Id="rId85" Type="http://schemas.openxmlformats.org/officeDocument/2006/relationships/tags" Target="../tags/tag484.xml"/><Relationship Id="rId150" Type="http://schemas.openxmlformats.org/officeDocument/2006/relationships/tags" Target="../tags/tag549.xml"/><Relationship Id="rId155" Type="http://schemas.openxmlformats.org/officeDocument/2006/relationships/tags" Target="../tags/tag554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33" Type="http://schemas.openxmlformats.org/officeDocument/2006/relationships/tags" Target="../tags/tag432.xml"/><Relationship Id="rId38" Type="http://schemas.openxmlformats.org/officeDocument/2006/relationships/tags" Target="../tags/tag437.xml"/><Relationship Id="rId59" Type="http://schemas.openxmlformats.org/officeDocument/2006/relationships/tags" Target="../tags/tag458.xml"/><Relationship Id="rId103" Type="http://schemas.openxmlformats.org/officeDocument/2006/relationships/tags" Target="../tags/tag502.xml"/><Relationship Id="rId108" Type="http://schemas.openxmlformats.org/officeDocument/2006/relationships/tags" Target="../tags/tag507.xml"/><Relationship Id="rId124" Type="http://schemas.openxmlformats.org/officeDocument/2006/relationships/tags" Target="../tags/tag523.xml"/><Relationship Id="rId129" Type="http://schemas.openxmlformats.org/officeDocument/2006/relationships/tags" Target="../tags/tag528.xml"/><Relationship Id="rId20" Type="http://schemas.openxmlformats.org/officeDocument/2006/relationships/tags" Target="../tags/tag419.xml"/><Relationship Id="rId41" Type="http://schemas.openxmlformats.org/officeDocument/2006/relationships/tags" Target="../tags/tag440.xml"/><Relationship Id="rId54" Type="http://schemas.openxmlformats.org/officeDocument/2006/relationships/tags" Target="../tags/tag453.xml"/><Relationship Id="rId62" Type="http://schemas.openxmlformats.org/officeDocument/2006/relationships/tags" Target="../tags/tag461.xml"/><Relationship Id="rId70" Type="http://schemas.openxmlformats.org/officeDocument/2006/relationships/tags" Target="../tags/tag469.xml"/><Relationship Id="rId75" Type="http://schemas.openxmlformats.org/officeDocument/2006/relationships/tags" Target="../tags/tag474.xml"/><Relationship Id="rId83" Type="http://schemas.openxmlformats.org/officeDocument/2006/relationships/tags" Target="../tags/tag482.xml"/><Relationship Id="rId88" Type="http://schemas.openxmlformats.org/officeDocument/2006/relationships/tags" Target="../tags/tag487.xml"/><Relationship Id="rId91" Type="http://schemas.openxmlformats.org/officeDocument/2006/relationships/tags" Target="../tags/tag490.xml"/><Relationship Id="rId96" Type="http://schemas.openxmlformats.org/officeDocument/2006/relationships/tags" Target="../tags/tag495.xml"/><Relationship Id="rId111" Type="http://schemas.openxmlformats.org/officeDocument/2006/relationships/tags" Target="../tags/tag510.xml"/><Relationship Id="rId132" Type="http://schemas.openxmlformats.org/officeDocument/2006/relationships/tags" Target="../tags/tag531.xml"/><Relationship Id="rId140" Type="http://schemas.openxmlformats.org/officeDocument/2006/relationships/tags" Target="../tags/tag539.xml"/><Relationship Id="rId145" Type="http://schemas.openxmlformats.org/officeDocument/2006/relationships/tags" Target="../tags/tag544.xml"/><Relationship Id="rId153" Type="http://schemas.openxmlformats.org/officeDocument/2006/relationships/tags" Target="../tags/tag552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tags" Target="../tags/tag435.xml"/><Relationship Id="rId49" Type="http://schemas.openxmlformats.org/officeDocument/2006/relationships/tags" Target="../tags/tag448.xml"/><Relationship Id="rId57" Type="http://schemas.openxmlformats.org/officeDocument/2006/relationships/tags" Target="../tags/tag456.xml"/><Relationship Id="rId106" Type="http://schemas.openxmlformats.org/officeDocument/2006/relationships/tags" Target="../tags/tag505.xml"/><Relationship Id="rId114" Type="http://schemas.openxmlformats.org/officeDocument/2006/relationships/tags" Target="../tags/tag513.xml"/><Relationship Id="rId119" Type="http://schemas.openxmlformats.org/officeDocument/2006/relationships/tags" Target="../tags/tag518.xml"/><Relationship Id="rId127" Type="http://schemas.openxmlformats.org/officeDocument/2006/relationships/tags" Target="../tags/tag526.xml"/><Relationship Id="rId10" Type="http://schemas.openxmlformats.org/officeDocument/2006/relationships/tags" Target="../tags/tag409.xml"/><Relationship Id="rId31" Type="http://schemas.openxmlformats.org/officeDocument/2006/relationships/tags" Target="../tags/tag430.xml"/><Relationship Id="rId44" Type="http://schemas.openxmlformats.org/officeDocument/2006/relationships/tags" Target="../tags/tag443.xml"/><Relationship Id="rId52" Type="http://schemas.openxmlformats.org/officeDocument/2006/relationships/tags" Target="../tags/tag451.xml"/><Relationship Id="rId60" Type="http://schemas.openxmlformats.org/officeDocument/2006/relationships/tags" Target="../tags/tag459.xml"/><Relationship Id="rId65" Type="http://schemas.openxmlformats.org/officeDocument/2006/relationships/tags" Target="../tags/tag464.xml"/><Relationship Id="rId73" Type="http://schemas.openxmlformats.org/officeDocument/2006/relationships/tags" Target="../tags/tag472.xml"/><Relationship Id="rId78" Type="http://schemas.openxmlformats.org/officeDocument/2006/relationships/tags" Target="../tags/tag477.xml"/><Relationship Id="rId81" Type="http://schemas.openxmlformats.org/officeDocument/2006/relationships/tags" Target="../tags/tag480.xml"/><Relationship Id="rId86" Type="http://schemas.openxmlformats.org/officeDocument/2006/relationships/tags" Target="../tags/tag485.xml"/><Relationship Id="rId94" Type="http://schemas.openxmlformats.org/officeDocument/2006/relationships/tags" Target="../tags/tag493.xml"/><Relationship Id="rId99" Type="http://schemas.openxmlformats.org/officeDocument/2006/relationships/tags" Target="../tags/tag498.xml"/><Relationship Id="rId101" Type="http://schemas.openxmlformats.org/officeDocument/2006/relationships/tags" Target="../tags/tag500.xml"/><Relationship Id="rId122" Type="http://schemas.openxmlformats.org/officeDocument/2006/relationships/tags" Target="../tags/tag521.xml"/><Relationship Id="rId130" Type="http://schemas.openxmlformats.org/officeDocument/2006/relationships/tags" Target="../tags/tag529.xml"/><Relationship Id="rId135" Type="http://schemas.openxmlformats.org/officeDocument/2006/relationships/tags" Target="../tags/tag534.xml"/><Relationship Id="rId143" Type="http://schemas.openxmlformats.org/officeDocument/2006/relationships/tags" Target="../tags/tag542.xml"/><Relationship Id="rId148" Type="http://schemas.openxmlformats.org/officeDocument/2006/relationships/tags" Target="../tags/tag547.xml"/><Relationship Id="rId151" Type="http://schemas.openxmlformats.org/officeDocument/2006/relationships/tags" Target="../tags/tag550.xml"/><Relationship Id="rId156" Type="http://schemas.openxmlformats.org/officeDocument/2006/relationships/tags" Target="../tags/tag555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39" Type="http://schemas.openxmlformats.org/officeDocument/2006/relationships/tags" Target="../tags/tag438.xml"/><Relationship Id="rId109" Type="http://schemas.openxmlformats.org/officeDocument/2006/relationships/tags" Target="../tags/tag508.xml"/><Relationship Id="rId34" Type="http://schemas.openxmlformats.org/officeDocument/2006/relationships/tags" Target="../tags/tag433.xml"/><Relationship Id="rId50" Type="http://schemas.openxmlformats.org/officeDocument/2006/relationships/tags" Target="../tags/tag449.xml"/><Relationship Id="rId55" Type="http://schemas.openxmlformats.org/officeDocument/2006/relationships/tags" Target="../tags/tag454.xml"/><Relationship Id="rId76" Type="http://schemas.openxmlformats.org/officeDocument/2006/relationships/tags" Target="../tags/tag475.xml"/><Relationship Id="rId97" Type="http://schemas.openxmlformats.org/officeDocument/2006/relationships/tags" Target="../tags/tag496.xml"/><Relationship Id="rId104" Type="http://schemas.openxmlformats.org/officeDocument/2006/relationships/tags" Target="../tags/tag503.xml"/><Relationship Id="rId120" Type="http://schemas.openxmlformats.org/officeDocument/2006/relationships/tags" Target="../tags/tag519.xml"/><Relationship Id="rId125" Type="http://schemas.openxmlformats.org/officeDocument/2006/relationships/tags" Target="../tags/tag524.xml"/><Relationship Id="rId141" Type="http://schemas.openxmlformats.org/officeDocument/2006/relationships/tags" Target="../tags/tag540.xml"/><Relationship Id="rId146" Type="http://schemas.openxmlformats.org/officeDocument/2006/relationships/tags" Target="../tags/tag545.xml"/><Relationship Id="rId7" Type="http://schemas.openxmlformats.org/officeDocument/2006/relationships/tags" Target="../tags/tag406.xml"/><Relationship Id="rId71" Type="http://schemas.openxmlformats.org/officeDocument/2006/relationships/tags" Target="../tags/tag470.xml"/><Relationship Id="rId92" Type="http://schemas.openxmlformats.org/officeDocument/2006/relationships/tags" Target="../tags/tag491.xml"/><Relationship Id="rId2" Type="http://schemas.openxmlformats.org/officeDocument/2006/relationships/tags" Target="../tags/tag401.xml"/><Relationship Id="rId29" Type="http://schemas.openxmlformats.org/officeDocument/2006/relationships/tags" Target="../tags/tag428.xml"/><Relationship Id="rId24" Type="http://schemas.openxmlformats.org/officeDocument/2006/relationships/tags" Target="../tags/tag423.xml"/><Relationship Id="rId40" Type="http://schemas.openxmlformats.org/officeDocument/2006/relationships/tags" Target="../tags/tag439.xml"/><Relationship Id="rId45" Type="http://schemas.openxmlformats.org/officeDocument/2006/relationships/tags" Target="../tags/tag444.xml"/><Relationship Id="rId66" Type="http://schemas.openxmlformats.org/officeDocument/2006/relationships/tags" Target="../tags/tag465.xml"/><Relationship Id="rId87" Type="http://schemas.openxmlformats.org/officeDocument/2006/relationships/tags" Target="../tags/tag486.xml"/><Relationship Id="rId110" Type="http://schemas.openxmlformats.org/officeDocument/2006/relationships/tags" Target="../tags/tag509.xml"/><Relationship Id="rId115" Type="http://schemas.openxmlformats.org/officeDocument/2006/relationships/tags" Target="../tags/tag514.xml"/><Relationship Id="rId131" Type="http://schemas.openxmlformats.org/officeDocument/2006/relationships/tags" Target="../tags/tag530.xml"/><Relationship Id="rId136" Type="http://schemas.openxmlformats.org/officeDocument/2006/relationships/tags" Target="../tags/tag535.xml"/><Relationship Id="rId157" Type="http://schemas.openxmlformats.org/officeDocument/2006/relationships/tags" Target="../tags/tag556.xml"/><Relationship Id="rId61" Type="http://schemas.openxmlformats.org/officeDocument/2006/relationships/tags" Target="../tags/tag460.xml"/><Relationship Id="rId82" Type="http://schemas.openxmlformats.org/officeDocument/2006/relationships/tags" Target="../tags/tag481.xml"/><Relationship Id="rId152" Type="http://schemas.openxmlformats.org/officeDocument/2006/relationships/tags" Target="../tags/tag551.xml"/><Relationship Id="rId19" Type="http://schemas.openxmlformats.org/officeDocument/2006/relationships/tags" Target="../tags/tag418.xml"/><Relationship Id="rId14" Type="http://schemas.openxmlformats.org/officeDocument/2006/relationships/tags" Target="../tags/tag413.xml"/><Relationship Id="rId30" Type="http://schemas.openxmlformats.org/officeDocument/2006/relationships/tags" Target="../tags/tag429.xml"/><Relationship Id="rId35" Type="http://schemas.openxmlformats.org/officeDocument/2006/relationships/tags" Target="../tags/tag434.xml"/><Relationship Id="rId56" Type="http://schemas.openxmlformats.org/officeDocument/2006/relationships/tags" Target="../tags/tag455.xml"/><Relationship Id="rId77" Type="http://schemas.openxmlformats.org/officeDocument/2006/relationships/tags" Target="../tags/tag476.xml"/><Relationship Id="rId100" Type="http://schemas.openxmlformats.org/officeDocument/2006/relationships/tags" Target="../tags/tag499.xml"/><Relationship Id="rId105" Type="http://schemas.openxmlformats.org/officeDocument/2006/relationships/tags" Target="../tags/tag504.xml"/><Relationship Id="rId126" Type="http://schemas.openxmlformats.org/officeDocument/2006/relationships/tags" Target="../tags/tag525.xml"/><Relationship Id="rId147" Type="http://schemas.openxmlformats.org/officeDocument/2006/relationships/tags" Target="../tags/tag546.xml"/><Relationship Id="rId8" Type="http://schemas.openxmlformats.org/officeDocument/2006/relationships/tags" Target="../tags/tag407.xml"/><Relationship Id="rId51" Type="http://schemas.openxmlformats.org/officeDocument/2006/relationships/tags" Target="../tags/tag450.xml"/><Relationship Id="rId72" Type="http://schemas.openxmlformats.org/officeDocument/2006/relationships/tags" Target="../tags/tag471.xml"/><Relationship Id="rId93" Type="http://schemas.openxmlformats.org/officeDocument/2006/relationships/tags" Target="../tags/tag492.xml"/><Relationship Id="rId98" Type="http://schemas.openxmlformats.org/officeDocument/2006/relationships/tags" Target="../tags/tag497.xml"/><Relationship Id="rId121" Type="http://schemas.openxmlformats.org/officeDocument/2006/relationships/tags" Target="../tags/tag520.xml"/><Relationship Id="rId142" Type="http://schemas.openxmlformats.org/officeDocument/2006/relationships/tags" Target="../tags/tag541.xml"/><Relationship Id="rId3" Type="http://schemas.openxmlformats.org/officeDocument/2006/relationships/tags" Target="../tags/tag402.xml"/><Relationship Id="rId25" Type="http://schemas.openxmlformats.org/officeDocument/2006/relationships/tags" Target="../tags/tag424.xml"/><Relationship Id="rId46" Type="http://schemas.openxmlformats.org/officeDocument/2006/relationships/tags" Target="../tags/tag445.xml"/><Relationship Id="rId67" Type="http://schemas.openxmlformats.org/officeDocument/2006/relationships/tags" Target="../tags/tag466.xml"/><Relationship Id="rId116" Type="http://schemas.openxmlformats.org/officeDocument/2006/relationships/tags" Target="../tags/tag515.xml"/><Relationship Id="rId137" Type="http://schemas.openxmlformats.org/officeDocument/2006/relationships/tags" Target="../tags/tag536.xml"/><Relationship Id="rId158" Type="http://schemas.openxmlformats.org/officeDocument/2006/relationships/tags" Target="../tags/tag55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83.xml"/><Relationship Id="rId117" Type="http://schemas.openxmlformats.org/officeDocument/2006/relationships/tags" Target="../tags/tag674.xml"/><Relationship Id="rId21" Type="http://schemas.openxmlformats.org/officeDocument/2006/relationships/tags" Target="../tags/tag578.xml"/><Relationship Id="rId42" Type="http://schemas.openxmlformats.org/officeDocument/2006/relationships/tags" Target="../tags/tag599.xml"/><Relationship Id="rId47" Type="http://schemas.openxmlformats.org/officeDocument/2006/relationships/tags" Target="../tags/tag604.xml"/><Relationship Id="rId63" Type="http://schemas.openxmlformats.org/officeDocument/2006/relationships/tags" Target="../tags/tag620.xml"/><Relationship Id="rId68" Type="http://schemas.openxmlformats.org/officeDocument/2006/relationships/tags" Target="../tags/tag625.xml"/><Relationship Id="rId84" Type="http://schemas.openxmlformats.org/officeDocument/2006/relationships/tags" Target="../tags/tag641.xml"/><Relationship Id="rId89" Type="http://schemas.openxmlformats.org/officeDocument/2006/relationships/tags" Target="../tags/tag646.xml"/><Relationship Id="rId112" Type="http://schemas.openxmlformats.org/officeDocument/2006/relationships/tags" Target="../tags/tag669.xml"/><Relationship Id="rId133" Type="http://schemas.openxmlformats.org/officeDocument/2006/relationships/tags" Target="../tags/tag690.xml"/><Relationship Id="rId16" Type="http://schemas.openxmlformats.org/officeDocument/2006/relationships/tags" Target="../tags/tag573.xml"/><Relationship Id="rId107" Type="http://schemas.openxmlformats.org/officeDocument/2006/relationships/tags" Target="../tags/tag664.xml"/><Relationship Id="rId11" Type="http://schemas.openxmlformats.org/officeDocument/2006/relationships/tags" Target="../tags/tag568.xml"/><Relationship Id="rId32" Type="http://schemas.openxmlformats.org/officeDocument/2006/relationships/tags" Target="../tags/tag589.xml"/><Relationship Id="rId37" Type="http://schemas.openxmlformats.org/officeDocument/2006/relationships/tags" Target="../tags/tag594.xml"/><Relationship Id="rId53" Type="http://schemas.openxmlformats.org/officeDocument/2006/relationships/tags" Target="../tags/tag610.xml"/><Relationship Id="rId58" Type="http://schemas.openxmlformats.org/officeDocument/2006/relationships/tags" Target="../tags/tag615.xml"/><Relationship Id="rId74" Type="http://schemas.openxmlformats.org/officeDocument/2006/relationships/tags" Target="../tags/tag631.xml"/><Relationship Id="rId79" Type="http://schemas.openxmlformats.org/officeDocument/2006/relationships/tags" Target="../tags/tag636.xml"/><Relationship Id="rId102" Type="http://schemas.openxmlformats.org/officeDocument/2006/relationships/tags" Target="../tags/tag659.xml"/><Relationship Id="rId123" Type="http://schemas.openxmlformats.org/officeDocument/2006/relationships/tags" Target="../tags/tag680.xml"/><Relationship Id="rId128" Type="http://schemas.openxmlformats.org/officeDocument/2006/relationships/tags" Target="../tags/tag685.xml"/><Relationship Id="rId5" Type="http://schemas.openxmlformats.org/officeDocument/2006/relationships/tags" Target="../tags/tag562.xml"/><Relationship Id="rId90" Type="http://schemas.openxmlformats.org/officeDocument/2006/relationships/tags" Target="../tags/tag647.xml"/><Relationship Id="rId95" Type="http://schemas.openxmlformats.org/officeDocument/2006/relationships/tags" Target="../tags/tag652.xml"/><Relationship Id="rId14" Type="http://schemas.openxmlformats.org/officeDocument/2006/relationships/tags" Target="../tags/tag571.xml"/><Relationship Id="rId22" Type="http://schemas.openxmlformats.org/officeDocument/2006/relationships/tags" Target="../tags/tag579.xml"/><Relationship Id="rId27" Type="http://schemas.openxmlformats.org/officeDocument/2006/relationships/tags" Target="../tags/tag584.xml"/><Relationship Id="rId30" Type="http://schemas.openxmlformats.org/officeDocument/2006/relationships/tags" Target="../tags/tag587.xml"/><Relationship Id="rId35" Type="http://schemas.openxmlformats.org/officeDocument/2006/relationships/tags" Target="../tags/tag592.xml"/><Relationship Id="rId43" Type="http://schemas.openxmlformats.org/officeDocument/2006/relationships/tags" Target="../tags/tag600.xml"/><Relationship Id="rId48" Type="http://schemas.openxmlformats.org/officeDocument/2006/relationships/tags" Target="../tags/tag605.xml"/><Relationship Id="rId56" Type="http://schemas.openxmlformats.org/officeDocument/2006/relationships/tags" Target="../tags/tag613.xml"/><Relationship Id="rId64" Type="http://schemas.openxmlformats.org/officeDocument/2006/relationships/tags" Target="../tags/tag621.xml"/><Relationship Id="rId69" Type="http://schemas.openxmlformats.org/officeDocument/2006/relationships/tags" Target="../tags/tag626.xml"/><Relationship Id="rId77" Type="http://schemas.openxmlformats.org/officeDocument/2006/relationships/tags" Target="../tags/tag634.xml"/><Relationship Id="rId100" Type="http://schemas.openxmlformats.org/officeDocument/2006/relationships/tags" Target="../tags/tag657.xml"/><Relationship Id="rId105" Type="http://schemas.openxmlformats.org/officeDocument/2006/relationships/tags" Target="../tags/tag662.xml"/><Relationship Id="rId113" Type="http://schemas.openxmlformats.org/officeDocument/2006/relationships/tags" Target="../tags/tag670.xml"/><Relationship Id="rId118" Type="http://schemas.openxmlformats.org/officeDocument/2006/relationships/tags" Target="../tags/tag675.xml"/><Relationship Id="rId126" Type="http://schemas.openxmlformats.org/officeDocument/2006/relationships/tags" Target="../tags/tag683.xml"/><Relationship Id="rId134" Type="http://schemas.openxmlformats.org/officeDocument/2006/relationships/slideLayout" Target="../slideLayouts/slideLayout1.xml"/><Relationship Id="rId8" Type="http://schemas.openxmlformats.org/officeDocument/2006/relationships/tags" Target="../tags/tag565.xml"/><Relationship Id="rId51" Type="http://schemas.openxmlformats.org/officeDocument/2006/relationships/tags" Target="../tags/tag608.xml"/><Relationship Id="rId72" Type="http://schemas.openxmlformats.org/officeDocument/2006/relationships/tags" Target="../tags/tag629.xml"/><Relationship Id="rId80" Type="http://schemas.openxmlformats.org/officeDocument/2006/relationships/tags" Target="../tags/tag637.xml"/><Relationship Id="rId85" Type="http://schemas.openxmlformats.org/officeDocument/2006/relationships/tags" Target="../tags/tag642.xml"/><Relationship Id="rId93" Type="http://schemas.openxmlformats.org/officeDocument/2006/relationships/tags" Target="../tags/tag650.xml"/><Relationship Id="rId98" Type="http://schemas.openxmlformats.org/officeDocument/2006/relationships/tags" Target="../tags/tag655.xml"/><Relationship Id="rId121" Type="http://schemas.openxmlformats.org/officeDocument/2006/relationships/tags" Target="../tags/tag678.xml"/><Relationship Id="rId3" Type="http://schemas.openxmlformats.org/officeDocument/2006/relationships/tags" Target="../tags/tag560.xml"/><Relationship Id="rId12" Type="http://schemas.openxmlformats.org/officeDocument/2006/relationships/tags" Target="../tags/tag569.xml"/><Relationship Id="rId17" Type="http://schemas.openxmlformats.org/officeDocument/2006/relationships/tags" Target="../tags/tag574.xml"/><Relationship Id="rId25" Type="http://schemas.openxmlformats.org/officeDocument/2006/relationships/tags" Target="../tags/tag582.xml"/><Relationship Id="rId33" Type="http://schemas.openxmlformats.org/officeDocument/2006/relationships/tags" Target="../tags/tag590.xml"/><Relationship Id="rId38" Type="http://schemas.openxmlformats.org/officeDocument/2006/relationships/tags" Target="../tags/tag595.xml"/><Relationship Id="rId46" Type="http://schemas.openxmlformats.org/officeDocument/2006/relationships/tags" Target="../tags/tag603.xml"/><Relationship Id="rId59" Type="http://schemas.openxmlformats.org/officeDocument/2006/relationships/tags" Target="../tags/tag616.xml"/><Relationship Id="rId67" Type="http://schemas.openxmlformats.org/officeDocument/2006/relationships/tags" Target="../tags/tag624.xml"/><Relationship Id="rId103" Type="http://schemas.openxmlformats.org/officeDocument/2006/relationships/tags" Target="../tags/tag660.xml"/><Relationship Id="rId108" Type="http://schemas.openxmlformats.org/officeDocument/2006/relationships/tags" Target="../tags/tag665.xml"/><Relationship Id="rId116" Type="http://schemas.openxmlformats.org/officeDocument/2006/relationships/tags" Target="../tags/tag673.xml"/><Relationship Id="rId124" Type="http://schemas.openxmlformats.org/officeDocument/2006/relationships/tags" Target="../tags/tag681.xml"/><Relationship Id="rId129" Type="http://schemas.openxmlformats.org/officeDocument/2006/relationships/tags" Target="../tags/tag686.xml"/><Relationship Id="rId20" Type="http://schemas.openxmlformats.org/officeDocument/2006/relationships/tags" Target="../tags/tag577.xml"/><Relationship Id="rId41" Type="http://schemas.openxmlformats.org/officeDocument/2006/relationships/tags" Target="../tags/tag598.xml"/><Relationship Id="rId54" Type="http://schemas.openxmlformats.org/officeDocument/2006/relationships/tags" Target="../tags/tag611.xml"/><Relationship Id="rId62" Type="http://schemas.openxmlformats.org/officeDocument/2006/relationships/tags" Target="../tags/tag619.xml"/><Relationship Id="rId70" Type="http://schemas.openxmlformats.org/officeDocument/2006/relationships/tags" Target="../tags/tag627.xml"/><Relationship Id="rId75" Type="http://schemas.openxmlformats.org/officeDocument/2006/relationships/tags" Target="../tags/tag632.xml"/><Relationship Id="rId83" Type="http://schemas.openxmlformats.org/officeDocument/2006/relationships/tags" Target="../tags/tag640.xml"/><Relationship Id="rId88" Type="http://schemas.openxmlformats.org/officeDocument/2006/relationships/tags" Target="../tags/tag645.xml"/><Relationship Id="rId91" Type="http://schemas.openxmlformats.org/officeDocument/2006/relationships/tags" Target="../tags/tag648.xml"/><Relationship Id="rId96" Type="http://schemas.openxmlformats.org/officeDocument/2006/relationships/tags" Target="../tags/tag653.xml"/><Relationship Id="rId111" Type="http://schemas.openxmlformats.org/officeDocument/2006/relationships/tags" Target="../tags/tag668.xml"/><Relationship Id="rId132" Type="http://schemas.openxmlformats.org/officeDocument/2006/relationships/tags" Target="../tags/tag68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5" Type="http://schemas.openxmlformats.org/officeDocument/2006/relationships/tags" Target="../tags/tag572.xml"/><Relationship Id="rId23" Type="http://schemas.openxmlformats.org/officeDocument/2006/relationships/tags" Target="../tags/tag580.xml"/><Relationship Id="rId28" Type="http://schemas.openxmlformats.org/officeDocument/2006/relationships/tags" Target="../tags/tag585.xml"/><Relationship Id="rId36" Type="http://schemas.openxmlformats.org/officeDocument/2006/relationships/tags" Target="../tags/tag593.xml"/><Relationship Id="rId49" Type="http://schemas.openxmlformats.org/officeDocument/2006/relationships/tags" Target="../tags/tag606.xml"/><Relationship Id="rId57" Type="http://schemas.openxmlformats.org/officeDocument/2006/relationships/tags" Target="../tags/tag614.xml"/><Relationship Id="rId106" Type="http://schemas.openxmlformats.org/officeDocument/2006/relationships/tags" Target="../tags/tag663.xml"/><Relationship Id="rId114" Type="http://schemas.openxmlformats.org/officeDocument/2006/relationships/tags" Target="../tags/tag671.xml"/><Relationship Id="rId119" Type="http://schemas.openxmlformats.org/officeDocument/2006/relationships/tags" Target="../tags/tag676.xml"/><Relationship Id="rId127" Type="http://schemas.openxmlformats.org/officeDocument/2006/relationships/tags" Target="../tags/tag684.xml"/><Relationship Id="rId10" Type="http://schemas.openxmlformats.org/officeDocument/2006/relationships/tags" Target="../tags/tag567.xml"/><Relationship Id="rId31" Type="http://schemas.openxmlformats.org/officeDocument/2006/relationships/tags" Target="../tags/tag588.xml"/><Relationship Id="rId44" Type="http://schemas.openxmlformats.org/officeDocument/2006/relationships/tags" Target="../tags/tag601.xml"/><Relationship Id="rId52" Type="http://schemas.openxmlformats.org/officeDocument/2006/relationships/tags" Target="../tags/tag609.xml"/><Relationship Id="rId60" Type="http://schemas.openxmlformats.org/officeDocument/2006/relationships/tags" Target="../tags/tag617.xml"/><Relationship Id="rId65" Type="http://schemas.openxmlformats.org/officeDocument/2006/relationships/tags" Target="../tags/tag622.xml"/><Relationship Id="rId73" Type="http://schemas.openxmlformats.org/officeDocument/2006/relationships/tags" Target="../tags/tag630.xml"/><Relationship Id="rId78" Type="http://schemas.openxmlformats.org/officeDocument/2006/relationships/tags" Target="../tags/tag635.xml"/><Relationship Id="rId81" Type="http://schemas.openxmlformats.org/officeDocument/2006/relationships/tags" Target="../tags/tag638.xml"/><Relationship Id="rId86" Type="http://schemas.openxmlformats.org/officeDocument/2006/relationships/tags" Target="../tags/tag643.xml"/><Relationship Id="rId94" Type="http://schemas.openxmlformats.org/officeDocument/2006/relationships/tags" Target="../tags/tag651.xml"/><Relationship Id="rId99" Type="http://schemas.openxmlformats.org/officeDocument/2006/relationships/tags" Target="../tags/tag656.xml"/><Relationship Id="rId101" Type="http://schemas.openxmlformats.org/officeDocument/2006/relationships/tags" Target="../tags/tag658.xml"/><Relationship Id="rId122" Type="http://schemas.openxmlformats.org/officeDocument/2006/relationships/tags" Target="../tags/tag679.xml"/><Relationship Id="rId130" Type="http://schemas.openxmlformats.org/officeDocument/2006/relationships/tags" Target="../tags/tag687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3" Type="http://schemas.openxmlformats.org/officeDocument/2006/relationships/tags" Target="../tags/tag570.xml"/><Relationship Id="rId18" Type="http://schemas.openxmlformats.org/officeDocument/2006/relationships/tags" Target="../tags/tag575.xml"/><Relationship Id="rId39" Type="http://schemas.openxmlformats.org/officeDocument/2006/relationships/tags" Target="../tags/tag596.xml"/><Relationship Id="rId109" Type="http://schemas.openxmlformats.org/officeDocument/2006/relationships/tags" Target="../tags/tag666.xml"/><Relationship Id="rId34" Type="http://schemas.openxmlformats.org/officeDocument/2006/relationships/tags" Target="../tags/tag591.xml"/><Relationship Id="rId50" Type="http://schemas.openxmlformats.org/officeDocument/2006/relationships/tags" Target="../tags/tag607.xml"/><Relationship Id="rId55" Type="http://schemas.openxmlformats.org/officeDocument/2006/relationships/tags" Target="../tags/tag612.xml"/><Relationship Id="rId76" Type="http://schemas.openxmlformats.org/officeDocument/2006/relationships/tags" Target="../tags/tag633.xml"/><Relationship Id="rId97" Type="http://schemas.openxmlformats.org/officeDocument/2006/relationships/tags" Target="../tags/tag654.xml"/><Relationship Id="rId104" Type="http://schemas.openxmlformats.org/officeDocument/2006/relationships/tags" Target="../tags/tag661.xml"/><Relationship Id="rId120" Type="http://schemas.openxmlformats.org/officeDocument/2006/relationships/tags" Target="../tags/tag677.xml"/><Relationship Id="rId125" Type="http://schemas.openxmlformats.org/officeDocument/2006/relationships/tags" Target="../tags/tag682.xml"/><Relationship Id="rId7" Type="http://schemas.openxmlformats.org/officeDocument/2006/relationships/tags" Target="../tags/tag564.xml"/><Relationship Id="rId71" Type="http://schemas.openxmlformats.org/officeDocument/2006/relationships/tags" Target="../tags/tag628.xml"/><Relationship Id="rId92" Type="http://schemas.openxmlformats.org/officeDocument/2006/relationships/tags" Target="../tags/tag649.xml"/><Relationship Id="rId2" Type="http://schemas.openxmlformats.org/officeDocument/2006/relationships/tags" Target="../tags/tag559.xml"/><Relationship Id="rId29" Type="http://schemas.openxmlformats.org/officeDocument/2006/relationships/tags" Target="../tags/tag586.xml"/><Relationship Id="rId24" Type="http://schemas.openxmlformats.org/officeDocument/2006/relationships/tags" Target="../tags/tag581.xml"/><Relationship Id="rId40" Type="http://schemas.openxmlformats.org/officeDocument/2006/relationships/tags" Target="../tags/tag597.xml"/><Relationship Id="rId45" Type="http://schemas.openxmlformats.org/officeDocument/2006/relationships/tags" Target="../tags/tag602.xml"/><Relationship Id="rId66" Type="http://schemas.openxmlformats.org/officeDocument/2006/relationships/tags" Target="../tags/tag623.xml"/><Relationship Id="rId87" Type="http://schemas.openxmlformats.org/officeDocument/2006/relationships/tags" Target="../tags/tag644.xml"/><Relationship Id="rId110" Type="http://schemas.openxmlformats.org/officeDocument/2006/relationships/tags" Target="../tags/tag667.xml"/><Relationship Id="rId115" Type="http://schemas.openxmlformats.org/officeDocument/2006/relationships/tags" Target="../tags/tag672.xml"/><Relationship Id="rId131" Type="http://schemas.openxmlformats.org/officeDocument/2006/relationships/tags" Target="../tags/tag688.xml"/><Relationship Id="rId61" Type="http://schemas.openxmlformats.org/officeDocument/2006/relationships/tags" Target="../tags/tag618.xml"/><Relationship Id="rId82" Type="http://schemas.openxmlformats.org/officeDocument/2006/relationships/tags" Target="../tags/tag639.xml"/><Relationship Id="rId19" Type="http://schemas.openxmlformats.org/officeDocument/2006/relationships/tags" Target="../tags/tag57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16.xml"/><Relationship Id="rId117" Type="http://schemas.openxmlformats.org/officeDocument/2006/relationships/tags" Target="../tags/tag807.xml"/><Relationship Id="rId21" Type="http://schemas.openxmlformats.org/officeDocument/2006/relationships/tags" Target="../tags/tag711.xml"/><Relationship Id="rId42" Type="http://schemas.openxmlformats.org/officeDocument/2006/relationships/tags" Target="../tags/tag732.xml"/><Relationship Id="rId47" Type="http://schemas.openxmlformats.org/officeDocument/2006/relationships/tags" Target="../tags/tag737.xml"/><Relationship Id="rId63" Type="http://schemas.openxmlformats.org/officeDocument/2006/relationships/tags" Target="../tags/tag753.xml"/><Relationship Id="rId68" Type="http://schemas.openxmlformats.org/officeDocument/2006/relationships/tags" Target="../tags/tag758.xml"/><Relationship Id="rId84" Type="http://schemas.openxmlformats.org/officeDocument/2006/relationships/tags" Target="../tags/tag774.xml"/><Relationship Id="rId89" Type="http://schemas.openxmlformats.org/officeDocument/2006/relationships/tags" Target="../tags/tag779.xml"/><Relationship Id="rId112" Type="http://schemas.openxmlformats.org/officeDocument/2006/relationships/tags" Target="../tags/tag802.xml"/><Relationship Id="rId133" Type="http://schemas.openxmlformats.org/officeDocument/2006/relationships/tags" Target="../tags/tag823.xml"/><Relationship Id="rId138" Type="http://schemas.openxmlformats.org/officeDocument/2006/relationships/tags" Target="../tags/tag828.xml"/><Relationship Id="rId154" Type="http://schemas.openxmlformats.org/officeDocument/2006/relationships/tags" Target="../tags/tag844.xml"/><Relationship Id="rId159" Type="http://schemas.openxmlformats.org/officeDocument/2006/relationships/slideLayout" Target="../slideLayouts/slideLayout1.xml"/><Relationship Id="rId16" Type="http://schemas.openxmlformats.org/officeDocument/2006/relationships/tags" Target="../tags/tag706.xml"/><Relationship Id="rId107" Type="http://schemas.openxmlformats.org/officeDocument/2006/relationships/tags" Target="../tags/tag797.xml"/><Relationship Id="rId11" Type="http://schemas.openxmlformats.org/officeDocument/2006/relationships/tags" Target="../tags/tag701.xml"/><Relationship Id="rId32" Type="http://schemas.openxmlformats.org/officeDocument/2006/relationships/tags" Target="../tags/tag722.xml"/><Relationship Id="rId37" Type="http://schemas.openxmlformats.org/officeDocument/2006/relationships/tags" Target="../tags/tag727.xml"/><Relationship Id="rId53" Type="http://schemas.openxmlformats.org/officeDocument/2006/relationships/tags" Target="../tags/tag743.xml"/><Relationship Id="rId58" Type="http://schemas.openxmlformats.org/officeDocument/2006/relationships/tags" Target="../tags/tag748.xml"/><Relationship Id="rId74" Type="http://schemas.openxmlformats.org/officeDocument/2006/relationships/tags" Target="../tags/tag764.xml"/><Relationship Id="rId79" Type="http://schemas.openxmlformats.org/officeDocument/2006/relationships/tags" Target="../tags/tag769.xml"/><Relationship Id="rId102" Type="http://schemas.openxmlformats.org/officeDocument/2006/relationships/tags" Target="../tags/tag792.xml"/><Relationship Id="rId123" Type="http://schemas.openxmlformats.org/officeDocument/2006/relationships/tags" Target="../tags/tag813.xml"/><Relationship Id="rId128" Type="http://schemas.openxmlformats.org/officeDocument/2006/relationships/tags" Target="../tags/tag818.xml"/><Relationship Id="rId144" Type="http://schemas.openxmlformats.org/officeDocument/2006/relationships/tags" Target="../tags/tag834.xml"/><Relationship Id="rId149" Type="http://schemas.openxmlformats.org/officeDocument/2006/relationships/tags" Target="../tags/tag839.xml"/><Relationship Id="rId5" Type="http://schemas.openxmlformats.org/officeDocument/2006/relationships/tags" Target="../tags/tag695.xml"/><Relationship Id="rId90" Type="http://schemas.openxmlformats.org/officeDocument/2006/relationships/tags" Target="../tags/tag780.xml"/><Relationship Id="rId95" Type="http://schemas.openxmlformats.org/officeDocument/2006/relationships/tags" Target="../tags/tag785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43" Type="http://schemas.openxmlformats.org/officeDocument/2006/relationships/tags" Target="../tags/tag733.xml"/><Relationship Id="rId48" Type="http://schemas.openxmlformats.org/officeDocument/2006/relationships/tags" Target="../tags/tag738.xml"/><Relationship Id="rId64" Type="http://schemas.openxmlformats.org/officeDocument/2006/relationships/tags" Target="../tags/tag754.xml"/><Relationship Id="rId69" Type="http://schemas.openxmlformats.org/officeDocument/2006/relationships/tags" Target="../tags/tag759.xml"/><Relationship Id="rId113" Type="http://schemas.openxmlformats.org/officeDocument/2006/relationships/tags" Target="../tags/tag803.xml"/><Relationship Id="rId118" Type="http://schemas.openxmlformats.org/officeDocument/2006/relationships/tags" Target="../tags/tag808.xml"/><Relationship Id="rId134" Type="http://schemas.openxmlformats.org/officeDocument/2006/relationships/tags" Target="../tags/tag824.xml"/><Relationship Id="rId139" Type="http://schemas.openxmlformats.org/officeDocument/2006/relationships/tags" Target="../tags/tag829.xml"/><Relationship Id="rId80" Type="http://schemas.openxmlformats.org/officeDocument/2006/relationships/tags" Target="../tags/tag770.xml"/><Relationship Id="rId85" Type="http://schemas.openxmlformats.org/officeDocument/2006/relationships/tags" Target="../tags/tag775.xml"/><Relationship Id="rId150" Type="http://schemas.openxmlformats.org/officeDocument/2006/relationships/tags" Target="../tags/tag840.xml"/><Relationship Id="rId155" Type="http://schemas.openxmlformats.org/officeDocument/2006/relationships/tags" Target="../tags/tag845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33" Type="http://schemas.openxmlformats.org/officeDocument/2006/relationships/tags" Target="../tags/tag723.xml"/><Relationship Id="rId38" Type="http://schemas.openxmlformats.org/officeDocument/2006/relationships/tags" Target="../tags/tag728.xml"/><Relationship Id="rId59" Type="http://schemas.openxmlformats.org/officeDocument/2006/relationships/tags" Target="../tags/tag749.xml"/><Relationship Id="rId103" Type="http://schemas.openxmlformats.org/officeDocument/2006/relationships/tags" Target="../tags/tag793.xml"/><Relationship Id="rId108" Type="http://schemas.openxmlformats.org/officeDocument/2006/relationships/tags" Target="../tags/tag798.xml"/><Relationship Id="rId124" Type="http://schemas.openxmlformats.org/officeDocument/2006/relationships/tags" Target="../tags/tag814.xml"/><Relationship Id="rId129" Type="http://schemas.openxmlformats.org/officeDocument/2006/relationships/tags" Target="../tags/tag819.xml"/><Relationship Id="rId20" Type="http://schemas.openxmlformats.org/officeDocument/2006/relationships/tags" Target="../tags/tag710.xml"/><Relationship Id="rId41" Type="http://schemas.openxmlformats.org/officeDocument/2006/relationships/tags" Target="../tags/tag731.xml"/><Relationship Id="rId54" Type="http://schemas.openxmlformats.org/officeDocument/2006/relationships/tags" Target="../tags/tag744.xml"/><Relationship Id="rId62" Type="http://schemas.openxmlformats.org/officeDocument/2006/relationships/tags" Target="../tags/tag752.xml"/><Relationship Id="rId70" Type="http://schemas.openxmlformats.org/officeDocument/2006/relationships/tags" Target="../tags/tag760.xml"/><Relationship Id="rId75" Type="http://schemas.openxmlformats.org/officeDocument/2006/relationships/tags" Target="../tags/tag765.xml"/><Relationship Id="rId83" Type="http://schemas.openxmlformats.org/officeDocument/2006/relationships/tags" Target="../tags/tag773.xml"/><Relationship Id="rId88" Type="http://schemas.openxmlformats.org/officeDocument/2006/relationships/tags" Target="../tags/tag778.xml"/><Relationship Id="rId91" Type="http://schemas.openxmlformats.org/officeDocument/2006/relationships/tags" Target="../tags/tag781.xml"/><Relationship Id="rId96" Type="http://schemas.openxmlformats.org/officeDocument/2006/relationships/tags" Target="../tags/tag786.xml"/><Relationship Id="rId111" Type="http://schemas.openxmlformats.org/officeDocument/2006/relationships/tags" Target="../tags/tag801.xml"/><Relationship Id="rId132" Type="http://schemas.openxmlformats.org/officeDocument/2006/relationships/tags" Target="../tags/tag822.xml"/><Relationship Id="rId140" Type="http://schemas.openxmlformats.org/officeDocument/2006/relationships/tags" Target="../tags/tag830.xml"/><Relationship Id="rId145" Type="http://schemas.openxmlformats.org/officeDocument/2006/relationships/tags" Target="../tags/tag835.xml"/><Relationship Id="rId153" Type="http://schemas.openxmlformats.org/officeDocument/2006/relationships/tags" Target="../tags/tag843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36" Type="http://schemas.openxmlformats.org/officeDocument/2006/relationships/tags" Target="../tags/tag726.xml"/><Relationship Id="rId49" Type="http://schemas.openxmlformats.org/officeDocument/2006/relationships/tags" Target="../tags/tag739.xml"/><Relationship Id="rId57" Type="http://schemas.openxmlformats.org/officeDocument/2006/relationships/tags" Target="../tags/tag747.xml"/><Relationship Id="rId106" Type="http://schemas.openxmlformats.org/officeDocument/2006/relationships/tags" Target="../tags/tag796.xml"/><Relationship Id="rId114" Type="http://schemas.openxmlformats.org/officeDocument/2006/relationships/tags" Target="../tags/tag804.xml"/><Relationship Id="rId119" Type="http://schemas.openxmlformats.org/officeDocument/2006/relationships/tags" Target="../tags/tag809.xml"/><Relationship Id="rId127" Type="http://schemas.openxmlformats.org/officeDocument/2006/relationships/tags" Target="../tags/tag817.xml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44" Type="http://schemas.openxmlformats.org/officeDocument/2006/relationships/tags" Target="../tags/tag734.xml"/><Relationship Id="rId52" Type="http://schemas.openxmlformats.org/officeDocument/2006/relationships/tags" Target="../tags/tag742.xml"/><Relationship Id="rId60" Type="http://schemas.openxmlformats.org/officeDocument/2006/relationships/tags" Target="../tags/tag750.xml"/><Relationship Id="rId65" Type="http://schemas.openxmlformats.org/officeDocument/2006/relationships/tags" Target="../tags/tag755.xml"/><Relationship Id="rId73" Type="http://schemas.openxmlformats.org/officeDocument/2006/relationships/tags" Target="../tags/tag763.xml"/><Relationship Id="rId78" Type="http://schemas.openxmlformats.org/officeDocument/2006/relationships/tags" Target="../tags/tag768.xml"/><Relationship Id="rId81" Type="http://schemas.openxmlformats.org/officeDocument/2006/relationships/tags" Target="../tags/tag771.xml"/><Relationship Id="rId86" Type="http://schemas.openxmlformats.org/officeDocument/2006/relationships/tags" Target="../tags/tag776.xml"/><Relationship Id="rId94" Type="http://schemas.openxmlformats.org/officeDocument/2006/relationships/tags" Target="../tags/tag784.xml"/><Relationship Id="rId99" Type="http://schemas.openxmlformats.org/officeDocument/2006/relationships/tags" Target="../tags/tag789.xml"/><Relationship Id="rId101" Type="http://schemas.openxmlformats.org/officeDocument/2006/relationships/tags" Target="../tags/tag791.xml"/><Relationship Id="rId122" Type="http://schemas.openxmlformats.org/officeDocument/2006/relationships/tags" Target="../tags/tag812.xml"/><Relationship Id="rId130" Type="http://schemas.openxmlformats.org/officeDocument/2006/relationships/tags" Target="../tags/tag820.xml"/><Relationship Id="rId135" Type="http://schemas.openxmlformats.org/officeDocument/2006/relationships/tags" Target="../tags/tag825.xml"/><Relationship Id="rId143" Type="http://schemas.openxmlformats.org/officeDocument/2006/relationships/tags" Target="../tags/tag833.xml"/><Relationship Id="rId148" Type="http://schemas.openxmlformats.org/officeDocument/2006/relationships/tags" Target="../tags/tag838.xml"/><Relationship Id="rId151" Type="http://schemas.openxmlformats.org/officeDocument/2006/relationships/tags" Target="../tags/tag841.xml"/><Relationship Id="rId156" Type="http://schemas.openxmlformats.org/officeDocument/2006/relationships/tags" Target="../tags/tag846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9" Type="http://schemas.openxmlformats.org/officeDocument/2006/relationships/tags" Target="../tags/tag729.xml"/><Relationship Id="rId109" Type="http://schemas.openxmlformats.org/officeDocument/2006/relationships/tags" Target="../tags/tag799.xml"/><Relationship Id="rId34" Type="http://schemas.openxmlformats.org/officeDocument/2006/relationships/tags" Target="../tags/tag724.xml"/><Relationship Id="rId50" Type="http://schemas.openxmlformats.org/officeDocument/2006/relationships/tags" Target="../tags/tag740.xml"/><Relationship Id="rId55" Type="http://schemas.openxmlformats.org/officeDocument/2006/relationships/tags" Target="../tags/tag745.xml"/><Relationship Id="rId76" Type="http://schemas.openxmlformats.org/officeDocument/2006/relationships/tags" Target="../tags/tag766.xml"/><Relationship Id="rId97" Type="http://schemas.openxmlformats.org/officeDocument/2006/relationships/tags" Target="../tags/tag787.xml"/><Relationship Id="rId104" Type="http://schemas.openxmlformats.org/officeDocument/2006/relationships/tags" Target="../tags/tag794.xml"/><Relationship Id="rId120" Type="http://schemas.openxmlformats.org/officeDocument/2006/relationships/tags" Target="../tags/tag810.xml"/><Relationship Id="rId125" Type="http://schemas.openxmlformats.org/officeDocument/2006/relationships/tags" Target="../tags/tag815.xml"/><Relationship Id="rId141" Type="http://schemas.openxmlformats.org/officeDocument/2006/relationships/tags" Target="../tags/tag831.xml"/><Relationship Id="rId146" Type="http://schemas.openxmlformats.org/officeDocument/2006/relationships/tags" Target="../tags/tag836.xml"/><Relationship Id="rId7" Type="http://schemas.openxmlformats.org/officeDocument/2006/relationships/tags" Target="../tags/tag697.xml"/><Relationship Id="rId71" Type="http://schemas.openxmlformats.org/officeDocument/2006/relationships/tags" Target="../tags/tag761.xml"/><Relationship Id="rId92" Type="http://schemas.openxmlformats.org/officeDocument/2006/relationships/tags" Target="../tags/tag782.xml"/><Relationship Id="rId2" Type="http://schemas.openxmlformats.org/officeDocument/2006/relationships/tags" Target="../tags/tag692.xml"/><Relationship Id="rId29" Type="http://schemas.openxmlformats.org/officeDocument/2006/relationships/tags" Target="../tags/tag719.xml"/><Relationship Id="rId24" Type="http://schemas.openxmlformats.org/officeDocument/2006/relationships/tags" Target="../tags/tag714.xml"/><Relationship Id="rId40" Type="http://schemas.openxmlformats.org/officeDocument/2006/relationships/tags" Target="../tags/tag730.xml"/><Relationship Id="rId45" Type="http://schemas.openxmlformats.org/officeDocument/2006/relationships/tags" Target="../tags/tag735.xml"/><Relationship Id="rId66" Type="http://schemas.openxmlformats.org/officeDocument/2006/relationships/tags" Target="../tags/tag756.xml"/><Relationship Id="rId87" Type="http://schemas.openxmlformats.org/officeDocument/2006/relationships/tags" Target="../tags/tag777.xml"/><Relationship Id="rId110" Type="http://schemas.openxmlformats.org/officeDocument/2006/relationships/tags" Target="../tags/tag800.xml"/><Relationship Id="rId115" Type="http://schemas.openxmlformats.org/officeDocument/2006/relationships/tags" Target="../tags/tag805.xml"/><Relationship Id="rId131" Type="http://schemas.openxmlformats.org/officeDocument/2006/relationships/tags" Target="../tags/tag821.xml"/><Relationship Id="rId136" Type="http://schemas.openxmlformats.org/officeDocument/2006/relationships/tags" Target="../tags/tag826.xml"/><Relationship Id="rId157" Type="http://schemas.openxmlformats.org/officeDocument/2006/relationships/tags" Target="../tags/tag847.xml"/><Relationship Id="rId61" Type="http://schemas.openxmlformats.org/officeDocument/2006/relationships/tags" Target="../tags/tag751.xml"/><Relationship Id="rId82" Type="http://schemas.openxmlformats.org/officeDocument/2006/relationships/tags" Target="../tags/tag772.xml"/><Relationship Id="rId152" Type="http://schemas.openxmlformats.org/officeDocument/2006/relationships/tags" Target="../tags/tag842.xml"/><Relationship Id="rId19" Type="http://schemas.openxmlformats.org/officeDocument/2006/relationships/tags" Target="../tags/tag709.xml"/><Relationship Id="rId14" Type="http://schemas.openxmlformats.org/officeDocument/2006/relationships/tags" Target="../tags/tag704.xml"/><Relationship Id="rId30" Type="http://schemas.openxmlformats.org/officeDocument/2006/relationships/tags" Target="../tags/tag720.xml"/><Relationship Id="rId35" Type="http://schemas.openxmlformats.org/officeDocument/2006/relationships/tags" Target="../tags/tag725.xml"/><Relationship Id="rId56" Type="http://schemas.openxmlformats.org/officeDocument/2006/relationships/tags" Target="../tags/tag746.xml"/><Relationship Id="rId77" Type="http://schemas.openxmlformats.org/officeDocument/2006/relationships/tags" Target="../tags/tag767.xml"/><Relationship Id="rId100" Type="http://schemas.openxmlformats.org/officeDocument/2006/relationships/tags" Target="../tags/tag790.xml"/><Relationship Id="rId105" Type="http://schemas.openxmlformats.org/officeDocument/2006/relationships/tags" Target="../tags/tag795.xml"/><Relationship Id="rId126" Type="http://schemas.openxmlformats.org/officeDocument/2006/relationships/tags" Target="../tags/tag816.xml"/><Relationship Id="rId147" Type="http://schemas.openxmlformats.org/officeDocument/2006/relationships/tags" Target="../tags/tag837.xml"/><Relationship Id="rId8" Type="http://schemas.openxmlformats.org/officeDocument/2006/relationships/tags" Target="../tags/tag698.xml"/><Relationship Id="rId51" Type="http://schemas.openxmlformats.org/officeDocument/2006/relationships/tags" Target="../tags/tag741.xml"/><Relationship Id="rId72" Type="http://schemas.openxmlformats.org/officeDocument/2006/relationships/tags" Target="../tags/tag762.xml"/><Relationship Id="rId93" Type="http://schemas.openxmlformats.org/officeDocument/2006/relationships/tags" Target="../tags/tag783.xml"/><Relationship Id="rId98" Type="http://schemas.openxmlformats.org/officeDocument/2006/relationships/tags" Target="../tags/tag788.xml"/><Relationship Id="rId121" Type="http://schemas.openxmlformats.org/officeDocument/2006/relationships/tags" Target="../tags/tag811.xml"/><Relationship Id="rId142" Type="http://schemas.openxmlformats.org/officeDocument/2006/relationships/tags" Target="../tags/tag832.xml"/><Relationship Id="rId3" Type="http://schemas.openxmlformats.org/officeDocument/2006/relationships/tags" Target="../tags/tag693.xml"/><Relationship Id="rId25" Type="http://schemas.openxmlformats.org/officeDocument/2006/relationships/tags" Target="../tags/tag715.xml"/><Relationship Id="rId46" Type="http://schemas.openxmlformats.org/officeDocument/2006/relationships/tags" Target="../tags/tag736.xml"/><Relationship Id="rId67" Type="http://schemas.openxmlformats.org/officeDocument/2006/relationships/tags" Target="../tags/tag757.xml"/><Relationship Id="rId116" Type="http://schemas.openxmlformats.org/officeDocument/2006/relationships/tags" Target="../tags/tag806.xml"/><Relationship Id="rId137" Type="http://schemas.openxmlformats.org/officeDocument/2006/relationships/tags" Target="../tags/tag827.xml"/><Relationship Id="rId158" Type="http://schemas.openxmlformats.org/officeDocument/2006/relationships/tags" Target="../tags/tag8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65.xml"/><Relationship Id="rId21" Type="http://schemas.openxmlformats.org/officeDocument/2006/relationships/tags" Target="../tags/tag869.xml"/><Relationship Id="rId42" Type="http://schemas.openxmlformats.org/officeDocument/2006/relationships/tags" Target="../tags/tag890.xml"/><Relationship Id="rId63" Type="http://schemas.openxmlformats.org/officeDocument/2006/relationships/tags" Target="../tags/tag911.xml"/><Relationship Id="rId84" Type="http://schemas.openxmlformats.org/officeDocument/2006/relationships/tags" Target="../tags/tag932.xml"/><Relationship Id="rId138" Type="http://schemas.openxmlformats.org/officeDocument/2006/relationships/tags" Target="../tags/tag986.xml"/><Relationship Id="rId159" Type="http://schemas.openxmlformats.org/officeDocument/2006/relationships/tags" Target="../tags/tag1007.xml"/><Relationship Id="rId170" Type="http://schemas.openxmlformats.org/officeDocument/2006/relationships/tags" Target="../tags/tag1018.xml"/><Relationship Id="rId191" Type="http://schemas.openxmlformats.org/officeDocument/2006/relationships/tags" Target="../tags/tag1039.xml"/><Relationship Id="rId205" Type="http://schemas.openxmlformats.org/officeDocument/2006/relationships/tags" Target="../tags/tag1053.xml"/><Relationship Id="rId226" Type="http://schemas.openxmlformats.org/officeDocument/2006/relationships/tags" Target="../tags/tag1074.xml"/><Relationship Id="rId107" Type="http://schemas.openxmlformats.org/officeDocument/2006/relationships/tags" Target="../tags/tag955.xml"/><Relationship Id="rId11" Type="http://schemas.openxmlformats.org/officeDocument/2006/relationships/tags" Target="../tags/tag859.xml"/><Relationship Id="rId32" Type="http://schemas.openxmlformats.org/officeDocument/2006/relationships/tags" Target="../tags/tag880.xml"/><Relationship Id="rId53" Type="http://schemas.openxmlformats.org/officeDocument/2006/relationships/tags" Target="../tags/tag901.xml"/><Relationship Id="rId74" Type="http://schemas.openxmlformats.org/officeDocument/2006/relationships/tags" Target="../tags/tag922.xml"/><Relationship Id="rId128" Type="http://schemas.openxmlformats.org/officeDocument/2006/relationships/tags" Target="../tags/tag976.xml"/><Relationship Id="rId149" Type="http://schemas.openxmlformats.org/officeDocument/2006/relationships/tags" Target="../tags/tag997.xml"/><Relationship Id="rId5" Type="http://schemas.openxmlformats.org/officeDocument/2006/relationships/tags" Target="../tags/tag853.xml"/><Relationship Id="rId95" Type="http://schemas.openxmlformats.org/officeDocument/2006/relationships/tags" Target="../tags/tag943.xml"/><Relationship Id="rId160" Type="http://schemas.openxmlformats.org/officeDocument/2006/relationships/tags" Target="../tags/tag1008.xml"/><Relationship Id="rId181" Type="http://schemas.openxmlformats.org/officeDocument/2006/relationships/tags" Target="../tags/tag1029.xml"/><Relationship Id="rId216" Type="http://schemas.openxmlformats.org/officeDocument/2006/relationships/tags" Target="../tags/tag1064.xml"/><Relationship Id="rId22" Type="http://schemas.openxmlformats.org/officeDocument/2006/relationships/tags" Target="../tags/tag870.xml"/><Relationship Id="rId27" Type="http://schemas.openxmlformats.org/officeDocument/2006/relationships/tags" Target="../tags/tag875.xml"/><Relationship Id="rId43" Type="http://schemas.openxmlformats.org/officeDocument/2006/relationships/tags" Target="../tags/tag891.xml"/><Relationship Id="rId48" Type="http://schemas.openxmlformats.org/officeDocument/2006/relationships/tags" Target="../tags/tag896.xml"/><Relationship Id="rId64" Type="http://schemas.openxmlformats.org/officeDocument/2006/relationships/tags" Target="../tags/tag912.xml"/><Relationship Id="rId69" Type="http://schemas.openxmlformats.org/officeDocument/2006/relationships/tags" Target="../tags/tag917.xml"/><Relationship Id="rId113" Type="http://schemas.openxmlformats.org/officeDocument/2006/relationships/tags" Target="../tags/tag961.xml"/><Relationship Id="rId118" Type="http://schemas.openxmlformats.org/officeDocument/2006/relationships/tags" Target="../tags/tag966.xml"/><Relationship Id="rId134" Type="http://schemas.openxmlformats.org/officeDocument/2006/relationships/tags" Target="../tags/tag982.xml"/><Relationship Id="rId139" Type="http://schemas.openxmlformats.org/officeDocument/2006/relationships/tags" Target="../tags/tag987.xml"/><Relationship Id="rId80" Type="http://schemas.openxmlformats.org/officeDocument/2006/relationships/tags" Target="../tags/tag928.xml"/><Relationship Id="rId85" Type="http://schemas.openxmlformats.org/officeDocument/2006/relationships/tags" Target="../tags/tag933.xml"/><Relationship Id="rId150" Type="http://schemas.openxmlformats.org/officeDocument/2006/relationships/tags" Target="../tags/tag998.xml"/><Relationship Id="rId155" Type="http://schemas.openxmlformats.org/officeDocument/2006/relationships/tags" Target="../tags/tag1003.xml"/><Relationship Id="rId171" Type="http://schemas.openxmlformats.org/officeDocument/2006/relationships/tags" Target="../tags/tag1019.xml"/><Relationship Id="rId176" Type="http://schemas.openxmlformats.org/officeDocument/2006/relationships/tags" Target="../tags/tag1024.xml"/><Relationship Id="rId192" Type="http://schemas.openxmlformats.org/officeDocument/2006/relationships/tags" Target="../tags/tag1040.xml"/><Relationship Id="rId197" Type="http://schemas.openxmlformats.org/officeDocument/2006/relationships/tags" Target="../tags/tag1045.xml"/><Relationship Id="rId206" Type="http://schemas.openxmlformats.org/officeDocument/2006/relationships/tags" Target="../tags/tag1054.xml"/><Relationship Id="rId227" Type="http://schemas.openxmlformats.org/officeDocument/2006/relationships/tags" Target="../tags/tag1075.xml"/><Relationship Id="rId201" Type="http://schemas.openxmlformats.org/officeDocument/2006/relationships/tags" Target="../tags/tag1049.xml"/><Relationship Id="rId222" Type="http://schemas.openxmlformats.org/officeDocument/2006/relationships/tags" Target="../tags/tag1070.xml"/><Relationship Id="rId12" Type="http://schemas.openxmlformats.org/officeDocument/2006/relationships/tags" Target="../tags/tag860.xml"/><Relationship Id="rId17" Type="http://schemas.openxmlformats.org/officeDocument/2006/relationships/tags" Target="../tags/tag865.xml"/><Relationship Id="rId33" Type="http://schemas.openxmlformats.org/officeDocument/2006/relationships/tags" Target="../tags/tag881.xml"/><Relationship Id="rId38" Type="http://schemas.openxmlformats.org/officeDocument/2006/relationships/tags" Target="../tags/tag886.xml"/><Relationship Id="rId59" Type="http://schemas.openxmlformats.org/officeDocument/2006/relationships/tags" Target="../tags/tag907.xml"/><Relationship Id="rId103" Type="http://schemas.openxmlformats.org/officeDocument/2006/relationships/tags" Target="../tags/tag951.xml"/><Relationship Id="rId108" Type="http://schemas.openxmlformats.org/officeDocument/2006/relationships/tags" Target="../tags/tag956.xml"/><Relationship Id="rId124" Type="http://schemas.openxmlformats.org/officeDocument/2006/relationships/tags" Target="../tags/tag972.xml"/><Relationship Id="rId129" Type="http://schemas.openxmlformats.org/officeDocument/2006/relationships/tags" Target="../tags/tag977.xml"/><Relationship Id="rId54" Type="http://schemas.openxmlformats.org/officeDocument/2006/relationships/tags" Target="../tags/tag902.xml"/><Relationship Id="rId70" Type="http://schemas.openxmlformats.org/officeDocument/2006/relationships/tags" Target="../tags/tag918.xml"/><Relationship Id="rId75" Type="http://schemas.openxmlformats.org/officeDocument/2006/relationships/tags" Target="../tags/tag923.xml"/><Relationship Id="rId91" Type="http://schemas.openxmlformats.org/officeDocument/2006/relationships/tags" Target="../tags/tag939.xml"/><Relationship Id="rId96" Type="http://schemas.openxmlformats.org/officeDocument/2006/relationships/tags" Target="../tags/tag944.xml"/><Relationship Id="rId140" Type="http://schemas.openxmlformats.org/officeDocument/2006/relationships/tags" Target="../tags/tag988.xml"/><Relationship Id="rId145" Type="http://schemas.openxmlformats.org/officeDocument/2006/relationships/tags" Target="../tags/tag993.xml"/><Relationship Id="rId161" Type="http://schemas.openxmlformats.org/officeDocument/2006/relationships/tags" Target="../tags/tag1009.xml"/><Relationship Id="rId166" Type="http://schemas.openxmlformats.org/officeDocument/2006/relationships/tags" Target="../tags/tag1014.xml"/><Relationship Id="rId182" Type="http://schemas.openxmlformats.org/officeDocument/2006/relationships/tags" Target="../tags/tag1030.xml"/><Relationship Id="rId187" Type="http://schemas.openxmlformats.org/officeDocument/2006/relationships/tags" Target="../tags/tag1035.xml"/><Relationship Id="rId217" Type="http://schemas.openxmlformats.org/officeDocument/2006/relationships/tags" Target="../tags/tag1065.xml"/><Relationship Id="rId1" Type="http://schemas.openxmlformats.org/officeDocument/2006/relationships/tags" Target="../tags/tag849.xml"/><Relationship Id="rId6" Type="http://schemas.openxmlformats.org/officeDocument/2006/relationships/tags" Target="../tags/tag854.xml"/><Relationship Id="rId212" Type="http://schemas.openxmlformats.org/officeDocument/2006/relationships/tags" Target="../tags/tag1060.xml"/><Relationship Id="rId23" Type="http://schemas.openxmlformats.org/officeDocument/2006/relationships/tags" Target="../tags/tag871.xml"/><Relationship Id="rId28" Type="http://schemas.openxmlformats.org/officeDocument/2006/relationships/tags" Target="../tags/tag876.xml"/><Relationship Id="rId49" Type="http://schemas.openxmlformats.org/officeDocument/2006/relationships/tags" Target="../tags/tag897.xml"/><Relationship Id="rId114" Type="http://schemas.openxmlformats.org/officeDocument/2006/relationships/tags" Target="../tags/tag962.xml"/><Relationship Id="rId119" Type="http://schemas.openxmlformats.org/officeDocument/2006/relationships/tags" Target="../tags/tag967.xml"/><Relationship Id="rId44" Type="http://schemas.openxmlformats.org/officeDocument/2006/relationships/tags" Target="../tags/tag892.xml"/><Relationship Id="rId60" Type="http://schemas.openxmlformats.org/officeDocument/2006/relationships/tags" Target="../tags/tag908.xml"/><Relationship Id="rId65" Type="http://schemas.openxmlformats.org/officeDocument/2006/relationships/tags" Target="../tags/tag913.xml"/><Relationship Id="rId81" Type="http://schemas.openxmlformats.org/officeDocument/2006/relationships/tags" Target="../tags/tag929.xml"/><Relationship Id="rId86" Type="http://schemas.openxmlformats.org/officeDocument/2006/relationships/tags" Target="../tags/tag934.xml"/><Relationship Id="rId130" Type="http://schemas.openxmlformats.org/officeDocument/2006/relationships/tags" Target="../tags/tag978.xml"/><Relationship Id="rId135" Type="http://schemas.openxmlformats.org/officeDocument/2006/relationships/tags" Target="../tags/tag983.xml"/><Relationship Id="rId151" Type="http://schemas.openxmlformats.org/officeDocument/2006/relationships/tags" Target="../tags/tag999.xml"/><Relationship Id="rId156" Type="http://schemas.openxmlformats.org/officeDocument/2006/relationships/tags" Target="../tags/tag1004.xml"/><Relationship Id="rId177" Type="http://schemas.openxmlformats.org/officeDocument/2006/relationships/tags" Target="../tags/tag1025.xml"/><Relationship Id="rId198" Type="http://schemas.openxmlformats.org/officeDocument/2006/relationships/tags" Target="../tags/tag1046.xml"/><Relationship Id="rId172" Type="http://schemas.openxmlformats.org/officeDocument/2006/relationships/tags" Target="../tags/tag1020.xml"/><Relationship Id="rId193" Type="http://schemas.openxmlformats.org/officeDocument/2006/relationships/tags" Target="../tags/tag1041.xml"/><Relationship Id="rId202" Type="http://schemas.openxmlformats.org/officeDocument/2006/relationships/tags" Target="../tags/tag1050.xml"/><Relationship Id="rId207" Type="http://schemas.openxmlformats.org/officeDocument/2006/relationships/tags" Target="../tags/tag1055.xml"/><Relationship Id="rId223" Type="http://schemas.openxmlformats.org/officeDocument/2006/relationships/tags" Target="../tags/tag1071.xml"/><Relationship Id="rId228" Type="http://schemas.openxmlformats.org/officeDocument/2006/relationships/tags" Target="../tags/tag1076.xml"/><Relationship Id="rId13" Type="http://schemas.openxmlformats.org/officeDocument/2006/relationships/tags" Target="../tags/tag861.xml"/><Relationship Id="rId18" Type="http://schemas.openxmlformats.org/officeDocument/2006/relationships/tags" Target="../tags/tag866.xml"/><Relationship Id="rId39" Type="http://schemas.openxmlformats.org/officeDocument/2006/relationships/tags" Target="../tags/tag887.xml"/><Relationship Id="rId109" Type="http://schemas.openxmlformats.org/officeDocument/2006/relationships/tags" Target="../tags/tag957.xml"/><Relationship Id="rId34" Type="http://schemas.openxmlformats.org/officeDocument/2006/relationships/tags" Target="../tags/tag882.xml"/><Relationship Id="rId50" Type="http://schemas.openxmlformats.org/officeDocument/2006/relationships/tags" Target="../tags/tag898.xml"/><Relationship Id="rId55" Type="http://schemas.openxmlformats.org/officeDocument/2006/relationships/tags" Target="../tags/tag903.xml"/><Relationship Id="rId76" Type="http://schemas.openxmlformats.org/officeDocument/2006/relationships/tags" Target="../tags/tag924.xml"/><Relationship Id="rId97" Type="http://schemas.openxmlformats.org/officeDocument/2006/relationships/tags" Target="../tags/tag945.xml"/><Relationship Id="rId104" Type="http://schemas.openxmlformats.org/officeDocument/2006/relationships/tags" Target="../tags/tag952.xml"/><Relationship Id="rId120" Type="http://schemas.openxmlformats.org/officeDocument/2006/relationships/tags" Target="../tags/tag968.xml"/><Relationship Id="rId125" Type="http://schemas.openxmlformats.org/officeDocument/2006/relationships/tags" Target="../tags/tag973.xml"/><Relationship Id="rId141" Type="http://schemas.openxmlformats.org/officeDocument/2006/relationships/tags" Target="../tags/tag989.xml"/><Relationship Id="rId146" Type="http://schemas.openxmlformats.org/officeDocument/2006/relationships/tags" Target="../tags/tag994.xml"/><Relationship Id="rId167" Type="http://schemas.openxmlformats.org/officeDocument/2006/relationships/tags" Target="../tags/tag1015.xml"/><Relationship Id="rId188" Type="http://schemas.openxmlformats.org/officeDocument/2006/relationships/tags" Target="../tags/tag1036.xml"/><Relationship Id="rId7" Type="http://schemas.openxmlformats.org/officeDocument/2006/relationships/tags" Target="../tags/tag855.xml"/><Relationship Id="rId71" Type="http://schemas.openxmlformats.org/officeDocument/2006/relationships/tags" Target="../tags/tag919.xml"/><Relationship Id="rId92" Type="http://schemas.openxmlformats.org/officeDocument/2006/relationships/tags" Target="../tags/tag940.xml"/><Relationship Id="rId162" Type="http://schemas.openxmlformats.org/officeDocument/2006/relationships/tags" Target="../tags/tag1010.xml"/><Relationship Id="rId183" Type="http://schemas.openxmlformats.org/officeDocument/2006/relationships/tags" Target="../tags/tag1031.xml"/><Relationship Id="rId213" Type="http://schemas.openxmlformats.org/officeDocument/2006/relationships/tags" Target="../tags/tag1061.xml"/><Relationship Id="rId218" Type="http://schemas.openxmlformats.org/officeDocument/2006/relationships/tags" Target="../tags/tag1066.xml"/><Relationship Id="rId2" Type="http://schemas.openxmlformats.org/officeDocument/2006/relationships/tags" Target="../tags/tag850.xml"/><Relationship Id="rId29" Type="http://schemas.openxmlformats.org/officeDocument/2006/relationships/tags" Target="../tags/tag877.xml"/><Relationship Id="rId24" Type="http://schemas.openxmlformats.org/officeDocument/2006/relationships/tags" Target="../tags/tag872.xml"/><Relationship Id="rId40" Type="http://schemas.openxmlformats.org/officeDocument/2006/relationships/tags" Target="../tags/tag888.xml"/><Relationship Id="rId45" Type="http://schemas.openxmlformats.org/officeDocument/2006/relationships/tags" Target="../tags/tag893.xml"/><Relationship Id="rId66" Type="http://schemas.openxmlformats.org/officeDocument/2006/relationships/tags" Target="../tags/tag914.xml"/><Relationship Id="rId87" Type="http://schemas.openxmlformats.org/officeDocument/2006/relationships/tags" Target="../tags/tag935.xml"/><Relationship Id="rId110" Type="http://schemas.openxmlformats.org/officeDocument/2006/relationships/tags" Target="../tags/tag958.xml"/><Relationship Id="rId115" Type="http://schemas.openxmlformats.org/officeDocument/2006/relationships/tags" Target="../tags/tag963.xml"/><Relationship Id="rId131" Type="http://schemas.openxmlformats.org/officeDocument/2006/relationships/tags" Target="../tags/tag979.xml"/><Relationship Id="rId136" Type="http://schemas.openxmlformats.org/officeDocument/2006/relationships/tags" Target="../tags/tag984.xml"/><Relationship Id="rId157" Type="http://schemas.openxmlformats.org/officeDocument/2006/relationships/tags" Target="../tags/tag1005.xml"/><Relationship Id="rId178" Type="http://schemas.openxmlformats.org/officeDocument/2006/relationships/tags" Target="../tags/tag1026.xml"/><Relationship Id="rId61" Type="http://schemas.openxmlformats.org/officeDocument/2006/relationships/tags" Target="../tags/tag909.xml"/><Relationship Id="rId82" Type="http://schemas.openxmlformats.org/officeDocument/2006/relationships/tags" Target="../tags/tag930.xml"/><Relationship Id="rId152" Type="http://schemas.openxmlformats.org/officeDocument/2006/relationships/tags" Target="../tags/tag1000.xml"/><Relationship Id="rId173" Type="http://schemas.openxmlformats.org/officeDocument/2006/relationships/tags" Target="../tags/tag1021.xml"/><Relationship Id="rId194" Type="http://schemas.openxmlformats.org/officeDocument/2006/relationships/tags" Target="../tags/tag1042.xml"/><Relationship Id="rId199" Type="http://schemas.openxmlformats.org/officeDocument/2006/relationships/tags" Target="../tags/tag1047.xml"/><Relationship Id="rId203" Type="http://schemas.openxmlformats.org/officeDocument/2006/relationships/tags" Target="../tags/tag1051.xml"/><Relationship Id="rId208" Type="http://schemas.openxmlformats.org/officeDocument/2006/relationships/tags" Target="../tags/tag1056.xml"/><Relationship Id="rId229" Type="http://schemas.openxmlformats.org/officeDocument/2006/relationships/tags" Target="../tags/tag1077.xml"/><Relationship Id="rId19" Type="http://schemas.openxmlformats.org/officeDocument/2006/relationships/tags" Target="../tags/tag867.xml"/><Relationship Id="rId224" Type="http://schemas.openxmlformats.org/officeDocument/2006/relationships/tags" Target="../tags/tag1072.xml"/><Relationship Id="rId14" Type="http://schemas.openxmlformats.org/officeDocument/2006/relationships/tags" Target="../tags/tag862.xml"/><Relationship Id="rId30" Type="http://schemas.openxmlformats.org/officeDocument/2006/relationships/tags" Target="../tags/tag878.xml"/><Relationship Id="rId35" Type="http://schemas.openxmlformats.org/officeDocument/2006/relationships/tags" Target="../tags/tag883.xml"/><Relationship Id="rId56" Type="http://schemas.openxmlformats.org/officeDocument/2006/relationships/tags" Target="../tags/tag904.xml"/><Relationship Id="rId77" Type="http://schemas.openxmlformats.org/officeDocument/2006/relationships/tags" Target="../tags/tag925.xml"/><Relationship Id="rId100" Type="http://schemas.openxmlformats.org/officeDocument/2006/relationships/tags" Target="../tags/tag948.xml"/><Relationship Id="rId105" Type="http://schemas.openxmlformats.org/officeDocument/2006/relationships/tags" Target="../tags/tag953.xml"/><Relationship Id="rId126" Type="http://schemas.openxmlformats.org/officeDocument/2006/relationships/tags" Target="../tags/tag974.xml"/><Relationship Id="rId147" Type="http://schemas.openxmlformats.org/officeDocument/2006/relationships/tags" Target="../tags/tag995.xml"/><Relationship Id="rId168" Type="http://schemas.openxmlformats.org/officeDocument/2006/relationships/tags" Target="../tags/tag1016.xml"/><Relationship Id="rId8" Type="http://schemas.openxmlformats.org/officeDocument/2006/relationships/tags" Target="../tags/tag856.xml"/><Relationship Id="rId51" Type="http://schemas.openxmlformats.org/officeDocument/2006/relationships/tags" Target="../tags/tag899.xml"/><Relationship Id="rId72" Type="http://schemas.openxmlformats.org/officeDocument/2006/relationships/tags" Target="../tags/tag920.xml"/><Relationship Id="rId93" Type="http://schemas.openxmlformats.org/officeDocument/2006/relationships/tags" Target="../tags/tag941.xml"/><Relationship Id="rId98" Type="http://schemas.openxmlformats.org/officeDocument/2006/relationships/tags" Target="../tags/tag946.xml"/><Relationship Id="rId121" Type="http://schemas.openxmlformats.org/officeDocument/2006/relationships/tags" Target="../tags/tag969.xml"/><Relationship Id="rId142" Type="http://schemas.openxmlformats.org/officeDocument/2006/relationships/tags" Target="../tags/tag990.xml"/><Relationship Id="rId163" Type="http://schemas.openxmlformats.org/officeDocument/2006/relationships/tags" Target="../tags/tag1011.xml"/><Relationship Id="rId184" Type="http://schemas.openxmlformats.org/officeDocument/2006/relationships/tags" Target="../tags/tag1032.xml"/><Relationship Id="rId189" Type="http://schemas.openxmlformats.org/officeDocument/2006/relationships/tags" Target="../tags/tag1037.xml"/><Relationship Id="rId219" Type="http://schemas.openxmlformats.org/officeDocument/2006/relationships/tags" Target="../tags/tag1067.xml"/><Relationship Id="rId3" Type="http://schemas.openxmlformats.org/officeDocument/2006/relationships/tags" Target="../tags/tag851.xml"/><Relationship Id="rId214" Type="http://schemas.openxmlformats.org/officeDocument/2006/relationships/tags" Target="../tags/tag1062.xml"/><Relationship Id="rId230" Type="http://schemas.openxmlformats.org/officeDocument/2006/relationships/tags" Target="../tags/tag1078.xml"/><Relationship Id="rId25" Type="http://schemas.openxmlformats.org/officeDocument/2006/relationships/tags" Target="../tags/tag873.xml"/><Relationship Id="rId46" Type="http://schemas.openxmlformats.org/officeDocument/2006/relationships/tags" Target="../tags/tag894.xml"/><Relationship Id="rId67" Type="http://schemas.openxmlformats.org/officeDocument/2006/relationships/tags" Target="../tags/tag915.xml"/><Relationship Id="rId116" Type="http://schemas.openxmlformats.org/officeDocument/2006/relationships/tags" Target="../tags/tag964.xml"/><Relationship Id="rId137" Type="http://schemas.openxmlformats.org/officeDocument/2006/relationships/tags" Target="../tags/tag985.xml"/><Relationship Id="rId158" Type="http://schemas.openxmlformats.org/officeDocument/2006/relationships/tags" Target="../tags/tag1006.xml"/><Relationship Id="rId20" Type="http://schemas.openxmlformats.org/officeDocument/2006/relationships/tags" Target="../tags/tag868.xml"/><Relationship Id="rId41" Type="http://schemas.openxmlformats.org/officeDocument/2006/relationships/tags" Target="../tags/tag889.xml"/><Relationship Id="rId62" Type="http://schemas.openxmlformats.org/officeDocument/2006/relationships/tags" Target="../tags/tag910.xml"/><Relationship Id="rId83" Type="http://schemas.openxmlformats.org/officeDocument/2006/relationships/tags" Target="../tags/tag931.xml"/><Relationship Id="rId88" Type="http://schemas.openxmlformats.org/officeDocument/2006/relationships/tags" Target="../tags/tag936.xml"/><Relationship Id="rId111" Type="http://schemas.openxmlformats.org/officeDocument/2006/relationships/tags" Target="../tags/tag959.xml"/><Relationship Id="rId132" Type="http://schemas.openxmlformats.org/officeDocument/2006/relationships/tags" Target="../tags/tag980.xml"/><Relationship Id="rId153" Type="http://schemas.openxmlformats.org/officeDocument/2006/relationships/tags" Target="../tags/tag1001.xml"/><Relationship Id="rId174" Type="http://schemas.openxmlformats.org/officeDocument/2006/relationships/tags" Target="../tags/tag1022.xml"/><Relationship Id="rId179" Type="http://schemas.openxmlformats.org/officeDocument/2006/relationships/tags" Target="../tags/tag1027.xml"/><Relationship Id="rId195" Type="http://schemas.openxmlformats.org/officeDocument/2006/relationships/tags" Target="../tags/tag1043.xml"/><Relationship Id="rId209" Type="http://schemas.openxmlformats.org/officeDocument/2006/relationships/tags" Target="../tags/tag1057.xml"/><Relationship Id="rId190" Type="http://schemas.openxmlformats.org/officeDocument/2006/relationships/tags" Target="../tags/tag1038.xml"/><Relationship Id="rId204" Type="http://schemas.openxmlformats.org/officeDocument/2006/relationships/tags" Target="../tags/tag1052.xml"/><Relationship Id="rId220" Type="http://schemas.openxmlformats.org/officeDocument/2006/relationships/tags" Target="../tags/tag1068.xml"/><Relationship Id="rId225" Type="http://schemas.openxmlformats.org/officeDocument/2006/relationships/tags" Target="../tags/tag1073.xml"/><Relationship Id="rId15" Type="http://schemas.openxmlformats.org/officeDocument/2006/relationships/tags" Target="../tags/tag863.xml"/><Relationship Id="rId36" Type="http://schemas.openxmlformats.org/officeDocument/2006/relationships/tags" Target="../tags/tag884.xml"/><Relationship Id="rId57" Type="http://schemas.openxmlformats.org/officeDocument/2006/relationships/tags" Target="../tags/tag905.xml"/><Relationship Id="rId106" Type="http://schemas.openxmlformats.org/officeDocument/2006/relationships/tags" Target="../tags/tag954.xml"/><Relationship Id="rId127" Type="http://schemas.openxmlformats.org/officeDocument/2006/relationships/tags" Target="../tags/tag975.xml"/><Relationship Id="rId10" Type="http://schemas.openxmlformats.org/officeDocument/2006/relationships/tags" Target="../tags/tag858.xml"/><Relationship Id="rId31" Type="http://schemas.openxmlformats.org/officeDocument/2006/relationships/tags" Target="../tags/tag879.xml"/><Relationship Id="rId52" Type="http://schemas.openxmlformats.org/officeDocument/2006/relationships/tags" Target="../tags/tag900.xml"/><Relationship Id="rId73" Type="http://schemas.openxmlformats.org/officeDocument/2006/relationships/tags" Target="../tags/tag921.xml"/><Relationship Id="rId78" Type="http://schemas.openxmlformats.org/officeDocument/2006/relationships/tags" Target="../tags/tag926.xml"/><Relationship Id="rId94" Type="http://schemas.openxmlformats.org/officeDocument/2006/relationships/tags" Target="../tags/tag942.xml"/><Relationship Id="rId99" Type="http://schemas.openxmlformats.org/officeDocument/2006/relationships/tags" Target="../tags/tag947.xml"/><Relationship Id="rId101" Type="http://schemas.openxmlformats.org/officeDocument/2006/relationships/tags" Target="../tags/tag949.xml"/><Relationship Id="rId122" Type="http://schemas.openxmlformats.org/officeDocument/2006/relationships/tags" Target="../tags/tag970.xml"/><Relationship Id="rId143" Type="http://schemas.openxmlformats.org/officeDocument/2006/relationships/tags" Target="../tags/tag991.xml"/><Relationship Id="rId148" Type="http://schemas.openxmlformats.org/officeDocument/2006/relationships/tags" Target="../tags/tag996.xml"/><Relationship Id="rId164" Type="http://schemas.openxmlformats.org/officeDocument/2006/relationships/tags" Target="../tags/tag1012.xml"/><Relationship Id="rId169" Type="http://schemas.openxmlformats.org/officeDocument/2006/relationships/tags" Target="../tags/tag1017.xml"/><Relationship Id="rId185" Type="http://schemas.openxmlformats.org/officeDocument/2006/relationships/tags" Target="../tags/tag1033.xml"/><Relationship Id="rId4" Type="http://schemas.openxmlformats.org/officeDocument/2006/relationships/tags" Target="../tags/tag852.xml"/><Relationship Id="rId9" Type="http://schemas.openxmlformats.org/officeDocument/2006/relationships/tags" Target="../tags/tag857.xml"/><Relationship Id="rId180" Type="http://schemas.openxmlformats.org/officeDocument/2006/relationships/tags" Target="../tags/tag1028.xml"/><Relationship Id="rId210" Type="http://schemas.openxmlformats.org/officeDocument/2006/relationships/tags" Target="../tags/tag1058.xml"/><Relationship Id="rId215" Type="http://schemas.openxmlformats.org/officeDocument/2006/relationships/tags" Target="../tags/tag1063.xml"/><Relationship Id="rId26" Type="http://schemas.openxmlformats.org/officeDocument/2006/relationships/tags" Target="../tags/tag874.xml"/><Relationship Id="rId231" Type="http://schemas.openxmlformats.org/officeDocument/2006/relationships/slideLayout" Target="../slideLayouts/slideLayout1.xml"/><Relationship Id="rId47" Type="http://schemas.openxmlformats.org/officeDocument/2006/relationships/tags" Target="../tags/tag895.xml"/><Relationship Id="rId68" Type="http://schemas.openxmlformats.org/officeDocument/2006/relationships/tags" Target="../tags/tag916.xml"/><Relationship Id="rId89" Type="http://schemas.openxmlformats.org/officeDocument/2006/relationships/tags" Target="../tags/tag937.xml"/><Relationship Id="rId112" Type="http://schemas.openxmlformats.org/officeDocument/2006/relationships/tags" Target="../tags/tag960.xml"/><Relationship Id="rId133" Type="http://schemas.openxmlformats.org/officeDocument/2006/relationships/tags" Target="../tags/tag981.xml"/><Relationship Id="rId154" Type="http://schemas.openxmlformats.org/officeDocument/2006/relationships/tags" Target="../tags/tag1002.xml"/><Relationship Id="rId175" Type="http://schemas.openxmlformats.org/officeDocument/2006/relationships/tags" Target="../tags/tag1023.xml"/><Relationship Id="rId196" Type="http://schemas.openxmlformats.org/officeDocument/2006/relationships/tags" Target="../tags/tag1044.xml"/><Relationship Id="rId200" Type="http://schemas.openxmlformats.org/officeDocument/2006/relationships/tags" Target="../tags/tag1048.xml"/><Relationship Id="rId16" Type="http://schemas.openxmlformats.org/officeDocument/2006/relationships/tags" Target="../tags/tag864.xml"/><Relationship Id="rId221" Type="http://schemas.openxmlformats.org/officeDocument/2006/relationships/tags" Target="../tags/tag1069.xml"/><Relationship Id="rId37" Type="http://schemas.openxmlformats.org/officeDocument/2006/relationships/tags" Target="../tags/tag885.xml"/><Relationship Id="rId58" Type="http://schemas.openxmlformats.org/officeDocument/2006/relationships/tags" Target="../tags/tag906.xml"/><Relationship Id="rId79" Type="http://schemas.openxmlformats.org/officeDocument/2006/relationships/tags" Target="../tags/tag927.xml"/><Relationship Id="rId102" Type="http://schemas.openxmlformats.org/officeDocument/2006/relationships/tags" Target="../tags/tag950.xml"/><Relationship Id="rId123" Type="http://schemas.openxmlformats.org/officeDocument/2006/relationships/tags" Target="../tags/tag971.xml"/><Relationship Id="rId144" Type="http://schemas.openxmlformats.org/officeDocument/2006/relationships/tags" Target="../tags/tag992.xml"/><Relationship Id="rId90" Type="http://schemas.openxmlformats.org/officeDocument/2006/relationships/tags" Target="../tags/tag938.xml"/><Relationship Id="rId165" Type="http://schemas.openxmlformats.org/officeDocument/2006/relationships/tags" Target="../tags/tag1013.xml"/><Relationship Id="rId186" Type="http://schemas.openxmlformats.org/officeDocument/2006/relationships/tags" Target="../tags/tag1034.xml"/><Relationship Id="rId211" Type="http://schemas.openxmlformats.org/officeDocument/2006/relationships/tags" Target="../tags/tag105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91.xml"/><Relationship Id="rId18" Type="http://schemas.openxmlformats.org/officeDocument/2006/relationships/tags" Target="../tags/tag1096.xml"/><Relationship Id="rId26" Type="http://schemas.openxmlformats.org/officeDocument/2006/relationships/tags" Target="../tags/tag1104.xml"/><Relationship Id="rId39" Type="http://schemas.openxmlformats.org/officeDocument/2006/relationships/tags" Target="../tags/tag1117.xml"/><Relationship Id="rId21" Type="http://schemas.openxmlformats.org/officeDocument/2006/relationships/tags" Target="../tags/tag1099.xml"/><Relationship Id="rId34" Type="http://schemas.openxmlformats.org/officeDocument/2006/relationships/tags" Target="../tags/tag1112.xml"/><Relationship Id="rId42" Type="http://schemas.openxmlformats.org/officeDocument/2006/relationships/tags" Target="../tags/tag1120.xml"/><Relationship Id="rId47" Type="http://schemas.openxmlformats.org/officeDocument/2006/relationships/tags" Target="../tags/tag1125.xml"/><Relationship Id="rId50" Type="http://schemas.openxmlformats.org/officeDocument/2006/relationships/tags" Target="../tags/tag1128.xml"/><Relationship Id="rId55" Type="http://schemas.openxmlformats.org/officeDocument/2006/relationships/tags" Target="../tags/tag1133.xml"/><Relationship Id="rId7" Type="http://schemas.openxmlformats.org/officeDocument/2006/relationships/tags" Target="../tags/tag1085.xml"/><Relationship Id="rId2" Type="http://schemas.openxmlformats.org/officeDocument/2006/relationships/tags" Target="../tags/tag1080.xml"/><Relationship Id="rId16" Type="http://schemas.openxmlformats.org/officeDocument/2006/relationships/tags" Target="../tags/tag1094.xml"/><Relationship Id="rId20" Type="http://schemas.openxmlformats.org/officeDocument/2006/relationships/tags" Target="../tags/tag1098.xml"/><Relationship Id="rId29" Type="http://schemas.openxmlformats.org/officeDocument/2006/relationships/tags" Target="../tags/tag1107.xml"/><Relationship Id="rId41" Type="http://schemas.openxmlformats.org/officeDocument/2006/relationships/tags" Target="../tags/tag1119.xml"/><Relationship Id="rId54" Type="http://schemas.openxmlformats.org/officeDocument/2006/relationships/tags" Target="../tags/tag1132.xml"/><Relationship Id="rId62" Type="http://schemas.openxmlformats.org/officeDocument/2006/relationships/slideLayout" Target="../slideLayouts/slideLayout1.xml"/><Relationship Id="rId1" Type="http://schemas.openxmlformats.org/officeDocument/2006/relationships/tags" Target="../tags/tag1079.xml"/><Relationship Id="rId6" Type="http://schemas.openxmlformats.org/officeDocument/2006/relationships/tags" Target="../tags/tag1084.xml"/><Relationship Id="rId11" Type="http://schemas.openxmlformats.org/officeDocument/2006/relationships/tags" Target="../tags/tag1089.xml"/><Relationship Id="rId24" Type="http://schemas.openxmlformats.org/officeDocument/2006/relationships/tags" Target="../tags/tag1102.xml"/><Relationship Id="rId32" Type="http://schemas.openxmlformats.org/officeDocument/2006/relationships/tags" Target="../tags/tag1110.xml"/><Relationship Id="rId37" Type="http://schemas.openxmlformats.org/officeDocument/2006/relationships/tags" Target="../tags/tag1115.xml"/><Relationship Id="rId40" Type="http://schemas.openxmlformats.org/officeDocument/2006/relationships/tags" Target="../tags/tag1118.xml"/><Relationship Id="rId45" Type="http://schemas.openxmlformats.org/officeDocument/2006/relationships/tags" Target="../tags/tag1123.xml"/><Relationship Id="rId53" Type="http://schemas.openxmlformats.org/officeDocument/2006/relationships/tags" Target="../tags/tag1131.xml"/><Relationship Id="rId58" Type="http://schemas.openxmlformats.org/officeDocument/2006/relationships/tags" Target="../tags/tag1136.xml"/><Relationship Id="rId5" Type="http://schemas.openxmlformats.org/officeDocument/2006/relationships/tags" Target="../tags/tag1083.xml"/><Relationship Id="rId15" Type="http://schemas.openxmlformats.org/officeDocument/2006/relationships/tags" Target="../tags/tag1093.xml"/><Relationship Id="rId23" Type="http://schemas.openxmlformats.org/officeDocument/2006/relationships/tags" Target="../tags/tag1101.xml"/><Relationship Id="rId28" Type="http://schemas.openxmlformats.org/officeDocument/2006/relationships/tags" Target="../tags/tag1106.xml"/><Relationship Id="rId36" Type="http://schemas.openxmlformats.org/officeDocument/2006/relationships/tags" Target="../tags/tag1114.xml"/><Relationship Id="rId49" Type="http://schemas.openxmlformats.org/officeDocument/2006/relationships/tags" Target="../tags/tag1127.xml"/><Relationship Id="rId57" Type="http://schemas.openxmlformats.org/officeDocument/2006/relationships/tags" Target="../tags/tag1135.xml"/><Relationship Id="rId61" Type="http://schemas.openxmlformats.org/officeDocument/2006/relationships/tags" Target="../tags/tag1139.xml"/><Relationship Id="rId10" Type="http://schemas.openxmlformats.org/officeDocument/2006/relationships/tags" Target="../tags/tag1088.xml"/><Relationship Id="rId19" Type="http://schemas.openxmlformats.org/officeDocument/2006/relationships/tags" Target="../tags/tag1097.xml"/><Relationship Id="rId31" Type="http://schemas.openxmlformats.org/officeDocument/2006/relationships/tags" Target="../tags/tag1109.xml"/><Relationship Id="rId44" Type="http://schemas.openxmlformats.org/officeDocument/2006/relationships/tags" Target="../tags/tag1122.xml"/><Relationship Id="rId52" Type="http://schemas.openxmlformats.org/officeDocument/2006/relationships/tags" Target="../tags/tag1130.xml"/><Relationship Id="rId60" Type="http://schemas.openxmlformats.org/officeDocument/2006/relationships/tags" Target="../tags/tag1138.xml"/><Relationship Id="rId4" Type="http://schemas.openxmlformats.org/officeDocument/2006/relationships/tags" Target="../tags/tag1082.xml"/><Relationship Id="rId9" Type="http://schemas.openxmlformats.org/officeDocument/2006/relationships/tags" Target="../tags/tag1087.xml"/><Relationship Id="rId14" Type="http://schemas.openxmlformats.org/officeDocument/2006/relationships/tags" Target="../tags/tag1092.xml"/><Relationship Id="rId22" Type="http://schemas.openxmlformats.org/officeDocument/2006/relationships/tags" Target="../tags/tag1100.xml"/><Relationship Id="rId27" Type="http://schemas.openxmlformats.org/officeDocument/2006/relationships/tags" Target="../tags/tag1105.xml"/><Relationship Id="rId30" Type="http://schemas.openxmlformats.org/officeDocument/2006/relationships/tags" Target="../tags/tag1108.xml"/><Relationship Id="rId35" Type="http://schemas.openxmlformats.org/officeDocument/2006/relationships/tags" Target="../tags/tag1113.xml"/><Relationship Id="rId43" Type="http://schemas.openxmlformats.org/officeDocument/2006/relationships/tags" Target="../tags/tag1121.xml"/><Relationship Id="rId48" Type="http://schemas.openxmlformats.org/officeDocument/2006/relationships/tags" Target="../tags/tag1126.xml"/><Relationship Id="rId56" Type="http://schemas.openxmlformats.org/officeDocument/2006/relationships/tags" Target="../tags/tag1134.xml"/><Relationship Id="rId8" Type="http://schemas.openxmlformats.org/officeDocument/2006/relationships/tags" Target="../tags/tag1086.xml"/><Relationship Id="rId51" Type="http://schemas.openxmlformats.org/officeDocument/2006/relationships/tags" Target="../tags/tag1129.xml"/><Relationship Id="rId3" Type="http://schemas.openxmlformats.org/officeDocument/2006/relationships/tags" Target="../tags/tag1081.xml"/><Relationship Id="rId12" Type="http://schemas.openxmlformats.org/officeDocument/2006/relationships/tags" Target="../tags/tag1090.xml"/><Relationship Id="rId17" Type="http://schemas.openxmlformats.org/officeDocument/2006/relationships/tags" Target="../tags/tag1095.xml"/><Relationship Id="rId25" Type="http://schemas.openxmlformats.org/officeDocument/2006/relationships/tags" Target="../tags/tag1103.xml"/><Relationship Id="rId33" Type="http://schemas.openxmlformats.org/officeDocument/2006/relationships/tags" Target="../tags/tag1111.xml"/><Relationship Id="rId38" Type="http://schemas.openxmlformats.org/officeDocument/2006/relationships/tags" Target="../tags/tag1116.xml"/><Relationship Id="rId46" Type="http://schemas.openxmlformats.org/officeDocument/2006/relationships/tags" Target="../tags/tag1124.xml"/><Relationship Id="rId59" Type="http://schemas.openxmlformats.org/officeDocument/2006/relationships/tags" Target="../tags/tag113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65.xml"/><Relationship Id="rId117" Type="http://schemas.openxmlformats.org/officeDocument/2006/relationships/tags" Target="../tags/tag1256.xml"/><Relationship Id="rId21" Type="http://schemas.openxmlformats.org/officeDocument/2006/relationships/tags" Target="../tags/tag1160.xml"/><Relationship Id="rId42" Type="http://schemas.openxmlformats.org/officeDocument/2006/relationships/tags" Target="../tags/tag1181.xml"/><Relationship Id="rId47" Type="http://schemas.openxmlformats.org/officeDocument/2006/relationships/tags" Target="../tags/tag1186.xml"/><Relationship Id="rId63" Type="http://schemas.openxmlformats.org/officeDocument/2006/relationships/tags" Target="../tags/tag1202.xml"/><Relationship Id="rId68" Type="http://schemas.openxmlformats.org/officeDocument/2006/relationships/tags" Target="../tags/tag1207.xml"/><Relationship Id="rId84" Type="http://schemas.openxmlformats.org/officeDocument/2006/relationships/tags" Target="../tags/tag1223.xml"/><Relationship Id="rId89" Type="http://schemas.openxmlformats.org/officeDocument/2006/relationships/tags" Target="../tags/tag1228.xml"/><Relationship Id="rId112" Type="http://schemas.openxmlformats.org/officeDocument/2006/relationships/tags" Target="../tags/tag1251.xml"/><Relationship Id="rId16" Type="http://schemas.openxmlformats.org/officeDocument/2006/relationships/tags" Target="../tags/tag1155.xml"/><Relationship Id="rId107" Type="http://schemas.openxmlformats.org/officeDocument/2006/relationships/tags" Target="../tags/tag1246.xml"/><Relationship Id="rId11" Type="http://schemas.openxmlformats.org/officeDocument/2006/relationships/tags" Target="../tags/tag1150.xml"/><Relationship Id="rId32" Type="http://schemas.openxmlformats.org/officeDocument/2006/relationships/tags" Target="../tags/tag1171.xml"/><Relationship Id="rId37" Type="http://schemas.openxmlformats.org/officeDocument/2006/relationships/tags" Target="../tags/tag1176.xml"/><Relationship Id="rId53" Type="http://schemas.openxmlformats.org/officeDocument/2006/relationships/tags" Target="../tags/tag1192.xml"/><Relationship Id="rId58" Type="http://schemas.openxmlformats.org/officeDocument/2006/relationships/tags" Target="../tags/tag1197.xml"/><Relationship Id="rId74" Type="http://schemas.openxmlformats.org/officeDocument/2006/relationships/tags" Target="../tags/tag1213.xml"/><Relationship Id="rId79" Type="http://schemas.openxmlformats.org/officeDocument/2006/relationships/tags" Target="../tags/tag1218.xml"/><Relationship Id="rId102" Type="http://schemas.openxmlformats.org/officeDocument/2006/relationships/tags" Target="../tags/tag1241.xml"/><Relationship Id="rId123" Type="http://schemas.openxmlformats.org/officeDocument/2006/relationships/tags" Target="../tags/tag1262.xml"/><Relationship Id="rId5" Type="http://schemas.openxmlformats.org/officeDocument/2006/relationships/tags" Target="../tags/tag1144.xml"/><Relationship Id="rId90" Type="http://schemas.openxmlformats.org/officeDocument/2006/relationships/tags" Target="../tags/tag1229.xml"/><Relationship Id="rId95" Type="http://schemas.openxmlformats.org/officeDocument/2006/relationships/tags" Target="../tags/tag1234.xml"/><Relationship Id="rId19" Type="http://schemas.openxmlformats.org/officeDocument/2006/relationships/tags" Target="../tags/tag1158.xml"/><Relationship Id="rId14" Type="http://schemas.openxmlformats.org/officeDocument/2006/relationships/tags" Target="../tags/tag1153.xml"/><Relationship Id="rId22" Type="http://schemas.openxmlformats.org/officeDocument/2006/relationships/tags" Target="../tags/tag1161.xml"/><Relationship Id="rId27" Type="http://schemas.openxmlformats.org/officeDocument/2006/relationships/tags" Target="../tags/tag1166.xml"/><Relationship Id="rId30" Type="http://schemas.openxmlformats.org/officeDocument/2006/relationships/tags" Target="../tags/tag1169.xml"/><Relationship Id="rId35" Type="http://schemas.openxmlformats.org/officeDocument/2006/relationships/tags" Target="../tags/tag1174.xml"/><Relationship Id="rId43" Type="http://schemas.openxmlformats.org/officeDocument/2006/relationships/tags" Target="../tags/tag1182.xml"/><Relationship Id="rId48" Type="http://schemas.openxmlformats.org/officeDocument/2006/relationships/tags" Target="../tags/tag1187.xml"/><Relationship Id="rId56" Type="http://schemas.openxmlformats.org/officeDocument/2006/relationships/tags" Target="../tags/tag1195.xml"/><Relationship Id="rId64" Type="http://schemas.openxmlformats.org/officeDocument/2006/relationships/tags" Target="../tags/tag1203.xml"/><Relationship Id="rId69" Type="http://schemas.openxmlformats.org/officeDocument/2006/relationships/tags" Target="../tags/tag1208.xml"/><Relationship Id="rId77" Type="http://schemas.openxmlformats.org/officeDocument/2006/relationships/tags" Target="../tags/tag1216.xml"/><Relationship Id="rId100" Type="http://schemas.openxmlformats.org/officeDocument/2006/relationships/tags" Target="../tags/tag1239.xml"/><Relationship Id="rId105" Type="http://schemas.openxmlformats.org/officeDocument/2006/relationships/tags" Target="../tags/tag1244.xml"/><Relationship Id="rId113" Type="http://schemas.openxmlformats.org/officeDocument/2006/relationships/tags" Target="../tags/tag1252.xml"/><Relationship Id="rId118" Type="http://schemas.openxmlformats.org/officeDocument/2006/relationships/tags" Target="../tags/tag1257.xml"/><Relationship Id="rId126" Type="http://schemas.openxmlformats.org/officeDocument/2006/relationships/tags" Target="../tags/tag1265.xml"/><Relationship Id="rId8" Type="http://schemas.openxmlformats.org/officeDocument/2006/relationships/tags" Target="../tags/tag1147.xml"/><Relationship Id="rId51" Type="http://schemas.openxmlformats.org/officeDocument/2006/relationships/tags" Target="../tags/tag1190.xml"/><Relationship Id="rId72" Type="http://schemas.openxmlformats.org/officeDocument/2006/relationships/tags" Target="../tags/tag1211.xml"/><Relationship Id="rId80" Type="http://schemas.openxmlformats.org/officeDocument/2006/relationships/tags" Target="../tags/tag1219.xml"/><Relationship Id="rId85" Type="http://schemas.openxmlformats.org/officeDocument/2006/relationships/tags" Target="../tags/tag1224.xml"/><Relationship Id="rId93" Type="http://schemas.openxmlformats.org/officeDocument/2006/relationships/tags" Target="../tags/tag1232.xml"/><Relationship Id="rId98" Type="http://schemas.openxmlformats.org/officeDocument/2006/relationships/tags" Target="../tags/tag1237.xml"/><Relationship Id="rId121" Type="http://schemas.openxmlformats.org/officeDocument/2006/relationships/tags" Target="../tags/tag1260.xml"/><Relationship Id="rId3" Type="http://schemas.openxmlformats.org/officeDocument/2006/relationships/tags" Target="../tags/tag1142.xml"/><Relationship Id="rId12" Type="http://schemas.openxmlformats.org/officeDocument/2006/relationships/tags" Target="../tags/tag1151.xml"/><Relationship Id="rId17" Type="http://schemas.openxmlformats.org/officeDocument/2006/relationships/tags" Target="../tags/tag1156.xml"/><Relationship Id="rId25" Type="http://schemas.openxmlformats.org/officeDocument/2006/relationships/tags" Target="../tags/tag1164.xml"/><Relationship Id="rId33" Type="http://schemas.openxmlformats.org/officeDocument/2006/relationships/tags" Target="../tags/tag1172.xml"/><Relationship Id="rId38" Type="http://schemas.openxmlformats.org/officeDocument/2006/relationships/tags" Target="../tags/tag1177.xml"/><Relationship Id="rId46" Type="http://schemas.openxmlformats.org/officeDocument/2006/relationships/tags" Target="../tags/tag1185.xml"/><Relationship Id="rId59" Type="http://schemas.openxmlformats.org/officeDocument/2006/relationships/tags" Target="../tags/tag1198.xml"/><Relationship Id="rId67" Type="http://schemas.openxmlformats.org/officeDocument/2006/relationships/tags" Target="../tags/tag1206.xml"/><Relationship Id="rId103" Type="http://schemas.openxmlformats.org/officeDocument/2006/relationships/tags" Target="../tags/tag1242.xml"/><Relationship Id="rId108" Type="http://schemas.openxmlformats.org/officeDocument/2006/relationships/tags" Target="../tags/tag1247.xml"/><Relationship Id="rId116" Type="http://schemas.openxmlformats.org/officeDocument/2006/relationships/tags" Target="../tags/tag1255.xml"/><Relationship Id="rId124" Type="http://schemas.openxmlformats.org/officeDocument/2006/relationships/tags" Target="../tags/tag1263.xml"/><Relationship Id="rId20" Type="http://schemas.openxmlformats.org/officeDocument/2006/relationships/tags" Target="../tags/tag1159.xml"/><Relationship Id="rId41" Type="http://schemas.openxmlformats.org/officeDocument/2006/relationships/tags" Target="../tags/tag1180.xml"/><Relationship Id="rId54" Type="http://schemas.openxmlformats.org/officeDocument/2006/relationships/tags" Target="../tags/tag1193.xml"/><Relationship Id="rId62" Type="http://schemas.openxmlformats.org/officeDocument/2006/relationships/tags" Target="../tags/tag1201.xml"/><Relationship Id="rId70" Type="http://schemas.openxmlformats.org/officeDocument/2006/relationships/tags" Target="../tags/tag1209.xml"/><Relationship Id="rId75" Type="http://schemas.openxmlformats.org/officeDocument/2006/relationships/tags" Target="../tags/tag1214.xml"/><Relationship Id="rId83" Type="http://schemas.openxmlformats.org/officeDocument/2006/relationships/tags" Target="../tags/tag1222.xml"/><Relationship Id="rId88" Type="http://schemas.openxmlformats.org/officeDocument/2006/relationships/tags" Target="../tags/tag1227.xml"/><Relationship Id="rId91" Type="http://schemas.openxmlformats.org/officeDocument/2006/relationships/tags" Target="../tags/tag1230.xml"/><Relationship Id="rId96" Type="http://schemas.openxmlformats.org/officeDocument/2006/relationships/tags" Target="../tags/tag1235.xml"/><Relationship Id="rId111" Type="http://schemas.openxmlformats.org/officeDocument/2006/relationships/tags" Target="../tags/tag1250.xml"/><Relationship Id="rId1" Type="http://schemas.openxmlformats.org/officeDocument/2006/relationships/tags" Target="../tags/tag1140.xml"/><Relationship Id="rId6" Type="http://schemas.openxmlformats.org/officeDocument/2006/relationships/tags" Target="../tags/tag1145.xml"/><Relationship Id="rId15" Type="http://schemas.openxmlformats.org/officeDocument/2006/relationships/tags" Target="../tags/tag1154.xml"/><Relationship Id="rId23" Type="http://schemas.openxmlformats.org/officeDocument/2006/relationships/tags" Target="../tags/tag1162.xml"/><Relationship Id="rId28" Type="http://schemas.openxmlformats.org/officeDocument/2006/relationships/tags" Target="../tags/tag1167.xml"/><Relationship Id="rId36" Type="http://schemas.openxmlformats.org/officeDocument/2006/relationships/tags" Target="../tags/tag1175.xml"/><Relationship Id="rId49" Type="http://schemas.openxmlformats.org/officeDocument/2006/relationships/tags" Target="../tags/tag1188.xml"/><Relationship Id="rId57" Type="http://schemas.openxmlformats.org/officeDocument/2006/relationships/tags" Target="../tags/tag1196.xml"/><Relationship Id="rId106" Type="http://schemas.openxmlformats.org/officeDocument/2006/relationships/tags" Target="../tags/tag1245.xml"/><Relationship Id="rId114" Type="http://schemas.openxmlformats.org/officeDocument/2006/relationships/tags" Target="../tags/tag1253.xml"/><Relationship Id="rId119" Type="http://schemas.openxmlformats.org/officeDocument/2006/relationships/tags" Target="../tags/tag1258.xml"/><Relationship Id="rId127" Type="http://schemas.openxmlformats.org/officeDocument/2006/relationships/slideLayout" Target="../slideLayouts/slideLayout1.xml"/><Relationship Id="rId10" Type="http://schemas.openxmlformats.org/officeDocument/2006/relationships/tags" Target="../tags/tag1149.xml"/><Relationship Id="rId31" Type="http://schemas.openxmlformats.org/officeDocument/2006/relationships/tags" Target="../tags/tag1170.xml"/><Relationship Id="rId44" Type="http://schemas.openxmlformats.org/officeDocument/2006/relationships/tags" Target="../tags/tag1183.xml"/><Relationship Id="rId52" Type="http://schemas.openxmlformats.org/officeDocument/2006/relationships/tags" Target="../tags/tag1191.xml"/><Relationship Id="rId60" Type="http://schemas.openxmlformats.org/officeDocument/2006/relationships/tags" Target="../tags/tag1199.xml"/><Relationship Id="rId65" Type="http://schemas.openxmlformats.org/officeDocument/2006/relationships/tags" Target="../tags/tag1204.xml"/><Relationship Id="rId73" Type="http://schemas.openxmlformats.org/officeDocument/2006/relationships/tags" Target="../tags/tag1212.xml"/><Relationship Id="rId78" Type="http://schemas.openxmlformats.org/officeDocument/2006/relationships/tags" Target="../tags/tag1217.xml"/><Relationship Id="rId81" Type="http://schemas.openxmlformats.org/officeDocument/2006/relationships/tags" Target="../tags/tag1220.xml"/><Relationship Id="rId86" Type="http://schemas.openxmlformats.org/officeDocument/2006/relationships/tags" Target="../tags/tag1225.xml"/><Relationship Id="rId94" Type="http://schemas.openxmlformats.org/officeDocument/2006/relationships/tags" Target="../tags/tag1233.xml"/><Relationship Id="rId99" Type="http://schemas.openxmlformats.org/officeDocument/2006/relationships/tags" Target="../tags/tag1238.xml"/><Relationship Id="rId101" Type="http://schemas.openxmlformats.org/officeDocument/2006/relationships/tags" Target="../tags/tag1240.xml"/><Relationship Id="rId122" Type="http://schemas.openxmlformats.org/officeDocument/2006/relationships/tags" Target="../tags/tag1261.xml"/><Relationship Id="rId4" Type="http://schemas.openxmlformats.org/officeDocument/2006/relationships/tags" Target="../tags/tag1143.xml"/><Relationship Id="rId9" Type="http://schemas.openxmlformats.org/officeDocument/2006/relationships/tags" Target="../tags/tag1148.xml"/><Relationship Id="rId13" Type="http://schemas.openxmlformats.org/officeDocument/2006/relationships/tags" Target="../tags/tag1152.xml"/><Relationship Id="rId18" Type="http://schemas.openxmlformats.org/officeDocument/2006/relationships/tags" Target="../tags/tag1157.xml"/><Relationship Id="rId39" Type="http://schemas.openxmlformats.org/officeDocument/2006/relationships/tags" Target="../tags/tag1178.xml"/><Relationship Id="rId109" Type="http://schemas.openxmlformats.org/officeDocument/2006/relationships/tags" Target="../tags/tag1248.xml"/><Relationship Id="rId34" Type="http://schemas.openxmlformats.org/officeDocument/2006/relationships/tags" Target="../tags/tag1173.xml"/><Relationship Id="rId50" Type="http://schemas.openxmlformats.org/officeDocument/2006/relationships/tags" Target="../tags/tag1189.xml"/><Relationship Id="rId55" Type="http://schemas.openxmlformats.org/officeDocument/2006/relationships/tags" Target="../tags/tag1194.xml"/><Relationship Id="rId76" Type="http://schemas.openxmlformats.org/officeDocument/2006/relationships/tags" Target="../tags/tag1215.xml"/><Relationship Id="rId97" Type="http://schemas.openxmlformats.org/officeDocument/2006/relationships/tags" Target="../tags/tag1236.xml"/><Relationship Id="rId104" Type="http://schemas.openxmlformats.org/officeDocument/2006/relationships/tags" Target="../tags/tag1243.xml"/><Relationship Id="rId120" Type="http://schemas.openxmlformats.org/officeDocument/2006/relationships/tags" Target="../tags/tag1259.xml"/><Relationship Id="rId125" Type="http://schemas.openxmlformats.org/officeDocument/2006/relationships/tags" Target="../tags/tag1264.xml"/><Relationship Id="rId7" Type="http://schemas.openxmlformats.org/officeDocument/2006/relationships/tags" Target="../tags/tag1146.xml"/><Relationship Id="rId71" Type="http://schemas.openxmlformats.org/officeDocument/2006/relationships/tags" Target="../tags/tag1210.xml"/><Relationship Id="rId92" Type="http://schemas.openxmlformats.org/officeDocument/2006/relationships/tags" Target="../tags/tag1231.xml"/><Relationship Id="rId2" Type="http://schemas.openxmlformats.org/officeDocument/2006/relationships/tags" Target="../tags/tag1141.xml"/><Relationship Id="rId29" Type="http://schemas.openxmlformats.org/officeDocument/2006/relationships/tags" Target="../tags/tag1168.xml"/><Relationship Id="rId24" Type="http://schemas.openxmlformats.org/officeDocument/2006/relationships/tags" Target="../tags/tag1163.xml"/><Relationship Id="rId40" Type="http://schemas.openxmlformats.org/officeDocument/2006/relationships/tags" Target="../tags/tag1179.xml"/><Relationship Id="rId45" Type="http://schemas.openxmlformats.org/officeDocument/2006/relationships/tags" Target="../tags/tag1184.xml"/><Relationship Id="rId66" Type="http://schemas.openxmlformats.org/officeDocument/2006/relationships/tags" Target="../tags/tag1205.xml"/><Relationship Id="rId87" Type="http://schemas.openxmlformats.org/officeDocument/2006/relationships/tags" Target="../tags/tag1226.xml"/><Relationship Id="rId110" Type="http://schemas.openxmlformats.org/officeDocument/2006/relationships/tags" Target="../tags/tag1249.xml"/><Relationship Id="rId115" Type="http://schemas.openxmlformats.org/officeDocument/2006/relationships/tags" Target="../tags/tag1254.xml"/><Relationship Id="rId61" Type="http://schemas.openxmlformats.org/officeDocument/2006/relationships/tags" Target="../tags/tag1200.xml"/><Relationship Id="rId82" Type="http://schemas.openxmlformats.org/officeDocument/2006/relationships/tags" Target="../tags/tag122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91.xml"/><Relationship Id="rId21" Type="http://schemas.openxmlformats.org/officeDocument/2006/relationships/tags" Target="../tags/tag1286.xml"/><Relationship Id="rId34" Type="http://schemas.openxmlformats.org/officeDocument/2006/relationships/tags" Target="../tags/tag1299.xml"/><Relationship Id="rId42" Type="http://schemas.openxmlformats.org/officeDocument/2006/relationships/tags" Target="../tags/tag1307.xml"/><Relationship Id="rId47" Type="http://schemas.openxmlformats.org/officeDocument/2006/relationships/tags" Target="../tags/tag1312.xml"/><Relationship Id="rId50" Type="http://schemas.openxmlformats.org/officeDocument/2006/relationships/tags" Target="../tags/tag1315.xml"/><Relationship Id="rId55" Type="http://schemas.openxmlformats.org/officeDocument/2006/relationships/tags" Target="../tags/tag1320.xml"/><Relationship Id="rId63" Type="http://schemas.openxmlformats.org/officeDocument/2006/relationships/tags" Target="../tags/tag1328.xml"/><Relationship Id="rId68" Type="http://schemas.openxmlformats.org/officeDocument/2006/relationships/tags" Target="../tags/tag1333.xml"/><Relationship Id="rId76" Type="http://schemas.openxmlformats.org/officeDocument/2006/relationships/tags" Target="../tags/tag1341.xml"/><Relationship Id="rId84" Type="http://schemas.openxmlformats.org/officeDocument/2006/relationships/tags" Target="../tags/tag1349.xml"/><Relationship Id="rId89" Type="http://schemas.openxmlformats.org/officeDocument/2006/relationships/tags" Target="../tags/tag1354.xml"/><Relationship Id="rId97" Type="http://schemas.openxmlformats.org/officeDocument/2006/relationships/tags" Target="../tags/tag1362.xml"/><Relationship Id="rId7" Type="http://schemas.openxmlformats.org/officeDocument/2006/relationships/tags" Target="../tags/tag1272.xml"/><Relationship Id="rId71" Type="http://schemas.openxmlformats.org/officeDocument/2006/relationships/tags" Target="../tags/tag1336.xml"/><Relationship Id="rId92" Type="http://schemas.openxmlformats.org/officeDocument/2006/relationships/tags" Target="../tags/tag1357.xml"/><Relationship Id="rId2" Type="http://schemas.openxmlformats.org/officeDocument/2006/relationships/tags" Target="../tags/tag1267.xml"/><Relationship Id="rId16" Type="http://schemas.openxmlformats.org/officeDocument/2006/relationships/tags" Target="../tags/tag1281.xml"/><Relationship Id="rId29" Type="http://schemas.openxmlformats.org/officeDocument/2006/relationships/tags" Target="../tags/tag1294.xml"/><Relationship Id="rId11" Type="http://schemas.openxmlformats.org/officeDocument/2006/relationships/tags" Target="../tags/tag1276.xml"/><Relationship Id="rId24" Type="http://schemas.openxmlformats.org/officeDocument/2006/relationships/tags" Target="../tags/tag1289.xml"/><Relationship Id="rId32" Type="http://schemas.openxmlformats.org/officeDocument/2006/relationships/tags" Target="../tags/tag1297.xml"/><Relationship Id="rId37" Type="http://schemas.openxmlformats.org/officeDocument/2006/relationships/tags" Target="../tags/tag1302.xml"/><Relationship Id="rId40" Type="http://schemas.openxmlformats.org/officeDocument/2006/relationships/tags" Target="../tags/tag1305.xml"/><Relationship Id="rId45" Type="http://schemas.openxmlformats.org/officeDocument/2006/relationships/tags" Target="../tags/tag1310.xml"/><Relationship Id="rId53" Type="http://schemas.openxmlformats.org/officeDocument/2006/relationships/tags" Target="../tags/tag1318.xml"/><Relationship Id="rId58" Type="http://schemas.openxmlformats.org/officeDocument/2006/relationships/tags" Target="../tags/tag1323.xml"/><Relationship Id="rId66" Type="http://schemas.openxmlformats.org/officeDocument/2006/relationships/tags" Target="../tags/tag1331.xml"/><Relationship Id="rId74" Type="http://schemas.openxmlformats.org/officeDocument/2006/relationships/tags" Target="../tags/tag1339.xml"/><Relationship Id="rId79" Type="http://schemas.openxmlformats.org/officeDocument/2006/relationships/tags" Target="../tags/tag1344.xml"/><Relationship Id="rId87" Type="http://schemas.openxmlformats.org/officeDocument/2006/relationships/tags" Target="../tags/tag1352.xml"/><Relationship Id="rId5" Type="http://schemas.openxmlformats.org/officeDocument/2006/relationships/tags" Target="../tags/tag1270.xml"/><Relationship Id="rId61" Type="http://schemas.openxmlformats.org/officeDocument/2006/relationships/tags" Target="../tags/tag1326.xml"/><Relationship Id="rId82" Type="http://schemas.openxmlformats.org/officeDocument/2006/relationships/tags" Target="../tags/tag1347.xml"/><Relationship Id="rId90" Type="http://schemas.openxmlformats.org/officeDocument/2006/relationships/tags" Target="../tags/tag1355.xml"/><Relationship Id="rId95" Type="http://schemas.openxmlformats.org/officeDocument/2006/relationships/tags" Target="../tags/tag1360.xml"/><Relationship Id="rId19" Type="http://schemas.openxmlformats.org/officeDocument/2006/relationships/tags" Target="../tags/tag1284.xml"/><Relationship Id="rId14" Type="http://schemas.openxmlformats.org/officeDocument/2006/relationships/tags" Target="../tags/tag1279.xml"/><Relationship Id="rId22" Type="http://schemas.openxmlformats.org/officeDocument/2006/relationships/tags" Target="../tags/tag1287.xml"/><Relationship Id="rId27" Type="http://schemas.openxmlformats.org/officeDocument/2006/relationships/tags" Target="../tags/tag1292.xml"/><Relationship Id="rId30" Type="http://schemas.openxmlformats.org/officeDocument/2006/relationships/tags" Target="../tags/tag1295.xml"/><Relationship Id="rId35" Type="http://schemas.openxmlformats.org/officeDocument/2006/relationships/tags" Target="../tags/tag1300.xml"/><Relationship Id="rId43" Type="http://schemas.openxmlformats.org/officeDocument/2006/relationships/tags" Target="../tags/tag1308.xml"/><Relationship Id="rId48" Type="http://schemas.openxmlformats.org/officeDocument/2006/relationships/tags" Target="../tags/tag1313.xml"/><Relationship Id="rId56" Type="http://schemas.openxmlformats.org/officeDocument/2006/relationships/tags" Target="../tags/tag1321.xml"/><Relationship Id="rId64" Type="http://schemas.openxmlformats.org/officeDocument/2006/relationships/tags" Target="../tags/tag1329.xml"/><Relationship Id="rId69" Type="http://schemas.openxmlformats.org/officeDocument/2006/relationships/tags" Target="../tags/tag1334.xml"/><Relationship Id="rId77" Type="http://schemas.openxmlformats.org/officeDocument/2006/relationships/tags" Target="../tags/tag1342.xml"/><Relationship Id="rId8" Type="http://schemas.openxmlformats.org/officeDocument/2006/relationships/tags" Target="../tags/tag1273.xml"/><Relationship Id="rId51" Type="http://schemas.openxmlformats.org/officeDocument/2006/relationships/tags" Target="../tags/tag1316.xml"/><Relationship Id="rId72" Type="http://schemas.openxmlformats.org/officeDocument/2006/relationships/tags" Target="../tags/tag1337.xml"/><Relationship Id="rId80" Type="http://schemas.openxmlformats.org/officeDocument/2006/relationships/tags" Target="../tags/tag1345.xml"/><Relationship Id="rId85" Type="http://schemas.openxmlformats.org/officeDocument/2006/relationships/tags" Target="../tags/tag1350.xml"/><Relationship Id="rId93" Type="http://schemas.openxmlformats.org/officeDocument/2006/relationships/tags" Target="../tags/tag1358.xml"/><Relationship Id="rId98" Type="http://schemas.openxmlformats.org/officeDocument/2006/relationships/slideLayout" Target="../slideLayouts/slideLayout1.xml"/><Relationship Id="rId3" Type="http://schemas.openxmlformats.org/officeDocument/2006/relationships/tags" Target="../tags/tag1268.xml"/><Relationship Id="rId12" Type="http://schemas.openxmlformats.org/officeDocument/2006/relationships/tags" Target="../tags/tag1277.xml"/><Relationship Id="rId17" Type="http://schemas.openxmlformats.org/officeDocument/2006/relationships/tags" Target="../tags/tag1282.xml"/><Relationship Id="rId25" Type="http://schemas.openxmlformats.org/officeDocument/2006/relationships/tags" Target="../tags/tag1290.xml"/><Relationship Id="rId33" Type="http://schemas.openxmlformats.org/officeDocument/2006/relationships/tags" Target="../tags/tag1298.xml"/><Relationship Id="rId38" Type="http://schemas.openxmlformats.org/officeDocument/2006/relationships/tags" Target="../tags/tag1303.xml"/><Relationship Id="rId46" Type="http://schemas.openxmlformats.org/officeDocument/2006/relationships/tags" Target="../tags/tag1311.xml"/><Relationship Id="rId59" Type="http://schemas.openxmlformats.org/officeDocument/2006/relationships/tags" Target="../tags/tag1324.xml"/><Relationship Id="rId67" Type="http://schemas.openxmlformats.org/officeDocument/2006/relationships/tags" Target="../tags/tag1332.xml"/><Relationship Id="rId20" Type="http://schemas.openxmlformats.org/officeDocument/2006/relationships/tags" Target="../tags/tag1285.xml"/><Relationship Id="rId41" Type="http://schemas.openxmlformats.org/officeDocument/2006/relationships/tags" Target="../tags/tag1306.xml"/><Relationship Id="rId54" Type="http://schemas.openxmlformats.org/officeDocument/2006/relationships/tags" Target="../tags/tag1319.xml"/><Relationship Id="rId62" Type="http://schemas.openxmlformats.org/officeDocument/2006/relationships/tags" Target="../tags/tag1327.xml"/><Relationship Id="rId70" Type="http://schemas.openxmlformats.org/officeDocument/2006/relationships/tags" Target="../tags/tag1335.xml"/><Relationship Id="rId75" Type="http://schemas.openxmlformats.org/officeDocument/2006/relationships/tags" Target="../tags/tag1340.xml"/><Relationship Id="rId83" Type="http://schemas.openxmlformats.org/officeDocument/2006/relationships/tags" Target="../tags/tag1348.xml"/><Relationship Id="rId88" Type="http://schemas.openxmlformats.org/officeDocument/2006/relationships/tags" Target="../tags/tag1353.xml"/><Relationship Id="rId91" Type="http://schemas.openxmlformats.org/officeDocument/2006/relationships/tags" Target="../tags/tag1356.xml"/><Relationship Id="rId96" Type="http://schemas.openxmlformats.org/officeDocument/2006/relationships/tags" Target="../tags/tag1361.xml"/><Relationship Id="rId1" Type="http://schemas.openxmlformats.org/officeDocument/2006/relationships/tags" Target="../tags/tag1266.xml"/><Relationship Id="rId6" Type="http://schemas.openxmlformats.org/officeDocument/2006/relationships/tags" Target="../tags/tag1271.xml"/><Relationship Id="rId15" Type="http://schemas.openxmlformats.org/officeDocument/2006/relationships/tags" Target="../tags/tag1280.xml"/><Relationship Id="rId23" Type="http://schemas.openxmlformats.org/officeDocument/2006/relationships/tags" Target="../tags/tag1288.xml"/><Relationship Id="rId28" Type="http://schemas.openxmlformats.org/officeDocument/2006/relationships/tags" Target="../tags/tag1293.xml"/><Relationship Id="rId36" Type="http://schemas.openxmlformats.org/officeDocument/2006/relationships/tags" Target="../tags/tag1301.xml"/><Relationship Id="rId49" Type="http://schemas.openxmlformats.org/officeDocument/2006/relationships/tags" Target="../tags/tag1314.xml"/><Relationship Id="rId57" Type="http://schemas.openxmlformats.org/officeDocument/2006/relationships/tags" Target="../tags/tag1322.xml"/><Relationship Id="rId10" Type="http://schemas.openxmlformats.org/officeDocument/2006/relationships/tags" Target="../tags/tag1275.xml"/><Relationship Id="rId31" Type="http://schemas.openxmlformats.org/officeDocument/2006/relationships/tags" Target="../tags/tag1296.xml"/><Relationship Id="rId44" Type="http://schemas.openxmlformats.org/officeDocument/2006/relationships/tags" Target="../tags/tag1309.xml"/><Relationship Id="rId52" Type="http://schemas.openxmlformats.org/officeDocument/2006/relationships/tags" Target="../tags/tag1317.xml"/><Relationship Id="rId60" Type="http://schemas.openxmlformats.org/officeDocument/2006/relationships/tags" Target="../tags/tag1325.xml"/><Relationship Id="rId65" Type="http://schemas.openxmlformats.org/officeDocument/2006/relationships/tags" Target="../tags/tag1330.xml"/><Relationship Id="rId73" Type="http://schemas.openxmlformats.org/officeDocument/2006/relationships/tags" Target="../tags/tag1338.xml"/><Relationship Id="rId78" Type="http://schemas.openxmlformats.org/officeDocument/2006/relationships/tags" Target="../tags/tag1343.xml"/><Relationship Id="rId81" Type="http://schemas.openxmlformats.org/officeDocument/2006/relationships/tags" Target="../tags/tag1346.xml"/><Relationship Id="rId86" Type="http://schemas.openxmlformats.org/officeDocument/2006/relationships/tags" Target="../tags/tag1351.xml"/><Relationship Id="rId94" Type="http://schemas.openxmlformats.org/officeDocument/2006/relationships/tags" Target="../tags/tag1359.xml"/><Relationship Id="rId4" Type="http://schemas.openxmlformats.org/officeDocument/2006/relationships/tags" Target="../tags/tag1269.xml"/><Relationship Id="rId9" Type="http://schemas.openxmlformats.org/officeDocument/2006/relationships/tags" Target="../tags/tag1274.xml"/><Relationship Id="rId13" Type="http://schemas.openxmlformats.org/officeDocument/2006/relationships/tags" Target="../tags/tag1278.xml"/><Relationship Id="rId18" Type="http://schemas.openxmlformats.org/officeDocument/2006/relationships/tags" Target="../tags/tag1283.xml"/><Relationship Id="rId39" Type="http://schemas.openxmlformats.org/officeDocument/2006/relationships/tags" Target="../tags/tag13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MARTInkShape-Group2">
            <a:extLst>
              <a:ext uri="{FF2B5EF4-FFF2-40B4-BE49-F238E27FC236}">
                <a16:creationId xmlns:a16="http://schemas.microsoft.com/office/drawing/2014/main" xmlns="" id="{4C9CDCB1-9812-4487-A2B2-CC8215CFF238}"/>
              </a:ext>
            </a:extLst>
          </p:cNvPr>
          <p:cNvGrpSpPr/>
          <p:nvPr/>
        </p:nvGrpSpPr>
        <p:grpSpPr>
          <a:xfrm>
            <a:off x="1263650" y="525155"/>
            <a:ext cx="2127251" cy="1086711"/>
            <a:chOff x="1263650" y="525155"/>
            <a:chExt cx="2127251" cy="1086711"/>
          </a:xfrm>
        </p:grpSpPr>
        <p:sp>
          <p:nvSpPr>
            <p:cNvPr id="2" name="SMARTInkShape-1">
              <a:extLst>
                <a:ext uri="{FF2B5EF4-FFF2-40B4-BE49-F238E27FC236}">
                  <a16:creationId xmlns:a16="http://schemas.microsoft.com/office/drawing/2014/main" xmlns="" id="{1C6D1037-C6F4-43AE-91FF-1B182436408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263650" y="641350"/>
              <a:ext cx="63501" cy="405434"/>
            </a:xfrm>
            <a:custGeom>
              <a:avLst/>
              <a:gdLst/>
              <a:ahLst/>
              <a:cxnLst/>
              <a:rect l="0" t="0" r="0" b="0"/>
              <a:pathLst>
                <a:path w="63501" h="40543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15111" y="51085"/>
                  </a:lnTo>
                  <a:lnTo>
                    <a:pt x="21254" y="94629"/>
                  </a:lnTo>
                  <a:lnTo>
                    <a:pt x="27320" y="131428"/>
                  </a:lnTo>
                  <a:lnTo>
                    <a:pt x="34014" y="172007"/>
                  </a:lnTo>
                  <a:lnTo>
                    <a:pt x="39342" y="215912"/>
                  </a:lnTo>
                  <a:lnTo>
                    <a:pt x="45943" y="259415"/>
                  </a:lnTo>
                  <a:lnTo>
                    <a:pt x="52874" y="300151"/>
                  </a:lnTo>
                  <a:lnTo>
                    <a:pt x="58307" y="334719"/>
                  </a:lnTo>
                  <a:lnTo>
                    <a:pt x="61961" y="375205"/>
                  </a:lnTo>
                  <a:lnTo>
                    <a:pt x="63365" y="405433"/>
                  </a:lnTo>
                  <a:lnTo>
                    <a:pt x="635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xmlns="" id="{98009291-9168-4899-9CFC-39AA2769238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270000" y="593485"/>
              <a:ext cx="184151" cy="378066"/>
            </a:xfrm>
            <a:custGeom>
              <a:avLst/>
              <a:gdLst/>
              <a:ahLst/>
              <a:cxnLst/>
              <a:rect l="0" t="0" r="0" b="0"/>
              <a:pathLst>
                <a:path w="184151" h="378066">
                  <a:moveTo>
                    <a:pt x="0" y="54215"/>
                  </a:moveTo>
                  <a:lnTo>
                    <a:pt x="0" y="54215"/>
                  </a:lnTo>
                  <a:lnTo>
                    <a:pt x="0" y="39909"/>
                  </a:lnTo>
                  <a:lnTo>
                    <a:pt x="13484" y="23087"/>
                  </a:lnTo>
                  <a:lnTo>
                    <a:pt x="35353" y="6970"/>
                  </a:lnTo>
                  <a:lnTo>
                    <a:pt x="59707" y="0"/>
                  </a:lnTo>
                  <a:lnTo>
                    <a:pt x="92515" y="2714"/>
                  </a:lnTo>
                  <a:lnTo>
                    <a:pt x="106734" y="6161"/>
                  </a:lnTo>
                  <a:lnTo>
                    <a:pt x="118228" y="13808"/>
                  </a:lnTo>
                  <a:lnTo>
                    <a:pt x="123269" y="18810"/>
                  </a:lnTo>
                  <a:lnTo>
                    <a:pt x="128870" y="33776"/>
                  </a:lnTo>
                  <a:lnTo>
                    <a:pt x="130363" y="42706"/>
                  </a:lnTo>
                  <a:lnTo>
                    <a:pt x="126378" y="63916"/>
                  </a:lnTo>
                  <a:lnTo>
                    <a:pt x="110353" y="97777"/>
                  </a:lnTo>
                  <a:lnTo>
                    <a:pt x="79654" y="140823"/>
                  </a:lnTo>
                  <a:lnTo>
                    <a:pt x="32936" y="186806"/>
                  </a:lnTo>
                  <a:lnTo>
                    <a:pt x="13770" y="201970"/>
                  </a:lnTo>
                  <a:lnTo>
                    <a:pt x="12708" y="203519"/>
                  </a:lnTo>
                  <a:lnTo>
                    <a:pt x="12705" y="204551"/>
                  </a:lnTo>
                  <a:lnTo>
                    <a:pt x="14584" y="207579"/>
                  </a:lnTo>
                  <a:lnTo>
                    <a:pt x="16073" y="209374"/>
                  </a:lnTo>
                  <a:lnTo>
                    <a:pt x="54142" y="219392"/>
                  </a:lnTo>
                  <a:lnTo>
                    <a:pt x="86320" y="244704"/>
                  </a:lnTo>
                  <a:lnTo>
                    <a:pt x="106480" y="269328"/>
                  </a:lnTo>
                  <a:lnTo>
                    <a:pt x="130761" y="315881"/>
                  </a:lnTo>
                  <a:lnTo>
                    <a:pt x="156592" y="360669"/>
                  </a:lnTo>
                  <a:lnTo>
                    <a:pt x="184150" y="37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xmlns="" id="{5EDCB0F3-6378-48A3-9EA3-1654A4F52D1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497518" y="796214"/>
              <a:ext cx="147133" cy="146585"/>
            </a:xfrm>
            <a:custGeom>
              <a:avLst/>
              <a:gdLst/>
              <a:ahLst/>
              <a:cxnLst/>
              <a:rect l="0" t="0" r="0" b="0"/>
              <a:pathLst>
                <a:path w="147133" h="146585">
                  <a:moveTo>
                    <a:pt x="20132" y="35636"/>
                  </a:moveTo>
                  <a:lnTo>
                    <a:pt x="20132" y="35636"/>
                  </a:lnTo>
                  <a:lnTo>
                    <a:pt x="20132" y="39007"/>
                  </a:lnTo>
                  <a:lnTo>
                    <a:pt x="20838" y="40000"/>
                  </a:lnTo>
                  <a:lnTo>
                    <a:pt x="22014" y="40662"/>
                  </a:lnTo>
                  <a:lnTo>
                    <a:pt x="23503" y="41103"/>
                  </a:lnTo>
                  <a:lnTo>
                    <a:pt x="32341" y="38353"/>
                  </a:lnTo>
                  <a:lnTo>
                    <a:pt x="43897" y="29699"/>
                  </a:lnTo>
                  <a:lnTo>
                    <a:pt x="52887" y="18198"/>
                  </a:lnTo>
                  <a:lnTo>
                    <a:pt x="55856" y="10012"/>
                  </a:lnTo>
                  <a:lnTo>
                    <a:pt x="56648" y="5853"/>
                  </a:lnTo>
                  <a:lnTo>
                    <a:pt x="56470" y="3081"/>
                  </a:lnTo>
                  <a:lnTo>
                    <a:pt x="55647" y="1232"/>
                  </a:lnTo>
                  <a:lnTo>
                    <a:pt x="54392" y="0"/>
                  </a:lnTo>
                  <a:lnTo>
                    <a:pt x="47353" y="513"/>
                  </a:lnTo>
                  <a:lnTo>
                    <a:pt x="37875" y="3798"/>
                  </a:lnTo>
                  <a:lnTo>
                    <a:pt x="28958" y="9962"/>
                  </a:lnTo>
                  <a:lnTo>
                    <a:pt x="12634" y="31478"/>
                  </a:lnTo>
                  <a:lnTo>
                    <a:pt x="1134" y="60196"/>
                  </a:lnTo>
                  <a:lnTo>
                    <a:pt x="0" y="91048"/>
                  </a:lnTo>
                  <a:lnTo>
                    <a:pt x="7503" y="119160"/>
                  </a:lnTo>
                  <a:lnTo>
                    <a:pt x="18664" y="138622"/>
                  </a:lnTo>
                  <a:lnTo>
                    <a:pt x="24798" y="142394"/>
                  </a:lnTo>
                  <a:lnTo>
                    <a:pt x="41020" y="146584"/>
                  </a:lnTo>
                  <a:lnTo>
                    <a:pt x="66616" y="145572"/>
                  </a:lnTo>
                  <a:lnTo>
                    <a:pt x="105619" y="134545"/>
                  </a:lnTo>
                  <a:lnTo>
                    <a:pt x="147132" y="12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xmlns="" id="{C3503FCF-4A44-42BA-97C8-14C041292AF2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621246" y="759640"/>
              <a:ext cx="142278" cy="362385"/>
            </a:xfrm>
            <a:custGeom>
              <a:avLst/>
              <a:gdLst/>
              <a:ahLst/>
              <a:cxnLst/>
              <a:rect l="0" t="0" r="0" b="0"/>
              <a:pathLst>
                <a:path w="142278" h="362385">
                  <a:moveTo>
                    <a:pt x="86904" y="15060"/>
                  </a:moveTo>
                  <a:lnTo>
                    <a:pt x="86904" y="15060"/>
                  </a:lnTo>
                  <a:lnTo>
                    <a:pt x="54922" y="754"/>
                  </a:lnTo>
                  <a:lnTo>
                    <a:pt x="42351" y="0"/>
                  </a:lnTo>
                  <a:lnTo>
                    <a:pt x="29708" y="2722"/>
                  </a:lnTo>
                  <a:lnTo>
                    <a:pt x="17034" y="8636"/>
                  </a:lnTo>
                  <a:lnTo>
                    <a:pt x="8108" y="17849"/>
                  </a:lnTo>
                  <a:lnTo>
                    <a:pt x="2495" y="29705"/>
                  </a:lnTo>
                  <a:lnTo>
                    <a:pt x="0" y="44382"/>
                  </a:lnTo>
                  <a:lnTo>
                    <a:pt x="2654" y="58431"/>
                  </a:lnTo>
                  <a:lnTo>
                    <a:pt x="9243" y="71730"/>
                  </a:lnTo>
                  <a:lnTo>
                    <a:pt x="19227" y="84697"/>
                  </a:lnTo>
                  <a:lnTo>
                    <a:pt x="28838" y="91871"/>
                  </a:lnTo>
                  <a:lnTo>
                    <a:pt x="33377" y="93784"/>
                  </a:lnTo>
                  <a:lnTo>
                    <a:pt x="38519" y="93648"/>
                  </a:lnTo>
                  <a:lnTo>
                    <a:pt x="49877" y="89734"/>
                  </a:lnTo>
                  <a:lnTo>
                    <a:pt x="64801" y="79597"/>
                  </a:lnTo>
                  <a:lnTo>
                    <a:pt x="70025" y="69849"/>
                  </a:lnTo>
                  <a:lnTo>
                    <a:pt x="73378" y="42973"/>
                  </a:lnTo>
                  <a:lnTo>
                    <a:pt x="68664" y="18161"/>
                  </a:lnTo>
                  <a:lnTo>
                    <a:pt x="68394" y="17833"/>
                  </a:lnTo>
                  <a:lnTo>
                    <a:pt x="68214" y="18320"/>
                  </a:lnTo>
                  <a:lnTo>
                    <a:pt x="68607" y="41987"/>
                  </a:lnTo>
                  <a:lnTo>
                    <a:pt x="76652" y="81579"/>
                  </a:lnTo>
                  <a:lnTo>
                    <a:pt x="87629" y="119436"/>
                  </a:lnTo>
                  <a:lnTo>
                    <a:pt x="103582" y="161933"/>
                  </a:lnTo>
                  <a:lnTo>
                    <a:pt x="122420" y="207685"/>
                  </a:lnTo>
                  <a:lnTo>
                    <a:pt x="135057" y="253227"/>
                  </a:lnTo>
                  <a:lnTo>
                    <a:pt x="141388" y="291650"/>
                  </a:lnTo>
                  <a:lnTo>
                    <a:pt x="142277" y="303170"/>
                  </a:lnTo>
                  <a:lnTo>
                    <a:pt x="135738" y="327259"/>
                  </a:lnTo>
                  <a:lnTo>
                    <a:pt x="124130" y="348548"/>
                  </a:lnTo>
                  <a:lnTo>
                    <a:pt x="111916" y="360362"/>
                  </a:lnTo>
                  <a:lnTo>
                    <a:pt x="105695" y="362384"/>
                  </a:lnTo>
                  <a:lnTo>
                    <a:pt x="93139" y="360867"/>
                  </a:lnTo>
                  <a:lnTo>
                    <a:pt x="80503" y="351726"/>
                  </a:lnTo>
                  <a:lnTo>
                    <a:pt x="68537" y="337550"/>
                  </a:lnTo>
                  <a:lnTo>
                    <a:pt x="48804" y="30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>
              <a:extLst>
                <a:ext uri="{FF2B5EF4-FFF2-40B4-BE49-F238E27FC236}">
                  <a16:creationId xmlns:a16="http://schemas.microsoft.com/office/drawing/2014/main" xmlns="" id="{B88BAA24-9DBF-4BD6-896F-1BC13C1D109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739900" y="711200"/>
              <a:ext cx="107951" cy="164658"/>
            </a:xfrm>
            <a:custGeom>
              <a:avLst/>
              <a:gdLst/>
              <a:ahLst/>
              <a:cxnLst/>
              <a:rect l="0" t="0" r="0" b="0"/>
              <a:pathLst>
                <a:path w="107951" h="164658">
                  <a:moveTo>
                    <a:pt x="0" y="57150"/>
                  </a:moveTo>
                  <a:lnTo>
                    <a:pt x="0" y="57150"/>
                  </a:lnTo>
                  <a:lnTo>
                    <a:pt x="705" y="42647"/>
                  </a:lnTo>
                  <a:lnTo>
                    <a:pt x="3371" y="34006"/>
                  </a:lnTo>
                  <a:lnTo>
                    <a:pt x="5069" y="31137"/>
                  </a:lnTo>
                  <a:lnTo>
                    <a:pt x="8838" y="27950"/>
                  </a:lnTo>
                  <a:lnTo>
                    <a:pt x="18510" y="30296"/>
                  </a:lnTo>
                  <a:lnTo>
                    <a:pt x="41703" y="43314"/>
                  </a:lnTo>
                  <a:lnTo>
                    <a:pt x="59457" y="58056"/>
                  </a:lnTo>
                  <a:lnTo>
                    <a:pt x="74403" y="76368"/>
                  </a:lnTo>
                  <a:lnTo>
                    <a:pt x="87976" y="109881"/>
                  </a:lnTo>
                  <a:lnTo>
                    <a:pt x="93095" y="139880"/>
                  </a:lnTo>
                  <a:lnTo>
                    <a:pt x="90529" y="154126"/>
                  </a:lnTo>
                  <a:lnTo>
                    <a:pt x="87869" y="159901"/>
                  </a:lnTo>
                  <a:lnTo>
                    <a:pt x="84685" y="163045"/>
                  </a:lnTo>
                  <a:lnTo>
                    <a:pt x="81151" y="164436"/>
                  </a:lnTo>
                  <a:lnTo>
                    <a:pt x="77384" y="164657"/>
                  </a:lnTo>
                  <a:lnTo>
                    <a:pt x="74167" y="163394"/>
                  </a:lnTo>
                  <a:lnTo>
                    <a:pt x="68711" y="158227"/>
                  </a:lnTo>
                  <a:lnTo>
                    <a:pt x="58302" y="137271"/>
                  </a:lnTo>
                  <a:lnTo>
                    <a:pt x="56394" y="101978"/>
                  </a:lnTo>
                  <a:lnTo>
                    <a:pt x="63668" y="63612"/>
                  </a:lnTo>
                  <a:lnTo>
                    <a:pt x="78131" y="3217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>
              <a:extLst>
                <a:ext uri="{FF2B5EF4-FFF2-40B4-BE49-F238E27FC236}">
                  <a16:creationId xmlns:a16="http://schemas.microsoft.com/office/drawing/2014/main" xmlns="" id="{51552EEA-4E89-41BF-AAA8-D909E26C4CEB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883791" y="703787"/>
              <a:ext cx="78360" cy="118909"/>
            </a:xfrm>
            <a:custGeom>
              <a:avLst/>
              <a:gdLst/>
              <a:ahLst/>
              <a:cxnLst/>
              <a:rect l="0" t="0" r="0" b="0"/>
              <a:pathLst>
                <a:path w="78360" h="118909">
                  <a:moveTo>
                    <a:pt x="14859" y="70913"/>
                  </a:moveTo>
                  <a:lnTo>
                    <a:pt x="14859" y="70913"/>
                  </a:lnTo>
                  <a:lnTo>
                    <a:pt x="19928" y="65138"/>
                  </a:lnTo>
                  <a:lnTo>
                    <a:pt x="36058" y="25949"/>
                  </a:lnTo>
                  <a:lnTo>
                    <a:pt x="39014" y="10632"/>
                  </a:lnTo>
                  <a:lnTo>
                    <a:pt x="37312" y="6736"/>
                  </a:lnTo>
                  <a:lnTo>
                    <a:pt x="29777" y="527"/>
                  </a:lnTo>
                  <a:lnTo>
                    <a:pt x="26216" y="0"/>
                  </a:lnTo>
                  <a:lnTo>
                    <a:pt x="23136" y="1060"/>
                  </a:lnTo>
                  <a:lnTo>
                    <a:pt x="20376" y="3178"/>
                  </a:lnTo>
                  <a:lnTo>
                    <a:pt x="6515" y="31219"/>
                  </a:lnTo>
                  <a:lnTo>
                    <a:pt x="0" y="56957"/>
                  </a:lnTo>
                  <a:lnTo>
                    <a:pt x="3405" y="91257"/>
                  </a:lnTo>
                  <a:lnTo>
                    <a:pt x="7652" y="102532"/>
                  </a:lnTo>
                  <a:lnTo>
                    <a:pt x="14243" y="112247"/>
                  </a:lnTo>
                  <a:lnTo>
                    <a:pt x="19387" y="115403"/>
                  </a:lnTo>
                  <a:lnTo>
                    <a:pt x="32629" y="118908"/>
                  </a:lnTo>
                  <a:lnTo>
                    <a:pt x="78359" y="109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>
              <a:extLst>
                <a:ext uri="{FF2B5EF4-FFF2-40B4-BE49-F238E27FC236}">
                  <a16:creationId xmlns:a16="http://schemas.microsoft.com/office/drawing/2014/main" xmlns="" id="{53C9A7B2-5A67-44A8-A453-69DFD2569F9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014916" y="628650"/>
              <a:ext cx="67147" cy="167050"/>
            </a:xfrm>
            <a:custGeom>
              <a:avLst/>
              <a:gdLst/>
              <a:ahLst/>
              <a:cxnLst/>
              <a:rect l="0" t="0" r="0" b="0"/>
              <a:pathLst>
                <a:path w="67147" h="167050">
                  <a:moveTo>
                    <a:pt x="55184" y="0"/>
                  </a:moveTo>
                  <a:lnTo>
                    <a:pt x="55184" y="0"/>
                  </a:lnTo>
                  <a:lnTo>
                    <a:pt x="40681" y="706"/>
                  </a:lnTo>
                  <a:lnTo>
                    <a:pt x="27055" y="5775"/>
                  </a:lnTo>
                  <a:lnTo>
                    <a:pt x="11336" y="15901"/>
                  </a:lnTo>
                  <a:lnTo>
                    <a:pt x="4417" y="23765"/>
                  </a:lnTo>
                  <a:lnTo>
                    <a:pt x="871" y="33846"/>
                  </a:lnTo>
                  <a:lnTo>
                    <a:pt x="0" y="44676"/>
                  </a:lnTo>
                  <a:lnTo>
                    <a:pt x="1965" y="54193"/>
                  </a:lnTo>
                  <a:lnTo>
                    <a:pt x="10409" y="70855"/>
                  </a:lnTo>
                  <a:lnTo>
                    <a:pt x="55419" y="116613"/>
                  </a:lnTo>
                  <a:lnTo>
                    <a:pt x="65166" y="130850"/>
                  </a:lnTo>
                  <a:lnTo>
                    <a:pt x="67146" y="141882"/>
                  </a:lnTo>
                  <a:lnTo>
                    <a:pt x="63793" y="151488"/>
                  </a:lnTo>
                  <a:lnTo>
                    <a:pt x="60924" y="156025"/>
                  </a:lnTo>
                  <a:lnTo>
                    <a:pt x="52090" y="162948"/>
                  </a:lnTo>
                  <a:lnTo>
                    <a:pt x="42520" y="166966"/>
                  </a:lnTo>
                  <a:lnTo>
                    <a:pt x="38980" y="167049"/>
                  </a:lnTo>
                  <a:lnTo>
                    <a:pt x="35915" y="166400"/>
                  </a:lnTo>
                  <a:lnTo>
                    <a:pt x="30627" y="161915"/>
                  </a:lnTo>
                  <a:lnTo>
                    <a:pt x="2343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>
              <a:extLst>
                <a:ext uri="{FF2B5EF4-FFF2-40B4-BE49-F238E27FC236}">
                  <a16:creationId xmlns:a16="http://schemas.microsoft.com/office/drawing/2014/main" xmlns="" id="{24D2BFDB-7D9B-4C87-AD48-670D41CD4242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132195" y="597162"/>
              <a:ext cx="77606" cy="174998"/>
            </a:xfrm>
            <a:custGeom>
              <a:avLst/>
              <a:gdLst/>
              <a:ahLst/>
              <a:cxnLst/>
              <a:rect l="0" t="0" r="0" b="0"/>
              <a:pathLst>
                <a:path w="77606" h="174998">
                  <a:moveTo>
                    <a:pt x="77605" y="6088"/>
                  </a:moveTo>
                  <a:lnTo>
                    <a:pt x="77605" y="6088"/>
                  </a:lnTo>
                  <a:lnTo>
                    <a:pt x="54461" y="621"/>
                  </a:lnTo>
                  <a:lnTo>
                    <a:pt x="38292" y="0"/>
                  </a:lnTo>
                  <a:lnTo>
                    <a:pt x="26266" y="3617"/>
                  </a:lnTo>
                  <a:lnTo>
                    <a:pt x="8041" y="14067"/>
                  </a:lnTo>
                  <a:lnTo>
                    <a:pt x="0" y="27502"/>
                  </a:lnTo>
                  <a:lnTo>
                    <a:pt x="1016" y="40770"/>
                  </a:lnTo>
                  <a:lnTo>
                    <a:pt x="13166" y="68913"/>
                  </a:lnTo>
                  <a:lnTo>
                    <a:pt x="51816" y="113999"/>
                  </a:lnTo>
                  <a:lnTo>
                    <a:pt x="71787" y="142412"/>
                  </a:lnTo>
                  <a:lnTo>
                    <a:pt x="73021" y="147065"/>
                  </a:lnTo>
                  <a:lnTo>
                    <a:pt x="72510" y="155998"/>
                  </a:lnTo>
                  <a:lnTo>
                    <a:pt x="68050" y="164672"/>
                  </a:lnTo>
                  <a:lnTo>
                    <a:pt x="64885" y="168961"/>
                  </a:lnTo>
                  <a:lnTo>
                    <a:pt x="60658" y="171820"/>
                  </a:lnTo>
                  <a:lnTo>
                    <a:pt x="50318" y="174997"/>
                  </a:lnTo>
                  <a:lnTo>
                    <a:pt x="42429" y="174527"/>
                  </a:lnTo>
                  <a:lnTo>
                    <a:pt x="39338" y="173414"/>
                  </a:lnTo>
                  <a:lnTo>
                    <a:pt x="37277" y="170555"/>
                  </a:lnTo>
                  <a:lnTo>
                    <a:pt x="33155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>
              <a:extLst>
                <a:ext uri="{FF2B5EF4-FFF2-40B4-BE49-F238E27FC236}">
                  <a16:creationId xmlns:a16="http://schemas.microsoft.com/office/drawing/2014/main" xmlns="" id="{7A3EF8A9-6570-48B2-9518-1FBF18548ED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295042" y="647700"/>
              <a:ext cx="16359" cy="69851"/>
            </a:xfrm>
            <a:custGeom>
              <a:avLst/>
              <a:gdLst/>
              <a:ahLst/>
              <a:cxnLst/>
              <a:rect l="0" t="0" r="0" b="0"/>
              <a:pathLst>
                <a:path w="16359" h="698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2260" y="6481"/>
                  </a:lnTo>
                  <a:lnTo>
                    <a:pt x="6974" y="51053"/>
                  </a:lnTo>
                  <a:lnTo>
                    <a:pt x="1635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>
              <a:extLst>
                <a:ext uri="{FF2B5EF4-FFF2-40B4-BE49-F238E27FC236}">
                  <a16:creationId xmlns:a16="http://schemas.microsoft.com/office/drawing/2014/main" xmlns="" id="{329691C0-591B-4E6A-B638-9455A13F7269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292611" y="525155"/>
              <a:ext cx="12440" cy="39996"/>
            </a:xfrm>
            <a:custGeom>
              <a:avLst/>
              <a:gdLst/>
              <a:ahLst/>
              <a:cxnLst/>
              <a:rect l="0" t="0" r="0" b="0"/>
              <a:pathLst>
                <a:path w="12440" h="39996">
                  <a:moveTo>
                    <a:pt x="6089" y="39995"/>
                  </a:moveTo>
                  <a:lnTo>
                    <a:pt x="6089" y="39995"/>
                  </a:lnTo>
                  <a:lnTo>
                    <a:pt x="0" y="1335"/>
                  </a:lnTo>
                  <a:lnTo>
                    <a:pt x="1324" y="111"/>
                  </a:lnTo>
                  <a:lnTo>
                    <a:pt x="3618" y="0"/>
                  </a:lnTo>
                  <a:lnTo>
                    <a:pt x="12439" y="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>
              <a:extLst>
                <a:ext uri="{FF2B5EF4-FFF2-40B4-BE49-F238E27FC236}">
                  <a16:creationId xmlns:a16="http://schemas.microsoft.com/office/drawing/2014/main" xmlns="" id="{FEA00950-3F96-41B0-AD72-C5B1ADE49C1A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354931" y="578994"/>
              <a:ext cx="61874" cy="134244"/>
            </a:xfrm>
            <a:custGeom>
              <a:avLst/>
              <a:gdLst/>
              <a:ahLst/>
              <a:cxnLst/>
              <a:rect l="0" t="0" r="0" b="0"/>
              <a:pathLst>
                <a:path w="61874" h="134244">
                  <a:moveTo>
                    <a:pt x="51719" y="11556"/>
                  </a:moveTo>
                  <a:lnTo>
                    <a:pt x="51719" y="11556"/>
                  </a:lnTo>
                  <a:lnTo>
                    <a:pt x="40163" y="0"/>
                  </a:lnTo>
                  <a:lnTo>
                    <a:pt x="32616" y="2566"/>
                  </a:lnTo>
                  <a:lnTo>
                    <a:pt x="21443" y="11166"/>
                  </a:lnTo>
                  <a:lnTo>
                    <a:pt x="9195" y="29393"/>
                  </a:lnTo>
                  <a:lnTo>
                    <a:pt x="0" y="56039"/>
                  </a:lnTo>
                  <a:lnTo>
                    <a:pt x="2920" y="96389"/>
                  </a:lnTo>
                  <a:lnTo>
                    <a:pt x="12722" y="123867"/>
                  </a:lnTo>
                  <a:lnTo>
                    <a:pt x="20511" y="132027"/>
                  </a:lnTo>
                  <a:lnTo>
                    <a:pt x="24564" y="134204"/>
                  </a:lnTo>
                  <a:lnTo>
                    <a:pt x="29382" y="134243"/>
                  </a:lnTo>
                  <a:lnTo>
                    <a:pt x="40380" y="130524"/>
                  </a:lnTo>
                  <a:lnTo>
                    <a:pt x="55101" y="117126"/>
                  </a:lnTo>
                  <a:lnTo>
                    <a:pt x="60278" y="103867"/>
                  </a:lnTo>
                  <a:lnTo>
                    <a:pt x="61873" y="87861"/>
                  </a:lnTo>
                  <a:lnTo>
                    <a:pt x="60230" y="68988"/>
                  </a:lnTo>
                  <a:lnTo>
                    <a:pt x="38486" y="22742"/>
                  </a:lnTo>
                  <a:lnTo>
                    <a:pt x="34392" y="14870"/>
                  </a:lnTo>
                  <a:lnTo>
                    <a:pt x="34523" y="13060"/>
                  </a:lnTo>
                  <a:lnTo>
                    <a:pt x="3901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>
              <a:extLst>
                <a:ext uri="{FF2B5EF4-FFF2-40B4-BE49-F238E27FC236}">
                  <a16:creationId xmlns:a16="http://schemas.microsoft.com/office/drawing/2014/main" xmlns="" id="{C1674519-23B2-4575-AA73-9AC8D008E6D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509574" y="550454"/>
              <a:ext cx="100277" cy="173447"/>
            </a:xfrm>
            <a:custGeom>
              <a:avLst/>
              <a:gdLst/>
              <a:ahLst/>
              <a:cxnLst/>
              <a:rect l="0" t="0" r="0" b="0"/>
              <a:pathLst>
                <a:path w="100277" h="173447">
                  <a:moveTo>
                    <a:pt x="5026" y="21046"/>
                  </a:moveTo>
                  <a:lnTo>
                    <a:pt x="5026" y="21046"/>
                  </a:lnTo>
                  <a:lnTo>
                    <a:pt x="5026" y="15579"/>
                  </a:lnTo>
                  <a:lnTo>
                    <a:pt x="5026" y="59532"/>
                  </a:lnTo>
                  <a:lnTo>
                    <a:pt x="5026" y="99151"/>
                  </a:lnTo>
                  <a:lnTo>
                    <a:pt x="5026" y="144889"/>
                  </a:lnTo>
                  <a:lnTo>
                    <a:pt x="5026" y="150171"/>
                  </a:lnTo>
                  <a:lnTo>
                    <a:pt x="4320" y="150874"/>
                  </a:lnTo>
                  <a:lnTo>
                    <a:pt x="3144" y="150637"/>
                  </a:lnTo>
                  <a:lnTo>
                    <a:pt x="1655" y="149773"/>
                  </a:lnTo>
                  <a:lnTo>
                    <a:pt x="0" y="143169"/>
                  </a:lnTo>
                  <a:lnTo>
                    <a:pt x="2831" y="108736"/>
                  </a:lnTo>
                  <a:lnTo>
                    <a:pt x="9695" y="69897"/>
                  </a:lnTo>
                  <a:lnTo>
                    <a:pt x="24754" y="27054"/>
                  </a:lnTo>
                  <a:lnTo>
                    <a:pt x="37761" y="5579"/>
                  </a:lnTo>
                  <a:lnTo>
                    <a:pt x="43799" y="61"/>
                  </a:lnTo>
                  <a:lnTo>
                    <a:pt x="47102" y="0"/>
                  </a:lnTo>
                  <a:lnTo>
                    <a:pt x="54536" y="3696"/>
                  </a:lnTo>
                  <a:lnTo>
                    <a:pt x="70025" y="20452"/>
                  </a:lnTo>
                  <a:lnTo>
                    <a:pt x="84649" y="46662"/>
                  </a:lnTo>
                  <a:lnTo>
                    <a:pt x="94548" y="83512"/>
                  </a:lnTo>
                  <a:lnTo>
                    <a:pt x="99145" y="130072"/>
                  </a:lnTo>
                  <a:lnTo>
                    <a:pt x="100276" y="173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">
              <a:extLst>
                <a:ext uri="{FF2B5EF4-FFF2-40B4-BE49-F238E27FC236}">
                  <a16:creationId xmlns:a16="http://schemas.microsoft.com/office/drawing/2014/main" xmlns="" id="{D90D6AA5-51E6-4C5E-91A3-2331A7C874D6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480439" y="850598"/>
              <a:ext cx="1135667" cy="224374"/>
            </a:xfrm>
            <a:custGeom>
              <a:avLst/>
              <a:gdLst/>
              <a:ahLst/>
              <a:cxnLst/>
              <a:rect l="0" t="0" r="0" b="0"/>
              <a:pathLst>
                <a:path w="1135667" h="224374">
                  <a:moveTo>
                    <a:pt x="24511" y="216202"/>
                  </a:moveTo>
                  <a:lnTo>
                    <a:pt x="24511" y="216202"/>
                  </a:lnTo>
                  <a:lnTo>
                    <a:pt x="0" y="224373"/>
                  </a:lnTo>
                  <a:lnTo>
                    <a:pt x="34721" y="216170"/>
                  </a:lnTo>
                  <a:lnTo>
                    <a:pt x="78438" y="205134"/>
                  </a:lnTo>
                  <a:lnTo>
                    <a:pt x="104912" y="198240"/>
                  </a:lnTo>
                  <a:lnTo>
                    <a:pt x="137379" y="189411"/>
                  </a:lnTo>
                  <a:lnTo>
                    <a:pt x="173839" y="179291"/>
                  </a:lnTo>
                  <a:lnTo>
                    <a:pt x="212963" y="168311"/>
                  </a:lnTo>
                  <a:lnTo>
                    <a:pt x="258801" y="156758"/>
                  </a:lnTo>
                  <a:lnTo>
                    <a:pt x="309116" y="144823"/>
                  </a:lnTo>
                  <a:lnTo>
                    <a:pt x="362414" y="132633"/>
                  </a:lnTo>
                  <a:lnTo>
                    <a:pt x="420524" y="119567"/>
                  </a:lnTo>
                  <a:lnTo>
                    <a:pt x="481842" y="105917"/>
                  </a:lnTo>
                  <a:lnTo>
                    <a:pt x="545298" y="91879"/>
                  </a:lnTo>
                  <a:lnTo>
                    <a:pt x="608769" y="79698"/>
                  </a:lnTo>
                  <a:lnTo>
                    <a:pt x="672250" y="68755"/>
                  </a:lnTo>
                  <a:lnTo>
                    <a:pt x="735737" y="58637"/>
                  </a:lnTo>
                  <a:lnTo>
                    <a:pt x="794289" y="49775"/>
                  </a:lnTo>
                  <a:lnTo>
                    <a:pt x="849552" y="41751"/>
                  </a:lnTo>
                  <a:lnTo>
                    <a:pt x="902622" y="34285"/>
                  </a:lnTo>
                  <a:lnTo>
                    <a:pt x="948585" y="27896"/>
                  </a:lnTo>
                  <a:lnTo>
                    <a:pt x="989810" y="22226"/>
                  </a:lnTo>
                  <a:lnTo>
                    <a:pt x="1027877" y="17035"/>
                  </a:lnTo>
                  <a:lnTo>
                    <a:pt x="1057488" y="12163"/>
                  </a:lnTo>
                  <a:lnTo>
                    <a:pt x="1101679" y="2986"/>
                  </a:lnTo>
                  <a:lnTo>
                    <a:pt x="1133502" y="0"/>
                  </a:lnTo>
                  <a:lnTo>
                    <a:pt x="1135666" y="806"/>
                  </a:lnTo>
                  <a:lnTo>
                    <a:pt x="1123061" y="6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">
              <a:extLst>
                <a:ext uri="{FF2B5EF4-FFF2-40B4-BE49-F238E27FC236}">
                  <a16:creationId xmlns:a16="http://schemas.microsoft.com/office/drawing/2014/main" xmlns="" id="{98F278D8-F16E-484B-A310-D3D751DA7F50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591288" y="889000"/>
              <a:ext cx="1050313" cy="229245"/>
            </a:xfrm>
            <a:custGeom>
              <a:avLst/>
              <a:gdLst/>
              <a:ahLst/>
              <a:cxnLst/>
              <a:rect l="0" t="0" r="0" b="0"/>
              <a:pathLst>
                <a:path w="1050313" h="229245">
                  <a:moveTo>
                    <a:pt x="78762" y="203200"/>
                  </a:moveTo>
                  <a:lnTo>
                    <a:pt x="78762" y="203200"/>
                  </a:lnTo>
                  <a:lnTo>
                    <a:pt x="35958" y="217703"/>
                  </a:lnTo>
                  <a:lnTo>
                    <a:pt x="1894" y="229244"/>
                  </a:lnTo>
                  <a:lnTo>
                    <a:pt x="0" y="229029"/>
                  </a:lnTo>
                  <a:lnTo>
                    <a:pt x="33022" y="216429"/>
                  </a:lnTo>
                  <a:lnTo>
                    <a:pt x="76542" y="200848"/>
                  </a:lnTo>
                  <a:lnTo>
                    <a:pt x="106916" y="191754"/>
                  </a:lnTo>
                  <a:lnTo>
                    <a:pt x="141981" y="182164"/>
                  </a:lnTo>
                  <a:lnTo>
                    <a:pt x="180175" y="172243"/>
                  </a:lnTo>
                  <a:lnTo>
                    <a:pt x="223981" y="160690"/>
                  </a:lnTo>
                  <a:lnTo>
                    <a:pt x="271530" y="148049"/>
                  </a:lnTo>
                  <a:lnTo>
                    <a:pt x="321574" y="134682"/>
                  </a:lnTo>
                  <a:lnTo>
                    <a:pt x="376104" y="122244"/>
                  </a:lnTo>
                  <a:lnTo>
                    <a:pt x="433623" y="110424"/>
                  </a:lnTo>
                  <a:lnTo>
                    <a:pt x="493136" y="99016"/>
                  </a:lnTo>
                  <a:lnTo>
                    <a:pt x="552567" y="87883"/>
                  </a:lnTo>
                  <a:lnTo>
                    <a:pt x="611943" y="76933"/>
                  </a:lnTo>
                  <a:lnTo>
                    <a:pt x="671283" y="66105"/>
                  </a:lnTo>
                  <a:lnTo>
                    <a:pt x="728481" y="56065"/>
                  </a:lnTo>
                  <a:lnTo>
                    <a:pt x="784252" y="46549"/>
                  </a:lnTo>
                  <a:lnTo>
                    <a:pt x="839072" y="37382"/>
                  </a:lnTo>
                  <a:lnTo>
                    <a:pt x="884086" y="29860"/>
                  </a:lnTo>
                  <a:lnTo>
                    <a:pt x="922561" y="23435"/>
                  </a:lnTo>
                  <a:lnTo>
                    <a:pt x="956678" y="17740"/>
                  </a:lnTo>
                  <a:lnTo>
                    <a:pt x="1000230" y="9531"/>
                  </a:lnTo>
                  <a:lnTo>
                    <a:pt x="1050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">
              <a:extLst>
                <a:ext uri="{FF2B5EF4-FFF2-40B4-BE49-F238E27FC236}">
                  <a16:creationId xmlns:a16="http://schemas.microsoft.com/office/drawing/2014/main" xmlns="" id="{B4A767BA-8FA7-4487-B8D2-7D6D01229B2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385681" y="1219277"/>
              <a:ext cx="186070" cy="392589"/>
            </a:xfrm>
            <a:custGeom>
              <a:avLst/>
              <a:gdLst/>
              <a:ahLst/>
              <a:cxnLst/>
              <a:rect l="0" t="0" r="0" b="0"/>
              <a:pathLst>
                <a:path w="186070" h="392589">
                  <a:moveTo>
                    <a:pt x="59069" y="6273"/>
                  </a:moveTo>
                  <a:lnTo>
                    <a:pt x="59069" y="6273"/>
                  </a:lnTo>
                  <a:lnTo>
                    <a:pt x="52981" y="184"/>
                  </a:lnTo>
                  <a:lnTo>
                    <a:pt x="56168" y="0"/>
                  </a:lnTo>
                  <a:lnTo>
                    <a:pt x="57135" y="2091"/>
                  </a:lnTo>
                  <a:lnTo>
                    <a:pt x="63263" y="48335"/>
                  </a:lnTo>
                  <a:lnTo>
                    <a:pt x="64075" y="89918"/>
                  </a:lnTo>
                  <a:lnTo>
                    <a:pt x="61764" y="123882"/>
                  </a:lnTo>
                  <a:lnTo>
                    <a:pt x="56504" y="160144"/>
                  </a:lnTo>
                  <a:lnTo>
                    <a:pt x="49462" y="196721"/>
                  </a:lnTo>
                  <a:lnTo>
                    <a:pt x="41629" y="231792"/>
                  </a:lnTo>
                  <a:lnTo>
                    <a:pt x="31562" y="266195"/>
                  </a:lnTo>
                  <a:lnTo>
                    <a:pt x="15876" y="313533"/>
                  </a:lnTo>
                  <a:lnTo>
                    <a:pt x="1305" y="360713"/>
                  </a:lnTo>
                  <a:lnTo>
                    <a:pt x="0" y="373822"/>
                  </a:lnTo>
                  <a:lnTo>
                    <a:pt x="639" y="378306"/>
                  </a:lnTo>
                  <a:lnTo>
                    <a:pt x="2477" y="382000"/>
                  </a:lnTo>
                  <a:lnTo>
                    <a:pt x="8282" y="387987"/>
                  </a:lnTo>
                  <a:lnTo>
                    <a:pt x="19329" y="391118"/>
                  </a:lnTo>
                  <a:lnTo>
                    <a:pt x="61937" y="392588"/>
                  </a:lnTo>
                  <a:lnTo>
                    <a:pt x="100662" y="388532"/>
                  </a:lnTo>
                  <a:lnTo>
                    <a:pt x="141917" y="384151"/>
                  </a:lnTo>
                  <a:lnTo>
                    <a:pt x="186069" y="380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">
              <a:extLst>
                <a:ext uri="{FF2B5EF4-FFF2-40B4-BE49-F238E27FC236}">
                  <a16:creationId xmlns:a16="http://schemas.microsoft.com/office/drawing/2014/main" xmlns="" id="{CE8DDF9F-4D1D-451C-B05E-22C8550BAEDD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673611" y="1474083"/>
              <a:ext cx="25140" cy="107068"/>
            </a:xfrm>
            <a:custGeom>
              <a:avLst/>
              <a:gdLst/>
              <a:ahLst/>
              <a:cxnLst/>
              <a:rect l="0" t="0" r="0" b="0"/>
              <a:pathLst>
                <a:path w="25140" h="1070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8" y="411"/>
                  </a:lnTo>
                  <a:lnTo>
                    <a:pt x="0" y="2750"/>
                  </a:lnTo>
                  <a:lnTo>
                    <a:pt x="14068" y="43953"/>
                  </a:lnTo>
                  <a:lnTo>
                    <a:pt x="22220" y="89478"/>
                  </a:lnTo>
                  <a:lnTo>
                    <a:pt x="25139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">
              <a:extLst>
                <a:ext uri="{FF2B5EF4-FFF2-40B4-BE49-F238E27FC236}">
                  <a16:creationId xmlns:a16="http://schemas.microsoft.com/office/drawing/2014/main" xmlns="" id="{B002D591-7038-435E-8BD8-2FE1899FD3E6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676630" y="1364062"/>
              <a:ext cx="9421" cy="20239"/>
            </a:xfrm>
            <a:custGeom>
              <a:avLst/>
              <a:gdLst/>
              <a:ahLst/>
              <a:cxnLst/>
              <a:rect l="0" t="0" r="0" b="0"/>
              <a:pathLst>
                <a:path w="9421" h="20239">
                  <a:moveTo>
                    <a:pt x="9420" y="20238"/>
                  </a:moveTo>
                  <a:lnTo>
                    <a:pt x="9420" y="20238"/>
                  </a:lnTo>
                  <a:lnTo>
                    <a:pt x="2512" y="3278"/>
                  </a:lnTo>
                  <a:lnTo>
                    <a:pt x="582" y="465"/>
                  </a:lnTo>
                  <a:lnTo>
                    <a:pt x="0" y="0"/>
                  </a:lnTo>
                  <a:lnTo>
                    <a:pt x="3070" y="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">
              <a:extLst>
                <a:ext uri="{FF2B5EF4-FFF2-40B4-BE49-F238E27FC236}">
                  <a16:creationId xmlns:a16="http://schemas.microsoft.com/office/drawing/2014/main" xmlns="" id="{CA899DEA-CBFA-4D89-B5D0-4DA46A83FB01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762328" y="1422400"/>
              <a:ext cx="107873" cy="143655"/>
            </a:xfrm>
            <a:custGeom>
              <a:avLst/>
              <a:gdLst/>
              <a:ahLst/>
              <a:cxnLst/>
              <a:rect l="0" t="0" r="0" b="0"/>
              <a:pathLst>
                <a:path w="107873" h="143655">
                  <a:moveTo>
                    <a:pt x="6272" y="0"/>
                  </a:moveTo>
                  <a:lnTo>
                    <a:pt x="6272" y="0"/>
                  </a:lnTo>
                  <a:lnTo>
                    <a:pt x="6272" y="38724"/>
                  </a:lnTo>
                  <a:lnTo>
                    <a:pt x="5566" y="78152"/>
                  </a:lnTo>
                  <a:lnTo>
                    <a:pt x="805" y="122466"/>
                  </a:lnTo>
                  <a:lnTo>
                    <a:pt x="0" y="143654"/>
                  </a:lnTo>
                  <a:lnTo>
                    <a:pt x="1807" y="97622"/>
                  </a:lnTo>
                  <a:lnTo>
                    <a:pt x="12132" y="53385"/>
                  </a:lnTo>
                  <a:lnTo>
                    <a:pt x="23687" y="28048"/>
                  </a:lnTo>
                  <a:lnTo>
                    <a:pt x="31886" y="17640"/>
                  </a:lnTo>
                  <a:lnTo>
                    <a:pt x="36048" y="13876"/>
                  </a:lnTo>
                  <a:lnTo>
                    <a:pt x="40939" y="12073"/>
                  </a:lnTo>
                  <a:lnTo>
                    <a:pt x="52019" y="11951"/>
                  </a:lnTo>
                  <a:lnTo>
                    <a:pt x="57231" y="15023"/>
                  </a:lnTo>
                  <a:lnTo>
                    <a:pt x="83468" y="51358"/>
                  </a:lnTo>
                  <a:lnTo>
                    <a:pt x="95512" y="98189"/>
                  </a:lnTo>
                  <a:lnTo>
                    <a:pt x="10787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">
              <a:extLst>
                <a:ext uri="{FF2B5EF4-FFF2-40B4-BE49-F238E27FC236}">
                  <a16:creationId xmlns:a16="http://schemas.microsoft.com/office/drawing/2014/main" xmlns="" id="{4561AF08-AF52-4C71-ADF3-31DDCCEDA4C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907965" y="1417904"/>
              <a:ext cx="159086" cy="129011"/>
            </a:xfrm>
            <a:custGeom>
              <a:avLst/>
              <a:gdLst/>
              <a:ahLst/>
              <a:cxnLst/>
              <a:rect l="0" t="0" r="0" b="0"/>
              <a:pathLst>
                <a:path w="159086" h="129011">
                  <a:moveTo>
                    <a:pt x="6685" y="61646"/>
                  </a:moveTo>
                  <a:lnTo>
                    <a:pt x="6685" y="61646"/>
                  </a:lnTo>
                  <a:lnTo>
                    <a:pt x="13427" y="58275"/>
                  </a:lnTo>
                  <a:lnTo>
                    <a:pt x="59630" y="48505"/>
                  </a:lnTo>
                  <a:lnTo>
                    <a:pt x="77876" y="42465"/>
                  </a:lnTo>
                  <a:lnTo>
                    <a:pt x="93733" y="30732"/>
                  </a:lnTo>
                  <a:lnTo>
                    <a:pt x="95761" y="26220"/>
                  </a:lnTo>
                  <a:lnTo>
                    <a:pt x="96134" y="15562"/>
                  </a:lnTo>
                  <a:lnTo>
                    <a:pt x="93947" y="7533"/>
                  </a:lnTo>
                  <a:lnTo>
                    <a:pt x="92377" y="4404"/>
                  </a:lnTo>
                  <a:lnTo>
                    <a:pt x="88507" y="2318"/>
                  </a:lnTo>
                  <a:lnTo>
                    <a:pt x="76682" y="0"/>
                  </a:lnTo>
                  <a:lnTo>
                    <a:pt x="50786" y="5437"/>
                  </a:lnTo>
                  <a:lnTo>
                    <a:pt x="27513" y="19356"/>
                  </a:lnTo>
                  <a:lnTo>
                    <a:pt x="10583" y="40257"/>
                  </a:lnTo>
                  <a:lnTo>
                    <a:pt x="0" y="67695"/>
                  </a:lnTo>
                  <a:lnTo>
                    <a:pt x="421" y="84090"/>
                  </a:lnTo>
                  <a:lnTo>
                    <a:pt x="2509" y="91425"/>
                  </a:lnTo>
                  <a:lnTo>
                    <a:pt x="10474" y="103339"/>
                  </a:lnTo>
                  <a:lnTo>
                    <a:pt x="22480" y="113337"/>
                  </a:lnTo>
                  <a:lnTo>
                    <a:pt x="49073" y="125488"/>
                  </a:lnTo>
                  <a:lnTo>
                    <a:pt x="79295" y="129010"/>
                  </a:lnTo>
                  <a:lnTo>
                    <a:pt x="122993" y="122355"/>
                  </a:lnTo>
                  <a:lnTo>
                    <a:pt x="159085" y="11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">
              <a:extLst>
                <a:ext uri="{FF2B5EF4-FFF2-40B4-BE49-F238E27FC236}">
                  <a16:creationId xmlns:a16="http://schemas.microsoft.com/office/drawing/2014/main" xmlns="" id="{E15FE40C-D49E-46F3-81B0-FC39D4061033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063370" y="1429428"/>
              <a:ext cx="143381" cy="110663"/>
            </a:xfrm>
            <a:custGeom>
              <a:avLst/>
              <a:gdLst/>
              <a:ahLst/>
              <a:cxnLst/>
              <a:rect l="0" t="0" r="0" b="0"/>
              <a:pathLst>
                <a:path w="143381" h="110663">
                  <a:moveTo>
                    <a:pt x="105280" y="24722"/>
                  </a:moveTo>
                  <a:lnTo>
                    <a:pt x="105280" y="24722"/>
                  </a:lnTo>
                  <a:lnTo>
                    <a:pt x="96491" y="10907"/>
                  </a:lnTo>
                  <a:lnTo>
                    <a:pt x="93071" y="7045"/>
                  </a:lnTo>
                  <a:lnTo>
                    <a:pt x="85507" y="2754"/>
                  </a:lnTo>
                  <a:lnTo>
                    <a:pt x="65783" y="0"/>
                  </a:lnTo>
                  <a:lnTo>
                    <a:pt x="44345" y="6265"/>
                  </a:lnTo>
                  <a:lnTo>
                    <a:pt x="23490" y="23800"/>
                  </a:lnTo>
                  <a:lnTo>
                    <a:pt x="7276" y="43499"/>
                  </a:lnTo>
                  <a:lnTo>
                    <a:pt x="1750" y="58232"/>
                  </a:lnTo>
                  <a:lnTo>
                    <a:pt x="0" y="73482"/>
                  </a:lnTo>
                  <a:lnTo>
                    <a:pt x="1574" y="87315"/>
                  </a:lnTo>
                  <a:lnTo>
                    <a:pt x="6507" y="98637"/>
                  </a:lnTo>
                  <a:lnTo>
                    <a:pt x="9798" y="103632"/>
                  </a:lnTo>
                  <a:lnTo>
                    <a:pt x="14109" y="106962"/>
                  </a:lnTo>
                  <a:lnTo>
                    <a:pt x="24543" y="110662"/>
                  </a:lnTo>
                  <a:lnTo>
                    <a:pt x="41880" y="101018"/>
                  </a:lnTo>
                  <a:lnTo>
                    <a:pt x="60169" y="84031"/>
                  </a:lnTo>
                  <a:lnTo>
                    <a:pt x="74431" y="58601"/>
                  </a:lnTo>
                  <a:lnTo>
                    <a:pt x="85728" y="26209"/>
                  </a:lnTo>
                  <a:lnTo>
                    <a:pt x="86601" y="26419"/>
                  </a:lnTo>
                  <a:lnTo>
                    <a:pt x="89452" y="28534"/>
                  </a:lnTo>
                  <a:lnTo>
                    <a:pt x="116263" y="72415"/>
                  </a:lnTo>
                  <a:lnTo>
                    <a:pt x="143380" y="8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">
              <a:extLst>
                <a:ext uri="{FF2B5EF4-FFF2-40B4-BE49-F238E27FC236}">
                  <a16:creationId xmlns:a16="http://schemas.microsoft.com/office/drawing/2014/main" xmlns="" id="{5F9EB899-F9D2-4F1A-AFE1-F179144E5A46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226683" y="1371600"/>
              <a:ext cx="164218" cy="158667"/>
            </a:xfrm>
            <a:custGeom>
              <a:avLst/>
              <a:gdLst/>
              <a:ahLst/>
              <a:cxnLst/>
              <a:rect l="0" t="0" r="0" b="0"/>
              <a:pathLst>
                <a:path w="164218" h="158667">
                  <a:moveTo>
                    <a:pt x="5467" y="44450"/>
                  </a:moveTo>
                  <a:lnTo>
                    <a:pt x="5467" y="44450"/>
                  </a:lnTo>
                  <a:lnTo>
                    <a:pt x="441" y="32516"/>
                  </a:lnTo>
                  <a:lnTo>
                    <a:pt x="0" y="30144"/>
                  </a:lnTo>
                  <a:lnTo>
                    <a:pt x="1116" y="28563"/>
                  </a:lnTo>
                  <a:lnTo>
                    <a:pt x="6120" y="26806"/>
                  </a:lnTo>
                  <a:lnTo>
                    <a:pt x="13048" y="27906"/>
                  </a:lnTo>
                  <a:lnTo>
                    <a:pt x="22242" y="32158"/>
                  </a:lnTo>
                  <a:lnTo>
                    <a:pt x="59199" y="61411"/>
                  </a:lnTo>
                  <a:lnTo>
                    <a:pt x="77283" y="85302"/>
                  </a:lnTo>
                  <a:lnTo>
                    <a:pt x="88208" y="113626"/>
                  </a:lnTo>
                  <a:lnTo>
                    <a:pt x="89748" y="130228"/>
                  </a:lnTo>
                  <a:lnTo>
                    <a:pt x="89171" y="137619"/>
                  </a:lnTo>
                  <a:lnTo>
                    <a:pt x="85964" y="143957"/>
                  </a:lnTo>
                  <a:lnTo>
                    <a:pt x="74875" y="154762"/>
                  </a:lnTo>
                  <a:lnTo>
                    <a:pt x="70083" y="157502"/>
                  </a:lnTo>
                  <a:lnTo>
                    <a:pt x="66183" y="158624"/>
                  </a:lnTo>
                  <a:lnTo>
                    <a:pt x="62878" y="158666"/>
                  </a:lnTo>
                  <a:lnTo>
                    <a:pt x="59969" y="156577"/>
                  </a:lnTo>
                  <a:lnTo>
                    <a:pt x="54855" y="148612"/>
                  </a:lnTo>
                  <a:lnTo>
                    <a:pt x="53993" y="136135"/>
                  </a:lnTo>
                  <a:lnTo>
                    <a:pt x="57373" y="120477"/>
                  </a:lnTo>
                  <a:lnTo>
                    <a:pt x="78671" y="81679"/>
                  </a:lnTo>
                  <a:lnTo>
                    <a:pt x="113217" y="40045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">
            <a:extLst>
              <a:ext uri="{FF2B5EF4-FFF2-40B4-BE49-F238E27FC236}">
                <a16:creationId xmlns:a16="http://schemas.microsoft.com/office/drawing/2014/main" xmlns="" id="{97C29D32-8586-4472-9E6D-4D69967E611D}"/>
              </a:ext>
            </a:extLst>
          </p:cNvPr>
          <p:cNvGrpSpPr/>
          <p:nvPr/>
        </p:nvGrpSpPr>
        <p:grpSpPr>
          <a:xfrm>
            <a:off x="3709339" y="1009650"/>
            <a:ext cx="1002362" cy="900983"/>
            <a:chOff x="3709339" y="1009650"/>
            <a:chExt cx="1002362" cy="900983"/>
          </a:xfrm>
        </p:grpSpPr>
        <p:sp>
          <p:nvSpPr>
            <p:cNvPr id="24" name="SMARTInkShape-22">
              <a:extLst>
                <a:ext uri="{FF2B5EF4-FFF2-40B4-BE49-F238E27FC236}">
                  <a16:creationId xmlns:a16="http://schemas.microsoft.com/office/drawing/2014/main" xmlns="" id="{5E667F40-AC9E-4681-A8EB-711B96BC5F5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725439" y="1009650"/>
              <a:ext cx="986262" cy="438151"/>
            </a:xfrm>
            <a:custGeom>
              <a:avLst/>
              <a:gdLst/>
              <a:ahLst/>
              <a:cxnLst/>
              <a:rect l="0" t="0" r="0" b="0"/>
              <a:pathLst>
                <a:path w="986262" h="438151">
                  <a:moveTo>
                    <a:pt x="33761" y="438150"/>
                  </a:moveTo>
                  <a:lnTo>
                    <a:pt x="33761" y="438150"/>
                  </a:lnTo>
                  <a:lnTo>
                    <a:pt x="0" y="438150"/>
                  </a:lnTo>
                  <a:lnTo>
                    <a:pt x="670" y="438150"/>
                  </a:lnTo>
                  <a:lnTo>
                    <a:pt x="35727" y="409902"/>
                  </a:lnTo>
                  <a:lnTo>
                    <a:pt x="76263" y="382556"/>
                  </a:lnTo>
                  <a:lnTo>
                    <a:pt x="105840" y="364398"/>
                  </a:lnTo>
                  <a:lnTo>
                    <a:pt x="138963" y="344532"/>
                  </a:lnTo>
                  <a:lnTo>
                    <a:pt x="180801" y="322822"/>
                  </a:lnTo>
                  <a:lnTo>
                    <a:pt x="228449" y="299881"/>
                  </a:lnTo>
                  <a:lnTo>
                    <a:pt x="279970" y="276121"/>
                  </a:lnTo>
                  <a:lnTo>
                    <a:pt x="336189" y="251108"/>
                  </a:lnTo>
                  <a:lnTo>
                    <a:pt x="395541" y="225261"/>
                  </a:lnTo>
                  <a:lnTo>
                    <a:pt x="456981" y="198857"/>
                  </a:lnTo>
                  <a:lnTo>
                    <a:pt x="516990" y="174199"/>
                  </a:lnTo>
                  <a:lnTo>
                    <a:pt x="576047" y="150705"/>
                  </a:lnTo>
                  <a:lnTo>
                    <a:pt x="634468" y="127987"/>
                  </a:lnTo>
                  <a:lnTo>
                    <a:pt x="688232" y="107902"/>
                  </a:lnTo>
                  <a:lnTo>
                    <a:pt x="738892" y="89574"/>
                  </a:lnTo>
                  <a:lnTo>
                    <a:pt x="787482" y="72416"/>
                  </a:lnTo>
                  <a:lnTo>
                    <a:pt x="826930" y="58155"/>
                  </a:lnTo>
                  <a:lnTo>
                    <a:pt x="860285" y="45825"/>
                  </a:lnTo>
                  <a:lnTo>
                    <a:pt x="889577" y="34784"/>
                  </a:lnTo>
                  <a:lnTo>
                    <a:pt x="933413" y="18752"/>
                  </a:lnTo>
                  <a:lnTo>
                    <a:pt x="979301" y="2469"/>
                  </a:lnTo>
                  <a:lnTo>
                    <a:pt x="986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">
              <a:extLst>
                <a:ext uri="{FF2B5EF4-FFF2-40B4-BE49-F238E27FC236}">
                  <a16:creationId xmlns:a16="http://schemas.microsoft.com/office/drawing/2014/main" xmlns="" id="{4DF45425-BB24-4732-B162-C23F33635C3E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709339" y="1378028"/>
              <a:ext cx="894412" cy="532605"/>
            </a:xfrm>
            <a:custGeom>
              <a:avLst/>
              <a:gdLst/>
              <a:ahLst/>
              <a:cxnLst/>
              <a:rect l="0" t="0" r="0" b="0"/>
              <a:pathLst>
                <a:path w="894412" h="532605">
                  <a:moveTo>
                    <a:pt x="30811" y="6272"/>
                  </a:moveTo>
                  <a:lnTo>
                    <a:pt x="30811" y="6272"/>
                  </a:lnTo>
                  <a:lnTo>
                    <a:pt x="24069" y="2901"/>
                  </a:lnTo>
                  <a:lnTo>
                    <a:pt x="0" y="0"/>
                  </a:lnTo>
                  <a:lnTo>
                    <a:pt x="6081" y="6687"/>
                  </a:lnTo>
                  <a:lnTo>
                    <a:pt x="42467" y="28069"/>
                  </a:lnTo>
                  <a:lnTo>
                    <a:pt x="89376" y="55613"/>
                  </a:lnTo>
                  <a:lnTo>
                    <a:pt x="132335" y="78295"/>
                  </a:lnTo>
                  <a:lnTo>
                    <a:pt x="157054" y="90977"/>
                  </a:lnTo>
                  <a:lnTo>
                    <a:pt x="183412" y="104369"/>
                  </a:lnTo>
                  <a:lnTo>
                    <a:pt x="210862" y="118237"/>
                  </a:lnTo>
                  <a:lnTo>
                    <a:pt x="240450" y="133126"/>
                  </a:lnTo>
                  <a:lnTo>
                    <a:pt x="271465" y="148697"/>
                  </a:lnTo>
                  <a:lnTo>
                    <a:pt x="303430" y="164722"/>
                  </a:lnTo>
                  <a:lnTo>
                    <a:pt x="337440" y="181755"/>
                  </a:lnTo>
                  <a:lnTo>
                    <a:pt x="372814" y="199461"/>
                  </a:lnTo>
                  <a:lnTo>
                    <a:pt x="409096" y="217615"/>
                  </a:lnTo>
                  <a:lnTo>
                    <a:pt x="443868" y="235362"/>
                  </a:lnTo>
                  <a:lnTo>
                    <a:pt x="477632" y="252837"/>
                  </a:lnTo>
                  <a:lnTo>
                    <a:pt x="510725" y="270132"/>
                  </a:lnTo>
                  <a:lnTo>
                    <a:pt x="541959" y="287306"/>
                  </a:lnTo>
                  <a:lnTo>
                    <a:pt x="571954" y="304401"/>
                  </a:lnTo>
                  <a:lnTo>
                    <a:pt x="601123" y="321441"/>
                  </a:lnTo>
                  <a:lnTo>
                    <a:pt x="627625" y="337740"/>
                  </a:lnTo>
                  <a:lnTo>
                    <a:pt x="652347" y="353545"/>
                  </a:lnTo>
                  <a:lnTo>
                    <a:pt x="697927" y="384277"/>
                  </a:lnTo>
                  <a:lnTo>
                    <a:pt x="739351" y="414398"/>
                  </a:lnTo>
                  <a:lnTo>
                    <a:pt x="773284" y="440485"/>
                  </a:lnTo>
                  <a:lnTo>
                    <a:pt x="812425" y="473124"/>
                  </a:lnTo>
                  <a:lnTo>
                    <a:pt x="857666" y="515987"/>
                  </a:lnTo>
                  <a:lnTo>
                    <a:pt x="872891" y="530900"/>
                  </a:lnTo>
                  <a:lnTo>
                    <a:pt x="876145" y="532246"/>
                  </a:lnTo>
                  <a:lnTo>
                    <a:pt x="878000" y="532604"/>
                  </a:lnTo>
                  <a:lnTo>
                    <a:pt x="883824" y="529240"/>
                  </a:lnTo>
                  <a:lnTo>
                    <a:pt x="894411" y="520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">
            <a:extLst>
              <a:ext uri="{FF2B5EF4-FFF2-40B4-BE49-F238E27FC236}">
                <a16:creationId xmlns:a16="http://schemas.microsoft.com/office/drawing/2014/main" xmlns="" id="{8580E7AE-61D2-4BFE-BEB0-DF9D3AB174FE}"/>
              </a:ext>
            </a:extLst>
          </p:cNvPr>
          <p:cNvGrpSpPr/>
          <p:nvPr/>
        </p:nvGrpSpPr>
        <p:grpSpPr>
          <a:xfrm>
            <a:off x="4958701" y="692150"/>
            <a:ext cx="889650" cy="539748"/>
            <a:chOff x="4958701" y="692150"/>
            <a:chExt cx="889650" cy="539748"/>
          </a:xfrm>
        </p:grpSpPr>
        <p:sp>
          <p:nvSpPr>
            <p:cNvPr id="27" name="SMARTInkShape-24">
              <a:extLst>
                <a:ext uri="{FF2B5EF4-FFF2-40B4-BE49-F238E27FC236}">
                  <a16:creationId xmlns:a16="http://schemas.microsoft.com/office/drawing/2014/main" xmlns="" id="{6B6D5D2F-DA02-45BA-9F70-71F4CC41CBF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958701" y="761510"/>
              <a:ext cx="128838" cy="324983"/>
            </a:xfrm>
            <a:custGeom>
              <a:avLst/>
              <a:gdLst/>
              <a:ahLst/>
              <a:cxnLst/>
              <a:rect l="0" t="0" r="0" b="0"/>
              <a:pathLst>
                <a:path w="128838" h="324983">
                  <a:moveTo>
                    <a:pt x="95899" y="44940"/>
                  </a:moveTo>
                  <a:lnTo>
                    <a:pt x="95899" y="44940"/>
                  </a:lnTo>
                  <a:lnTo>
                    <a:pt x="100263" y="34801"/>
                  </a:lnTo>
                  <a:lnTo>
                    <a:pt x="101366" y="27263"/>
                  </a:lnTo>
                  <a:lnTo>
                    <a:pt x="98616" y="15086"/>
                  </a:lnTo>
                  <a:lnTo>
                    <a:pt x="93333" y="2541"/>
                  </a:lnTo>
                  <a:lnTo>
                    <a:pt x="87133" y="446"/>
                  </a:lnTo>
                  <a:lnTo>
                    <a:pt x="67073" y="0"/>
                  </a:lnTo>
                  <a:lnTo>
                    <a:pt x="49220" y="7798"/>
                  </a:lnTo>
                  <a:lnTo>
                    <a:pt x="17142" y="35800"/>
                  </a:lnTo>
                  <a:lnTo>
                    <a:pt x="6098" y="55694"/>
                  </a:lnTo>
                  <a:lnTo>
                    <a:pt x="249" y="77942"/>
                  </a:lnTo>
                  <a:lnTo>
                    <a:pt x="0" y="99589"/>
                  </a:lnTo>
                  <a:lnTo>
                    <a:pt x="6005" y="119088"/>
                  </a:lnTo>
                  <a:lnTo>
                    <a:pt x="17141" y="137161"/>
                  </a:lnTo>
                  <a:lnTo>
                    <a:pt x="59717" y="180286"/>
                  </a:lnTo>
                  <a:lnTo>
                    <a:pt x="105368" y="222724"/>
                  </a:lnTo>
                  <a:lnTo>
                    <a:pt x="118452" y="239666"/>
                  </a:lnTo>
                  <a:lnTo>
                    <a:pt x="126619" y="256604"/>
                  </a:lnTo>
                  <a:lnTo>
                    <a:pt x="128837" y="273539"/>
                  </a:lnTo>
                  <a:lnTo>
                    <a:pt x="128441" y="282006"/>
                  </a:lnTo>
                  <a:lnTo>
                    <a:pt x="122357" y="295177"/>
                  </a:lnTo>
                  <a:lnTo>
                    <a:pt x="101203" y="315130"/>
                  </a:lnTo>
                  <a:lnTo>
                    <a:pt x="76147" y="324982"/>
                  </a:lnTo>
                  <a:lnTo>
                    <a:pt x="54665" y="324390"/>
                  </a:lnTo>
                  <a:lnTo>
                    <a:pt x="34534" y="319423"/>
                  </a:lnTo>
                  <a:lnTo>
                    <a:pt x="13349" y="305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">
              <a:extLst>
                <a:ext uri="{FF2B5EF4-FFF2-40B4-BE49-F238E27FC236}">
                  <a16:creationId xmlns:a16="http://schemas.microsoft.com/office/drawing/2014/main" xmlns="" id="{3B203E63-50F3-4A20-9B5B-5B565FCDF15A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143500" y="9842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6" y="4484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">
              <a:extLst>
                <a:ext uri="{FF2B5EF4-FFF2-40B4-BE49-F238E27FC236}">
                  <a16:creationId xmlns:a16="http://schemas.microsoft.com/office/drawing/2014/main" xmlns="" id="{10229E6A-C274-4716-B4D4-170298CA2806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137150" y="9017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">
              <a:extLst>
                <a:ext uri="{FF2B5EF4-FFF2-40B4-BE49-F238E27FC236}">
                  <a16:creationId xmlns:a16="http://schemas.microsoft.com/office/drawing/2014/main" xmlns="" id="{DE096978-2D71-444C-B14D-B25FBB103AB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227359" y="925925"/>
              <a:ext cx="151092" cy="124547"/>
            </a:xfrm>
            <a:custGeom>
              <a:avLst/>
              <a:gdLst/>
              <a:ahLst/>
              <a:cxnLst/>
              <a:rect l="0" t="0" r="0" b="0"/>
              <a:pathLst>
                <a:path w="151092" h="124547">
                  <a:moveTo>
                    <a:pt x="5041" y="1175"/>
                  </a:moveTo>
                  <a:lnTo>
                    <a:pt x="5041" y="1175"/>
                  </a:lnTo>
                  <a:lnTo>
                    <a:pt x="9405" y="44499"/>
                  </a:lnTo>
                  <a:lnTo>
                    <a:pt x="11129" y="89343"/>
                  </a:lnTo>
                  <a:lnTo>
                    <a:pt x="5901" y="123790"/>
                  </a:lnTo>
                  <a:lnTo>
                    <a:pt x="5614" y="124546"/>
                  </a:lnTo>
                  <a:lnTo>
                    <a:pt x="5423" y="124345"/>
                  </a:lnTo>
                  <a:lnTo>
                    <a:pt x="0" y="77880"/>
                  </a:lnTo>
                  <a:lnTo>
                    <a:pt x="6056" y="40444"/>
                  </a:lnTo>
                  <a:lnTo>
                    <a:pt x="23373" y="9910"/>
                  </a:lnTo>
                  <a:lnTo>
                    <a:pt x="33414" y="1529"/>
                  </a:lnTo>
                  <a:lnTo>
                    <a:pt x="38068" y="0"/>
                  </a:lnTo>
                  <a:lnTo>
                    <a:pt x="47001" y="182"/>
                  </a:lnTo>
                  <a:lnTo>
                    <a:pt x="50653" y="3335"/>
                  </a:lnTo>
                  <a:lnTo>
                    <a:pt x="59164" y="21257"/>
                  </a:lnTo>
                  <a:lnTo>
                    <a:pt x="72956" y="68770"/>
                  </a:lnTo>
                  <a:lnTo>
                    <a:pt x="74318" y="77412"/>
                  </a:lnTo>
                  <a:lnTo>
                    <a:pt x="74508" y="77400"/>
                  </a:lnTo>
                  <a:lnTo>
                    <a:pt x="78149" y="74011"/>
                  </a:lnTo>
                  <a:lnTo>
                    <a:pt x="87741" y="48814"/>
                  </a:lnTo>
                  <a:lnTo>
                    <a:pt x="99458" y="20855"/>
                  </a:lnTo>
                  <a:lnTo>
                    <a:pt x="107212" y="11568"/>
                  </a:lnTo>
                  <a:lnTo>
                    <a:pt x="111255" y="8104"/>
                  </a:lnTo>
                  <a:lnTo>
                    <a:pt x="115361" y="6500"/>
                  </a:lnTo>
                  <a:lnTo>
                    <a:pt x="123687" y="6599"/>
                  </a:lnTo>
                  <a:lnTo>
                    <a:pt x="127177" y="12552"/>
                  </a:lnTo>
                  <a:lnTo>
                    <a:pt x="135967" y="55137"/>
                  </a:lnTo>
                  <a:lnTo>
                    <a:pt x="143141" y="94463"/>
                  </a:lnTo>
                  <a:lnTo>
                    <a:pt x="151091" y="115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">
              <a:extLst>
                <a:ext uri="{FF2B5EF4-FFF2-40B4-BE49-F238E27FC236}">
                  <a16:creationId xmlns:a16="http://schemas.microsoft.com/office/drawing/2014/main" xmlns="" id="{658EDB7F-497B-43D8-A4A7-F984D81F23F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464280" y="867315"/>
              <a:ext cx="110646" cy="364583"/>
            </a:xfrm>
            <a:custGeom>
              <a:avLst/>
              <a:gdLst/>
              <a:ahLst/>
              <a:cxnLst/>
              <a:rect l="0" t="0" r="0" b="0"/>
              <a:pathLst>
                <a:path w="110646" h="364583">
                  <a:moveTo>
                    <a:pt x="9420" y="97885"/>
                  </a:moveTo>
                  <a:lnTo>
                    <a:pt x="9420" y="97885"/>
                  </a:lnTo>
                  <a:lnTo>
                    <a:pt x="4351" y="141928"/>
                  </a:lnTo>
                  <a:lnTo>
                    <a:pt x="0" y="180706"/>
                  </a:lnTo>
                  <a:lnTo>
                    <a:pt x="2553" y="224181"/>
                  </a:lnTo>
                  <a:lnTo>
                    <a:pt x="7777" y="271792"/>
                  </a:lnTo>
                  <a:lnTo>
                    <a:pt x="13088" y="316081"/>
                  </a:lnTo>
                  <a:lnTo>
                    <a:pt x="15535" y="363521"/>
                  </a:lnTo>
                  <a:lnTo>
                    <a:pt x="15613" y="364581"/>
                  </a:lnTo>
                  <a:lnTo>
                    <a:pt x="15666" y="364582"/>
                  </a:lnTo>
                  <a:lnTo>
                    <a:pt x="15761" y="319118"/>
                  </a:lnTo>
                  <a:lnTo>
                    <a:pt x="13885" y="284876"/>
                  </a:lnTo>
                  <a:lnTo>
                    <a:pt x="11404" y="243081"/>
                  </a:lnTo>
                  <a:lnTo>
                    <a:pt x="10302" y="196283"/>
                  </a:lnTo>
                  <a:lnTo>
                    <a:pt x="9812" y="149143"/>
                  </a:lnTo>
                  <a:lnTo>
                    <a:pt x="10300" y="105144"/>
                  </a:lnTo>
                  <a:lnTo>
                    <a:pt x="12869" y="69126"/>
                  </a:lnTo>
                  <a:lnTo>
                    <a:pt x="21652" y="31195"/>
                  </a:lnTo>
                  <a:lnTo>
                    <a:pt x="32965" y="15093"/>
                  </a:lnTo>
                  <a:lnTo>
                    <a:pt x="47401" y="4644"/>
                  </a:lnTo>
                  <a:lnTo>
                    <a:pt x="63225" y="0"/>
                  </a:lnTo>
                  <a:lnTo>
                    <a:pt x="79664" y="3581"/>
                  </a:lnTo>
                  <a:lnTo>
                    <a:pt x="88000" y="7499"/>
                  </a:lnTo>
                  <a:lnTo>
                    <a:pt x="101024" y="21260"/>
                  </a:lnTo>
                  <a:lnTo>
                    <a:pt x="106473" y="29868"/>
                  </a:lnTo>
                  <a:lnTo>
                    <a:pt x="110645" y="48840"/>
                  </a:lnTo>
                  <a:lnTo>
                    <a:pt x="108737" y="69737"/>
                  </a:lnTo>
                  <a:lnTo>
                    <a:pt x="100833" y="93136"/>
                  </a:lnTo>
                  <a:lnTo>
                    <a:pt x="62363" y="139549"/>
                  </a:lnTo>
                  <a:lnTo>
                    <a:pt x="48472" y="151680"/>
                  </a:lnTo>
                  <a:lnTo>
                    <a:pt x="35244" y="157072"/>
                  </a:lnTo>
                  <a:lnTo>
                    <a:pt x="30163" y="157098"/>
                  </a:lnTo>
                  <a:lnTo>
                    <a:pt x="26071" y="155705"/>
                  </a:lnTo>
                  <a:lnTo>
                    <a:pt x="15770" y="148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">
              <a:extLst>
                <a:ext uri="{FF2B5EF4-FFF2-40B4-BE49-F238E27FC236}">
                  <a16:creationId xmlns:a16="http://schemas.microsoft.com/office/drawing/2014/main" xmlns="" id="{D87E5327-59E7-4E10-9E82-86807334686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629961" y="692150"/>
              <a:ext cx="8840" cy="311151"/>
            </a:xfrm>
            <a:custGeom>
              <a:avLst/>
              <a:gdLst/>
              <a:ahLst/>
              <a:cxnLst/>
              <a:rect l="0" t="0" r="0" b="0"/>
              <a:pathLst>
                <a:path w="8840" h="311151">
                  <a:moveTo>
                    <a:pt x="8839" y="0"/>
                  </a:moveTo>
                  <a:lnTo>
                    <a:pt x="8839" y="0"/>
                  </a:lnTo>
                  <a:lnTo>
                    <a:pt x="8839" y="37590"/>
                  </a:lnTo>
                  <a:lnTo>
                    <a:pt x="8839" y="83418"/>
                  </a:lnTo>
                  <a:lnTo>
                    <a:pt x="8839" y="123623"/>
                  </a:lnTo>
                  <a:lnTo>
                    <a:pt x="6958" y="163599"/>
                  </a:lnTo>
                  <a:lnTo>
                    <a:pt x="3770" y="201827"/>
                  </a:lnTo>
                  <a:lnTo>
                    <a:pt x="0" y="237632"/>
                  </a:lnTo>
                  <a:lnTo>
                    <a:pt x="654" y="282782"/>
                  </a:lnTo>
                  <a:lnTo>
                    <a:pt x="248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0">
              <a:extLst>
                <a:ext uri="{FF2B5EF4-FFF2-40B4-BE49-F238E27FC236}">
                  <a16:creationId xmlns:a16="http://schemas.microsoft.com/office/drawing/2014/main" xmlns="" id="{960E318A-06C7-4EC4-9D41-6EB325482203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708291" y="821604"/>
              <a:ext cx="140060" cy="154745"/>
            </a:xfrm>
            <a:custGeom>
              <a:avLst/>
              <a:gdLst/>
              <a:ahLst/>
              <a:cxnLst/>
              <a:rect l="0" t="0" r="0" b="0"/>
              <a:pathLst>
                <a:path w="140060" h="154745">
                  <a:moveTo>
                    <a:pt x="13059" y="54696"/>
                  </a:moveTo>
                  <a:lnTo>
                    <a:pt x="13059" y="54696"/>
                  </a:lnTo>
                  <a:lnTo>
                    <a:pt x="27364" y="40390"/>
                  </a:lnTo>
                  <a:lnTo>
                    <a:pt x="33763" y="37754"/>
                  </a:lnTo>
                  <a:lnTo>
                    <a:pt x="37445" y="37052"/>
                  </a:lnTo>
                  <a:lnTo>
                    <a:pt x="43417" y="32508"/>
                  </a:lnTo>
                  <a:lnTo>
                    <a:pt x="45998" y="29320"/>
                  </a:lnTo>
                  <a:lnTo>
                    <a:pt x="48865" y="22016"/>
                  </a:lnTo>
                  <a:lnTo>
                    <a:pt x="50706" y="5829"/>
                  </a:lnTo>
                  <a:lnTo>
                    <a:pt x="50151" y="3068"/>
                  </a:lnTo>
                  <a:lnTo>
                    <a:pt x="49076" y="1227"/>
                  </a:lnTo>
                  <a:lnTo>
                    <a:pt x="47653" y="0"/>
                  </a:lnTo>
                  <a:lnTo>
                    <a:pt x="38547" y="6163"/>
                  </a:lnTo>
                  <a:lnTo>
                    <a:pt x="32168" y="11757"/>
                  </a:lnTo>
                  <a:lnTo>
                    <a:pt x="16447" y="39857"/>
                  </a:lnTo>
                  <a:lnTo>
                    <a:pt x="2853" y="78365"/>
                  </a:lnTo>
                  <a:lnTo>
                    <a:pt x="0" y="114312"/>
                  </a:lnTo>
                  <a:lnTo>
                    <a:pt x="3963" y="130816"/>
                  </a:lnTo>
                  <a:lnTo>
                    <a:pt x="11133" y="142855"/>
                  </a:lnTo>
                  <a:lnTo>
                    <a:pt x="21376" y="152909"/>
                  </a:lnTo>
                  <a:lnTo>
                    <a:pt x="27776" y="154744"/>
                  </a:lnTo>
                  <a:lnTo>
                    <a:pt x="63970" y="149430"/>
                  </a:lnTo>
                  <a:lnTo>
                    <a:pt x="101992" y="141562"/>
                  </a:lnTo>
                  <a:lnTo>
                    <a:pt x="140059" y="130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">
            <a:extLst>
              <a:ext uri="{FF2B5EF4-FFF2-40B4-BE49-F238E27FC236}">
                <a16:creationId xmlns:a16="http://schemas.microsoft.com/office/drawing/2014/main" xmlns="" id="{E6753161-F0ED-4908-9ED5-2DC9420EA07B}"/>
              </a:ext>
            </a:extLst>
          </p:cNvPr>
          <p:cNvGrpSpPr/>
          <p:nvPr/>
        </p:nvGrpSpPr>
        <p:grpSpPr>
          <a:xfrm>
            <a:off x="6270950" y="672031"/>
            <a:ext cx="472751" cy="308733"/>
            <a:chOff x="6270950" y="672031"/>
            <a:chExt cx="472751" cy="308733"/>
          </a:xfrm>
        </p:grpSpPr>
        <p:sp>
          <p:nvSpPr>
            <p:cNvPr id="35" name="SMARTInkShape-31">
              <a:extLst>
                <a:ext uri="{FF2B5EF4-FFF2-40B4-BE49-F238E27FC236}">
                  <a16:creationId xmlns:a16="http://schemas.microsoft.com/office/drawing/2014/main" xmlns="" id="{1312E747-A8AA-4003-B5F4-F8C0A74EC49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270950" y="705733"/>
              <a:ext cx="155251" cy="273278"/>
            </a:xfrm>
            <a:custGeom>
              <a:avLst/>
              <a:gdLst/>
              <a:ahLst/>
              <a:cxnLst/>
              <a:rect l="0" t="0" r="0" b="0"/>
              <a:pathLst>
                <a:path w="155251" h="273278">
                  <a:moveTo>
                    <a:pt x="2850" y="5467"/>
                  </a:moveTo>
                  <a:lnTo>
                    <a:pt x="2850" y="5467"/>
                  </a:lnTo>
                  <a:lnTo>
                    <a:pt x="8317" y="0"/>
                  </a:lnTo>
                  <a:lnTo>
                    <a:pt x="9317" y="411"/>
                  </a:lnTo>
                  <a:lnTo>
                    <a:pt x="12310" y="2749"/>
                  </a:lnTo>
                  <a:lnTo>
                    <a:pt x="17960" y="21517"/>
                  </a:lnTo>
                  <a:lnTo>
                    <a:pt x="20733" y="56162"/>
                  </a:lnTo>
                  <a:lnTo>
                    <a:pt x="18184" y="101078"/>
                  </a:lnTo>
                  <a:lnTo>
                    <a:pt x="12959" y="146763"/>
                  </a:lnTo>
                  <a:lnTo>
                    <a:pt x="6943" y="188209"/>
                  </a:lnTo>
                  <a:lnTo>
                    <a:pt x="0" y="233658"/>
                  </a:lnTo>
                  <a:lnTo>
                    <a:pt x="1113" y="250113"/>
                  </a:lnTo>
                  <a:lnTo>
                    <a:pt x="5841" y="260719"/>
                  </a:lnTo>
                  <a:lnTo>
                    <a:pt x="9078" y="264535"/>
                  </a:lnTo>
                  <a:lnTo>
                    <a:pt x="27116" y="273277"/>
                  </a:lnTo>
                  <a:lnTo>
                    <a:pt x="69341" y="272412"/>
                  </a:lnTo>
                  <a:lnTo>
                    <a:pt x="108785" y="268085"/>
                  </a:lnTo>
                  <a:lnTo>
                    <a:pt x="15525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">
              <a:extLst>
                <a:ext uri="{FF2B5EF4-FFF2-40B4-BE49-F238E27FC236}">
                  <a16:creationId xmlns:a16="http://schemas.microsoft.com/office/drawing/2014/main" xmlns="" id="{F9544662-7A9B-46F7-9C0E-D4960EACB6DE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528967" y="672031"/>
              <a:ext cx="125834" cy="308733"/>
            </a:xfrm>
            <a:custGeom>
              <a:avLst/>
              <a:gdLst/>
              <a:ahLst/>
              <a:cxnLst/>
              <a:rect l="0" t="0" r="0" b="0"/>
              <a:pathLst>
                <a:path w="125834" h="308733">
                  <a:moveTo>
                    <a:pt x="24233" y="115369"/>
                  </a:moveTo>
                  <a:lnTo>
                    <a:pt x="24233" y="115369"/>
                  </a:lnTo>
                  <a:lnTo>
                    <a:pt x="20862" y="115369"/>
                  </a:lnTo>
                  <a:lnTo>
                    <a:pt x="19869" y="116780"/>
                  </a:lnTo>
                  <a:lnTo>
                    <a:pt x="18471" y="126919"/>
                  </a:lnTo>
                  <a:lnTo>
                    <a:pt x="17960" y="169641"/>
                  </a:lnTo>
                  <a:lnTo>
                    <a:pt x="17905" y="208669"/>
                  </a:lnTo>
                  <a:lnTo>
                    <a:pt x="14518" y="248141"/>
                  </a:lnTo>
                  <a:lnTo>
                    <a:pt x="10045" y="294565"/>
                  </a:lnTo>
                  <a:lnTo>
                    <a:pt x="6638" y="304373"/>
                  </a:lnTo>
                  <a:lnTo>
                    <a:pt x="2772" y="308732"/>
                  </a:lnTo>
                  <a:lnTo>
                    <a:pt x="1459" y="307778"/>
                  </a:lnTo>
                  <a:lnTo>
                    <a:pt x="0" y="301073"/>
                  </a:lnTo>
                  <a:lnTo>
                    <a:pt x="474" y="267266"/>
                  </a:lnTo>
                  <a:lnTo>
                    <a:pt x="8335" y="222151"/>
                  </a:lnTo>
                  <a:lnTo>
                    <a:pt x="13169" y="182113"/>
                  </a:lnTo>
                  <a:lnTo>
                    <a:pt x="21432" y="134685"/>
                  </a:lnTo>
                  <a:lnTo>
                    <a:pt x="31454" y="87265"/>
                  </a:lnTo>
                  <a:lnTo>
                    <a:pt x="40613" y="49726"/>
                  </a:lnTo>
                  <a:lnTo>
                    <a:pt x="53702" y="14310"/>
                  </a:lnTo>
                  <a:lnTo>
                    <a:pt x="58696" y="7780"/>
                  </a:lnTo>
                  <a:lnTo>
                    <a:pt x="69888" y="524"/>
                  </a:lnTo>
                  <a:lnTo>
                    <a:pt x="74425" y="0"/>
                  </a:lnTo>
                  <a:lnTo>
                    <a:pt x="78155" y="1062"/>
                  </a:lnTo>
                  <a:lnTo>
                    <a:pt x="81348" y="3181"/>
                  </a:lnTo>
                  <a:lnTo>
                    <a:pt x="92583" y="23018"/>
                  </a:lnTo>
                  <a:lnTo>
                    <a:pt x="95063" y="43280"/>
                  </a:lnTo>
                  <a:lnTo>
                    <a:pt x="90610" y="74724"/>
                  </a:lnTo>
                  <a:lnTo>
                    <a:pt x="82662" y="93071"/>
                  </a:lnTo>
                  <a:lnTo>
                    <a:pt x="56445" y="124083"/>
                  </a:lnTo>
                  <a:lnTo>
                    <a:pt x="10976" y="156711"/>
                  </a:lnTo>
                  <a:lnTo>
                    <a:pt x="4700" y="161495"/>
                  </a:lnTo>
                  <a:lnTo>
                    <a:pt x="1441" y="165973"/>
                  </a:lnTo>
                  <a:lnTo>
                    <a:pt x="572" y="168155"/>
                  </a:lnTo>
                  <a:lnTo>
                    <a:pt x="1403" y="171021"/>
                  </a:lnTo>
                  <a:lnTo>
                    <a:pt x="16661" y="189813"/>
                  </a:lnTo>
                  <a:lnTo>
                    <a:pt x="62728" y="236400"/>
                  </a:lnTo>
                  <a:lnTo>
                    <a:pt x="106100" y="273319"/>
                  </a:lnTo>
                  <a:lnTo>
                    <a:pt x="125833" y="28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">
              <a:extLst>
                <a:ext uri="{FF2B5EF4-FFF2-40B4-BE49-F238E27FC236}">
                  <a16:creationId xmlns:a16="http://schemas.microsoft.com/office/drawing/2014/main" xmlns="" id="{605E7A7B-8D60-4865-B74A-EE8B86AD936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731000" y="82638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">
              <a:extLst>
                <a:ext uri="{FF2B5EF4-FFF2-40B4-BE49-F238E27FC236}">
                  <a16:creationId xmlns:a16="http://schemas.microsoft.com/office/drawing/2014/main" xmlns="" id="{4E3A7F97-94F6-4BAD-9157-9FE9672C786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732765" y="920750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056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">
            <a:extLst>
              <a:ext uri="{FF2B5EF4-FFF2-40B4-BE49-F238E27FC236}">
                <a16:creationId xmlns:a16="http://schemas.microsoft.com/office/drawing/2014/main" xmlns="" id="{2A6CD67E-3823-4F0D-BEE7-EA83B2DBE391}"/>
              </a:ext>
            </a:extLst>
          </p:cNvPr>
          <p:cNvGrpSpPr/>
          <p:nvPr/>
        </p:nvGrpSpPr>
        <p:grpSpPr>
          <a:xfrm>
            <a:off x="7595483" y="636294"/>
            <a:ext cx="401067" cy="443207"/>
            <a:chOff x="7595483" y="636294"/>
            <a:chExt cx="401067" cy="443207"/>
          </a:xfrm>
        </p:grpSpPr>
        <p:sp>
          <p:nvSpPr>
            <p:cNvPr id="40" name="SMARTInkShape-35">
              <a:extLst>
                <a:ext uri="{FF2B5EF4-FFF2-40B4-BE49-F238E27FC236}">
                  <a16:creationId xmlns:a16="http://schemas.microsoft.com/office/drawing/2014/main" xmlns="" id="{55DB1260-A455-464C-A145-86A55185D032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595483" y="647700"/>
              <a:ext cx="151518" cy="165101"/>
            </a:xfrm>
            <a:custGeom>
              <a:avLst/>
              <a:gdLst/>
              <a:ahLst/>
              <a:cxnLst/>
              <a:rect l="0" t="0" r="0" b="0"/>
              <a:pathLst>
                <a:path w="151518" h="1651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14773" y="3371"/>
                  </a:lnTo>
                  <a:lnTo>
                    <a:pt x="43576" y="22381"/>
                  </a:lnTo>
                  <a:lnTo>
                    <a:pt x="82504" y="60526"/>
                  </a:lnTo>
                  <a:lnTo>
                    <a:pt x="117423" y="101875"/>
                  </a:lnTo>
                  <a:lnTo>
                    <a:pt x="142419" y="147071"/>
                  </a:lnTo>
                  <a:lnTo>
                    <a:pt x="1515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6">
              <a:extLst>
                <a:ext uri="{FF2B5EF4-FFF2-40B4-BE49-F238E27FC236}">
                  <a16:creationId xmlns:a16="http://schemas.microsoft.com/office/drawing/2014/main" xmlns="" id="{803CD5C0-B230-4C25-82C1-82E0E0E753D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7762172" y="636294"/>
              <a:ext cx="137229" cy="347957"/>
            </a:xfrm>
            <a:custGeom>
              <a:avLst/>
              <a:gdLst/>
              <a:ahLst/>
              <a:cxnLst/>
              <a:rect l="0" t="0" r="0" b="0"/>
              <a:pathLst>
                <a:path w="137229" h="347957">
                  <a:moveTo>
                    <a:pt x="137228" y="5056"/>
                  </a:moveTo>
                  <a:lnTo>
                    <a:pt x="137228" y="5056"/>
                  </a:lnTo>
                  <a:lnTo>
                    <a:pt x="133857" y="1685"/>
                  </a:lnTo>
                  <a:lnTo>
                    <a:pt x="128439" y="30"/>
                  </a:lnTo>
                  <a:lnTo>
                    <a:pt x="120621" y="0"/>
                  </a:lnTo>
                  <a:lnTo>
                    <a:pt x="96475" y="7611"/>
                  </a:lnTo>
                  <a:lnTo>
                    <a:pt x="64736" y="25865"/>
                  </a:lnTo>
                  <a:lnTo>
                    <a:pt x="37772" y="49854"/>
                  </a:lnTo>
                  <a:lnTo>
                    <a:pt x="10044" y="92713"/>
                  </a:lnTo>
                  <a:lnTo>
                    <a:pt x="0" y="120835"/>
                  </a:lnTo>
                  <a:lnTo>
                    <a:pt x="508" y="128950"/>
                  </a:lnTo>
                  <a:lnTo>
                    <a:pt x="19800" y="170798"/>
                  </a:lnTo>
                  <a:lnTo>
                    <a:pt x="22653" y="213338"/>
                  </a:lnTo>
                  <a:lnTo>
                    <a:pt x="27256" y="251964"/>
                  </a:lnTo>
                  <a:lnTo>
                    <a:pt x="29012" y="298478"/>
                  </a:lnTo>
                  <a:lnTo>
                    <a:pt x="34295" y="326502"/>
                  </a:lnTo>
                  <a:lnTo>
                    <a:pt x="41916" y="344551"/>
                  </a:lnTo>
                  <a:lnTo>
                    <a:pt x="43348" y="345686"/>
                  </a:lnTo>
                  <a:lnTo>
                    <a:pt x="48328" y="34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">
              <a:extLst>
                <a:ext uri="{FF2B5EF4-FFF2-40B4-BE49-F238E27FC236}">
                  <a16:creationId xmlns:a16="http://schemas.microsoft.com/office/drawing/2014/main" xmlns="" id="{8D8DA517-BCE6-4C10-B81D-A857A269AEB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950277" y="1003300"/>
              <a:ext cx="6274" cy="76201"/>
            </a:xfrm>
            <a:custGeom>
              <a:avLst/>
              <a:gdLst/>
              <a:ahLst/>
              <a:cxnLst/>
              <a:rect l="0" t="0" r="0" b="0"/>
              <a:pathLst>
                <a:path w="6274" h="76201">
                  <a:moveTo>
                    <a:pt x="6273" y="0"/>
                  </a:moveTo>
                  <a:lnTo>
                    <a:pt x="6273" y="0"/>
                  </a:lnTo>
                  <a:lnTo>
                    <a:pt x="1247" y="22604"/>
                  </a:lnTo>
                  <a:lnTo>
                    <a:pt x="0" y="66315"/>
                  </a:lnTo>
                  <a:lnTo>
                    <a:pt x="680" y="69610"/>
                  </a:lnTo>
                  <a:lnTo>
                    <a:pt x="1838" y="71807"/>
                  </a:lnTo>
                  <a:lnTo>
                    <a:pt x="627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">
              <a:extLst>
                <a:ext uri="{FF2B5EF4-FFF2-40B4-BE49-F238E27FC236}">
                  <a16:creationId xmlns:a16="http://schemas.microsoft.com/office/drawing/2014/main" xmlns="" id="{DFE1A36B-B49B-4F80-B8C2-50D71C1F3C8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957955" y="882650"/>
              <a:ext cx="38595" cy="23925"/>
            </a:xfrm>
            <a:custGeom>
              <a:avLst/>
              <a:gdLst/>
              <a:ahLst/>
              <a:cxnLst/>
              <a:rect l="0" t="0" r="0" b="0"/>
              <a:pathLst>
                <a:path w="38595" h="23925">
                  <a:moveTo>
                    <a:pt x="17645" y="6350"/>
                  </a:moveTo>
                  <a:lnTo>
                    <a:pt x="17645" y="6350"/>
                  </a:lnTo>
                  <a:lnTo>
                    <a:pt x="5712" y="1324"/>
                  </a:lnTo>
                  <a:lnTo>
                    <a:pt x="3340" y="883"/>
                  </a:lnTo>
                  <a:lnTo>
                    <a:pt x="1758" y="1294"/>
                  </a:lnTo>
                  <a:lnTo>
                    <a:pt x="703" y="2274"/>
                  </a:lnTo>
                  <a:lnTo>
                    <a:pt x="0" y="3633"/>
                  </a:lnTo>
                  <a:lnTo>
                    <a:pt x="1101" y="8905"/>
                  </a:lnTo>
                  <a:lnTo>
                    <a:pt x="2382" y="12287"/>
                  </a:lnTo>
                  <a:lnTo>
                    <a:pt x="7568" y="17926"/>
                  </a:lnTo>
                  <a:lnTo>
                    <a:pt x="14577" y="22078"/>
                  </a:lnTo>
                  <a:lnTo>
                    <a:pt x="22396" y="23924"/>
                  </a:lnTo>
                  <a:lnTo>
                    <a:pt x="28694" y="22862"/>
                  </a:lnTo>
                  <a:lnTo>
                    <a:pt x="36206" y="18298"/>
                  </a:lnTo>
                  <a:lnTo>
                    <a:pt x="38485" y="16432"/>
                  </a:lnTo>
                  <a:lnTo>
                    <a:pt x="38594" y="14482"/>
                  </a:lnTo>
                  <a:lnTo>
                    <a:pt x="37255" y="12477"/>
                  </a:lnTo>
                  <a:lnTo>
                    <a:pt x="32711" y="9073"/>
                  </a:lnTo>
                  <a:lnTo>
                    <a:pt x="24044" y="5006"/>
                  </a:lnTo>
                  <a:lnTo>
                    <a:pt x="17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">
            <a:extLst>
              <a:ext uri="{FF2B5EF4-FFF2-40B4-BE49-F238E27FC236}">
                <a16:creationId xmlns:a16="http://schemas.microsoft.com/office/drawing/2014/main" xmlns="" id="{395CA294-B978-4728-9ED6-91D8A1782C5C}"/>
              </a:ext>
            </a:extLst>
          </p:cNvPr>
          <p:cNvGrpSpPr/>
          <p:nvPr/>
        </p:nvGrpSpPr>
        <p:grpSpPr>
          <a:xfrm>
            <a:off x="8389011" y="717550"/>
            <a:ext cx="215240" cy="234951"/>
            <a:chOff x="8389011" y="717550"/>
            <a:chExt cx="215240" cy="234951"/>
          </a:xfrm>
        </p:grpSpPr>
        <p:sp>
          <p:nvSpPr>
            <p:cNvPr id="45" name="SMARTInkShape-39">
              <a:extLst>
                <a:ext uri="{FF2B5EF4-FFF2-40B4-BE49-F238E27FC236}">
                  <a16:creationId xmlns:a16="http://schemas.microsoft.com/office/drawing/2014/main" xmlns="" id="{B7680167-CED7-4131-A5F2-DB4863EF54C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389011" y="717550"/>
              <a:ext cx="177140" cy="72521"/>
            </a:xfrm>
            <a:custGeom>
              <a:avLst/>
              <a:gdLst/>
              <a:ahLst/>
              <a:cxnLst/>
              <a:rect l="0" t="0" r="0" b="0"/>
              <a:pathLst>
                <a:path w="177140" h="72521">
                  <a:moveTo>
                    <a:pt x="50139" y="44450"/>
                  </a:moveTo>
                  <a:lnTo>
                    <a:pt x="50139" y="44450"/>
                  </a:lnTo>
                  <a:lnTo>
                    <a:pt x="30366" y="62341"/>
                  </a:lnTo>
                  <a:lnTo>
                    <a:pt x="17383" y="71738"/>
                  </a:lnTo>
                  <a:lnTo>
                    <a:pt x="14190" y="72520"/>
                  </a:lnTo>
                  <a:lnTo>
                    <a:pt x="6880" y="71507"/>
                  </a:lnTo>
                  <a:lnTo>
                    <a:pt x="4366" y="70249"/>
                  </a:lnTo>
                  <a:lnTo>
                    <a:pt x="2690" y="68705"/>
                  </a:lnTo>
                  <a:lnTo>
                    <a:pt x="1572" y="66970"/>
                  </a:lnTo>
                  <a:lnTo>
                    <a:pt x="0" y="54415"/>
                  </a:lnTo>
                  <a:lnTo>
                    <a:pt x="5277" y="43234"/>
                  </a:lnTo>
                  <a:lnTo>
                    <a:pt x="18267" y="28803"/>
                  </a:lnTo>
                  <a:lnTo>
                    <a:pt x="26801" y="23385"/>
                  </a:lnTo>
                  <a:lnTo>
                    <a:pt x="40950" y="20334"/>
                  </a:lnTo>
                  <a:lnTo>
                    <a:pt x="54757" y="19621"/>
                  </a:lnTo>
                  <a:lnTo>
                    <a:pt x="101956" y="32960"/>
                  </a:lnTo>
                  <a:lnTo>
                    <a:pt x="133101" y="46169"/>
                  </a:lnTo>
                  <a:lnTo>
                    <a:pt x="141810" y="46860"/>
                  </a:lnTo>
                  <a:lnTo>
                    <a:pt x="148031" y="44816"/>
                  </a:lnTo>
                  <a:lnTo>
                    <a:pt x="153149" y="41555"/>
                  </a:lnTo>
                  <a:lnTo>
                    <a:pt x="159996" y="32382"/>
                  </a:lnTo>
                  <a:lnTo>
                    <a:pt x="167419" y="11707"/>
                  </a:lnTo>
                  <a:lnTo>
                    <a:pt x="177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">
              <a:extLst>
                <a:ext uri="{FF2B5EF4-FFF2-40B4-BE49-F238E27FC236}">
                  <a16:creationId xmlns:a16="http://schemas.microsoft.com/office/drawing/2014/main" xmlns="" id="{662B2C9F-6793-46AD-B3D6-94993CC71001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414089" y="857250"/>
              <a:ext cx="190162" cy="95251"/>
            </a:xfrm>
            <a:custGeom>
              <a:avLst/>
              <a:gdLst/>
              <a:ahLst/>
              <a:cxnLst/>
              <a:rect l="0" t="0" r="0" b="0"/>
              <a:pathLst>
                <a:path w="190162" h="95251">
                  <a:moveTo>
                    <a:pt x="12361" y="95250"/>
                  </a:moveTo>
                  <a:lnTo>
                    <a:pt x="12361" y="95250"/>
                  </a:lnTo>
                  <a:lnTo>
                    <a:pt x="8990" y="95250"/>
                  </a:lnTo>
                  <a:lnTo>
                    <a:pt x="5453" y="93368"/>
                  </a:lnTo>
                  <a:lnTo>
                    <a:pt x="3522" y="91879"/>
                  </a:lnTo>
                  <a:lnTo>
                    <a:pt x="1376" y="86461"/>
                  </a:lnTo>
                  <a:lnTo>
                    <a:pt x="0" y="71485"/>
                  </a:lnTo>
                  <a:lnTo>
                    <a:pt x="3574" y="63286"/>
                  </a:lnTo>
                  <a:lnTo>
                    <a:pt x="9867" y="55644"/>
                  </a:lnTo>
                  <a:lnTo>
                    <a:pt x="17367" y="49895"/>
                  </a:lnTo>
                  <a:lnTo>
                    <a:pt x="25404" y="46870"/>
                  </a:lnTo>
                  <a:lnTo>
                    <a:pt x="42062" y="44928"/>
                  </a:lnTo>
                  <a:lnTo>
                    <a:pt x="50490" y="48425"/>
                  </a:lnTo>
                  <a:lnTo>
                    <a:pt x="73042" y="61071"/>
                  </a:lnTo>
                  <a:lnTo>
                    <a:pt x="112204" y="74934"/>
                  </a:lnTo>
                  <a:lnTo>
                    <a:pt x="118589" y="73756"/>
                  </a:lnTo>
                  <a:lnTo>
                    <a:pt x="121279" y="72454"/>
                  </a:lnTo>
                  <a:lnTo>
                    <a:pt x="126150" y="67244"/>
                  </a:lnTo>
                  <a:lnTo>
                    <a:pt x="165236" y="25051"/>
                  </a:lnTo>
                  <a:lnTo>
                    <a:pt x="190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">
            <a:extLst>
              <a:ext uri="{FF2B5EF4-FFF2-40B4-BE49-F238E27FC236}">
                <a16:creationId xmlns:a16="http://schemas.microsoft.com/office/drawing/2014/main" xmlns="" id="{060C6751-7FA3-4072-B22F-184C6CEC2AA6}"/>
              </a:ext>
            </a:extLst>
          </p:cNvPr>
          <p:cNvGrpSpPr/>
          <p:nvPr/>
        </p:nvGrpSpPr>
        <p:grpSpPr>
          <a:xfrm>
            <a:off x="8951012" y="620592"/>
            <a:ext cx="328571" cy="420809"/>
            <a:chOff x="8951012" y="620592"/>
            <a:chExt cx="328571" cy="420809"/>
          </a:xfrm>
        </p:grpSpPr>
        <p:sp>
          <p:nvSpPr>
            <p:cNvPr id="48" name="SMARTInkShape-41">
              <a:extLst>
                <a:ext uri="{FF2B5EF4-FFF2-40B4-BE49-F238E27FC236}">
                  <a16:creationId xmlns:a16="http://schemas.microsoft.com/office/drawing/2014/main" xmlns="" id="{2256931B-9FA6-411F-84B4-2F30E43CFD2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967083" y="666750"/>
              <a:ext cx="24518" cy="374651"/>
            </a:xfrm>
            <a:custGeom>
              <a:avLst/>
              <a:gdLst/>
              <a:ahLst/>
              <a:cxnLst/>
              <a:rect l="0" t="0" r="0" b="0"/>
              <a:pathLst>
                <a:path w="24518" h="374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6742"/>
                  </a:lnTo>
                  <a:lnTo>
                    <a:pt x="1977" y="42646"/>
                  </a:lnTo>
                  <a:lnTo>
                    <a:pt x="9685" y="84524"/>
                  </a:lnTo>
                  <a:lnTo>
                    <a:pt x="16985" y="121057"/>
                  </a:lnTo>
                  <a:lnTo>
                    <a:pt x="21169" y="160812"/>
                  </a:lnTo>
                  <a:lnTo>
                    <a:pt x="23029" y="202000"/>
                  </a:lnTo>
                  <a:lnTo>
                    <a:pt x="23855" y="243824"/>
                  </a:lnTo>
                  <a:lnTo>
                    <a:pt x="22341" y="282168"/>
                  </a:lnTo>
                  <a:lnTo>
                    <a:pt x="20022" y="316614"/>
                  </a:lnTo>
                  <a:lnTo>
                    <a:pt x="18533" y="363813"/>
                  </a:lnTo>
                  <a:lnTo>
                    <a:pt x="19035" y="372656"/>
                  </a:lnTo>
                  <a:lnTo>
                    <a:pt x="20157" y="374026"/>
                  </a:lnTo>
                  <a:lnTo>
                    <a:pt x="24517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2">
              <a:extLst>
                <a:ext uri="{FF2B5EF4-FFF2-40B4-BE49-F238E27FC236}">
                  <a16:creationId xmlns:a16="http://schemas.microsoft.com/office/drawing/2014/main" xmlns="" id="{AD9454F9-0134-4B82-AFEE-4392B7700A9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951012" y="620592"/>
              <a:ext cx="213291" cy="286824"/>
            </a:xfrm>
            <a:custGeom>
              <a:avLst/>
              <a:gdLst/>
              <a:ahLst/>
              <a:cxnLst/>
              <a:rect l="0" t="0" r="0" b="0"/>
              <a:pathLst>
                <a:path w="213291" h="286824">
                  <a:moveTo>
                    <a:pt x="8838" y="90608"/>
                  </a:moveTo>
                  <a:lnTo>
                    <a:pt x="8838" y="90608"/>
                  </a:lnTo>
                  <a:lnTo>
                    <a:pt x="0" y="67464"/>
                  </a:lnTo>
                  <a:lnTo>
                    <a:pt x="828" y="61773"/>
                  </a:lnTo>
                  <a:lnTo>
                    <a:pt x="7395" y="47924"/>
                  </a:lnTo>
                  <a:lnTo>
                    <a:pt x="29734" y="27631"/>
                  </a:lnTo>
                  <a:lnTo>
                    <a:pt x="73957" y="7587"/>
                  </a:lnTo>
                  <a:lnTo>
                    <a:pt x="110917" y="0"/>
                  </a:lnTo>
                  <a:lnTo>
                    <a:pt x="147974" y="2300"/>
                  </a:lnTo>
                  <a:lnTo>
                    <a:pt x="170630" y="8086"/>
                  </a:lnTo>
                  <a:lnTo>
                    <a:pt x="178083" y="12310"/>
                  </a:lnTo>
                  <a:lnTo>
                    <a:pt x="183051" y="17243"/>
                  </a:lnTo>
                  <a:lnTo>
                    <a:pt x="186364" y="22648"/>
                  </a:lnTo>
                  <a:lnTo>
                    <a:pt x="186281" y="38061"/>
                  </a:lnTo>
                  <a:lnTo>
                    <a:pt x="180130" y="56670"/>
                  </a:lnTo>
                  <a:lnTo>
                    <a:pt x="148656" y="101069"/>
                  </a:lnTo>
                  <a:lnTo>
                    <a:pt x="117190" y="129002"/>
                  </a:lnTo>
                  <a:lnTo>
                    <a:pt x="115645" y="131726"/>
                  </a:lnTo>
                  <a:lnTo>
                    <a:pt x="115321" y="134248"/>
                  </a:lnTo>
                  <a:lnTo>
                    <a:pt x="115809" y="136635"/>
                  </a:lnTo>
                  <a:lnTo>
                    <a:pt x="120116" y="141168"/>
                  </a:lnTo>
                  <a:lnTo>
                    <a:pt x="132356" y="147687"/>
                  </a:lnTo>
                  <a:lnTo>
                    <a:pt x="179573" y="165941"/>
                  </a:lnTo>
                  <a:lnTo>
                    <a:pt x="201183" y="187647"/>
                  </a:lnTo>
                  <a:lnTo>
                    <a:pt x="212857" y="202410"/>
                  </a:lnTo>
                  <a:lnTo>
                    <a:pt x="213290" y="213121"/>
                  </a:lnTo>
                  <a:lnTo>
                    <a:pt x="204362" y="240073"/>
                  </a:lnTo>
                  <a:lnTo>
                    <a:pt x="186245" y="266754"/>
                  </a:lnTo>
                  <a:lnTo>
                    <a:pt x="167471" y="280226"/>
                  </a:lnTo>
                  <a:lnTo>
                    <a:pt x="151874" y="285315"/>
                  </a:lnTo>
                  <a:lnTo>
                    <a:pt x="141686" y="286823"/>
                  </a:lnTo>
                  <a:lnTo>
                    <a:pt x="140442" y="284918"/>
                  </a:lnTo>
                  <a:lnTo>
                    <a:pt x="142188" y="268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">
              <a:extLst>
                <a:ext uri="{FF2B5EF4-FFF2-40B4-BE49-F238E27FC236}">
                  <a16:creationId xmlns:a16="http://schemas.microsoft.com/office/drawing/2014/main" xmlns="" id="{744AC406-F4C0-4277-8821-1247065F246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195553" y="831850"/>
              <a:ext cx="84030" cy="64764"/>
            </a:xfrm>
            <a:custGeom>
              <a:avLst/>
              <a:gdLst/>
              <a:ahLst/>
              <a:cxnLst/>
              <a:rect l="0" t="0" r="0" b="0"/>
              <a:pathLst>
                <a:path w="84030" h="64764">
                  <a:moveTo>
                    <a:pt x="75447" y="0"/>
                  </a:moveTo>
                  <a:lnTo>
                    <a:pt x="75447" y="0"/>
                  </a:lnTo>
                  <a:lnTo>
                    <a:pt x="47835" y="1881"/>
                  </a:lnTo>
                  <a:lnTo>
                    <a:pt x="27581" y="8838"/>
                  </a:lnTo>
                  <a:lnTo>
                    <a:pt x="14306" y="21669"/>
                  </a:lnTo>
                  <a:lnTo>
                    <a:pt x="1434" y="38876"/>
                  </a:lnTo>
                  <a:lnTo>
                    <a:pt x="0" y="44262"/>
                  </a:lnTo>
                  <a:lnTo>
                    <a:pt x="455" y="49263"/>
                  </a:lnTo>
                  <a:lnTo>
                    <a:pt x="2169" y="54009"/>
                  </a:lnTo>
                  <a:lnTo>
                    <a:pt x="9718" y="61163"/>
                  </a:lnTo>
                  <a:lnTo>
                    <a:pt x="14694" y="64059"/>
                  </a:lnTo>
                  <a:lnTo>
                    <a:pt x="48666" y="64763"/>
                  </a:lnTo>
                  <a:lnTo>
                    <a:pt x="67307" y="58417"/>
                  </a:lnTo>
                  <a:lnTo>
                    <a:pt x="78885" y="49246"/>
                  </a:lnTo>
                  <a:lnTo>
                    <a:pt x="84029" y="40467"/>
                  </a:lnTo>
                  <a:lnTo>
                    <a:pt x="83991" y="35445"/>
                  </a:lnTo>
                  <a:lnTo>
                    <a:pt x="80185" y="24220"/>
                  </a:lnTo>
                  <a:lnTo>
                    <a:pt x="75783" y="19674"/>
                  </a:lnTo>
                  <a:lnTo>
                    <a:pt x="63367" y="12742"/>
                  </a:lnTo>
                  <a:lnTo>
                    <a:pt x="30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9">
            <a:extLst>
              <a:ext uri="{FF2B5EF4-FFF2-40B4-BE49-F238E27FC236}">
                <a16:creationId xmlns:a16="http://schemas.microsoft.com/office/drawing/2014/main" xmlns="" id="{F55B7F3D-F9C3-45A1-B3AB-66D45C4B6B50}"/>
              </a:ext>
            </a:extLst>
          </p:cNvPr>
          <p:cNvGrpSpPr/>
          <p:nvPr/>
        </p:nvGrpSpPr>
        <p:grpSpPr>
          <a:xfrm>
            <a:off x="9505950" y="559683"/>
            <a:ext cx="1149978" cy="464140"/>
            <a:chOff x="9505950" y="559683"/>
            <a:chExt cx="1149978" cy="464140"/>
          </a:xfrm>
        </p:grpSpPr>
        <p:sp>
          <p:nvSpPr>
            <p:cNvPr id="52" name="SMARTInkShape-44">
              <a:extLst>
                <a:ext uri="{FF2B5EF4-FFF2-40B4-BE49-F238E27FC236}">
                  <a16:creationId xmlns:a16="http://schemas.microsoft.com/office/drawing/2014/main" xmlns="" id="{2DD98EB6-A0E1-47E1-87F9-5B7E3C0A7F2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505950" y="75565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48183" y="7233"/>
                  </a:lnTo>
                  <a:lnTo>
                    <a:pt x="90398" y="3240"/>
                  </a:lnTo>
                  <a:lnTo>
                    <a:pt x="131913" y="960"/>
                  </a:lnTo>
                  <a:lnTo>
                    <a:pt x="175268" y="1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">
              <a:extLst>
                <a:ext uri="{FF2B5EF4-FFF2-40B4-BE49-F238E27FC236}">
                  <a16:creationId xmlns:a16="http://schemas.microsoft.com/office/drawing/2014/main" xmlns="" id="{78581B2F-1D61-4DF0-BB09-FDCEAA9F0C2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616591" y="666750"/>
              <a:ext cx="16360" cy="203201"/>
            </a:xfrm>
            <a:custGeom>
              <a:avLst/>
              <a:gdLst/>
              <a:ahLst/>
              <a:cxnLst/>
              <a:rect l="0" t="0" r="0" b="0"/>
              <a:pathLst>
                <a:path w="16360" h="203201">
                  <a:moveTo>
                    <a:pt x="3659" y="0"/>
                  </a:moveTo>
                  <a:lnTo>
                    <a:pt x="3659" y="0"/>
                  </a:lnTo>
                  <a:lnTo>
                    <a:pt x="2953" y="43509"/>
                  </a:lnTo>
                  <a:lnTo>
                    <a:pt x="0" y="82271"/>
                  </a:lnTo>
                  <a:lnTo>
                    <a:pt x="2967" y="120567"/>
                  </a:lnTo>
                  <a:lnTo>
                    <a:pt x="8315" y="158020"/>
                  </a:lnTo>
                  <a:lnTo>
                    <a:pt x="163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">
              <a:extLst>
                <a:ext uri="{FF2B5EF4-FFF2-40B4-BE49-F238E27FC236}">
                  <a16:creationId xmlns:a16="http://schemas.microsoft.com/office/drawing/2014/main" xmlns="" id="{DBFE8798-CFD6-4C2E-B062-A9640F426D8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972689" y="583534"/>
              <a:ext cx="161166" cy="440289"/>
            </a:xfrm>
            <a:custGeom>
              <a:avLst/>
              <a:gdLst/>
              <a:ahLst/>
              <a:cxnLst/>
              <a:rect l="0" t="0" r="0" b="0"/>
              <a:pathLst>
                <a:path w="161166" h="440289">
                  <a:moveTo>
                    <a:pt x="34911" y="172116"/>
                  </a:moveTo>
                  <a:lnTo>
                    <a:pt x="34911" y="172116"/>
                  </a:lnTo>
                  <a:lnTo>
                    <a:pt x="20422" y="205328"/>
                  </a:lnTo>
                  <a:lnTo>
                    <a:pt x="18643" y="249859"/>
                  </a:lnTo>
                  <a:lnTo>
                    <a:pt x="21153" y="288755"/>
                  </a:lnTo>
                  <a:lnTo>
                    <a:pt x="21897" y="331559"/>
                  </a:lnTo>
                  <a:lnTo>
                    <a:pt x="22118" y="373640"/>
                  </a:lnTo>
                  <a:lnTo>
                    <a:pt x="18420" y="411038"/>
                  </a:lnTo>
                  <a:lnTo>
                    <a:pt x="11270" y="438425"/>
                  </a:lnTo>
                  <a:lnTo>
                    <a:pt x="9978" y="439966"/>
                  </a:lnTo>
                  <a:lnTo>
                    <a:pt x="8411" y="440288"/>
                  </a:lnTo>
                  <a:lnTo>
                    <a:pt x="6661" y="439797"/>
                  </a:lnTo>
                  <a:lnTo>
                    <a:pt x="6200" y="436648"/>
                  </a:lnTo>
                  <a:lnTo>
                    <a:pt x="5565" y="393436"/>
                  </a:lnTo>
                  <a:lnTo>
                    <a:pt x="4228" y="359145"/>
                  </a:lnTo>
                  <a:lnTo>
                    <a:pt x="2930" y="317329"/>
                  </a:lnTo>
                  <a:lnTo>
                    <a:pt x="0" y="270522"/>
                  </a:lnTo>
                  <a:lnTo>
                    <a:pt x="110" y="225259"/>
                  </a:lnTo>
                  <a:lnTo>
                    <a:pt x="1804" y="181624"/>
                  </a:lnTo>
                  <a:lnTo>
                    <a:pt x="2558" y="138712"/>
                  </a:lnTo>
                  <a:lnTo>
                    <a:pt x="6655" y="101766"/>
                  </a:lnTo>
                  <a:lnTo>
                    <a:pt x="15014" y="56962"/>
                  </a:lnTo>
                  <a:lnTo>
                    <a:pt x="23840" y="25107"/>
                  </a:lnTo>
                  <a:lnTo>
                    <a:pt x="31401" y="10823"/>
                  </a:lnTo>
                  <a:lnTo>
                    <a:pt x="39466" y="2123"/>
                  </a:lnTo>
                  <a:lnTo>
                    <a:pt x="45004" y="226"/>
                  </a:lnTo>
                  <a:lnTo>
                    <a:pt x="58682" y="0"/>
                  </a:lnTo>
                  <a:lnTo>
                    <a:pt x="82249" y="10582"/>
                  </a:lnTo>
                  <a:lnTo>
                    <a:pt x="93111" y="25064"/>
                  </a:lnTo>
                  <a:lnTo>
                    <a:pt x="112572" y="59735"/>
                  </a:lnTo>
                  <a:lnTo>
                    <a:pt x="114201" y="68973"/>
                  </a:lnTo>
                  <a:lnTo>
                    <a:pt x="103050" y="112812"/>
                  </a:lnTo>
                  <a:lnTo>
                    <a:pt x="95669" y="129801"/>
                  </a:lnTo>
                  <a:lnTo>
                    <a:pt x="95878" y="132617"/>
                  </a:lnTo>
                  <a:lnTo>
                    <a:pt x="101281" y="145577"/>
                  </a:lnTo>
                  <a:lnTo>
                    <a:pt x="108858" y="151619"/>
                  </a:lnTo>
                  <a:lnTo>
                    <a:pt x="131981" y="164870"/>
                  </a:lnTo>
                  <a:lnTo>
                    <a:pt x="153405" y="191884"/>
                  </a:lnTo>
                  <a:lnTo>
                    <a:pt x="158131" y="206067"/>
                  </a:lnTo>
                  <a:lnTo>
                    <a:pt x="161165" y="234796"/>
                  </a:lnTo>
                  <a:lnTo>
                    <a:pt x="158590" y="241420"/>
                  </a:lnTo>
                  <a:lnTo>
                    <a:pt x="142190" y="260149"/>
                  </a:lnTo>
                  <a:lnTo>
                    <a:pt x="124318" y="273537"/>
                  </a:lnTo>
                  <a:lnTo>
                    <a:pt x="114393" y="277164"/>
                  </a:lnTo>
                  <a:lnTo>
                    <a:pt x="103398" y="276895"/>
                  </a:lnTo>
                  <a:lnTo>
                    <a:pt x="97502" y="275835"/>
                  </a:lnTo>
                  <a:lnTo>
                    <a:pt x="89070" y="270895"/>
                  </a:lnTo>
                  <a:lnTo>
                    <a:pt x="85833" y="267602"/>
                  </a:lnTo>
                  <a:lnTo>
                    <a:pt x="85088" y="262584"/>
                  </a:lnTo>
                  <a:lnTo>
                    <a:pt x="92061" y="235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>
              <a:extLst>
                <a:ext uri="{FF2B5EF4-FFF2-40B4-BE49-F238E27FC236}">
                  <a16:creationId xmlns:a16="http://schemas.microsoft.com/office/drawing/2014/main" xmlns="" id="{1307D719-51F6-4F7D-B9BC-B7CF27D384E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214080" y="787400"/>
              <a:ext cx="9421" cy="69851"/>
            </a:xfrm>
            <a:custGeom>
              <a:avLst/>
              <a:gdLst/>
              <a:ahLst/>
              <a:cxnLst/>
              <a:rect l="0" t="0" r="0" b="0"/>
              <a:pathLst>
                <a:path w="9421" h="69851">
                  <a:moveTo>
                    <a:pt x="9420" y="0"/>
                  </a:moveTo>
                  <a:lnTo>
                    <a:pt x="9420" y="0"/>
                  </a:lnTo>
                  <a:lnTo>
                    <a:pt x="0" y="37549"/>
                  </a:lnTo>
                  <a:lnTo>
                    <a:pt x="2552" y="52126"/>
                  </a:lnTo>
                  <a:lnTo>
                    <a:pt x="942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">
              <a:extLst>
                <a:ext uri="{FF2B5EF4-FFF2-40B4-BE49-F238E27FC236}">
                  <a16:creationId xmlns:a16="http://schemas.microsoft.com/office/drawing/2014/main" xmlns="" id="{C8273E92-6D59-48B6-A474-DDE30CA9B06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356850" y="566033"/>
              <a:ext cx="190501" cy="272168"/>
            </a:xfrm>
            <a:custGeom>
              <a:avLst/>
              <a:gdLst/>
              <a:ahLst/>
              <a:cxnLst/>
              <a:rect l="0" t="0" r="0" b="0"/>
              <a:pathLst>
                <a:path w="190501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5208" y="15911"/>
                  </a:lnTo>
                  <a:lnTo>
                    <a:pt x="44239" y="53443"/>
                  </a:lnTo>
                  <a:lnTo>
                    <a:pt x="74256" y="90943"/>
                  </a:lnTo>
                  <a:lnTo>
                    <a:pt x="104787" y="133334"/>
                  </a:lnTo>
                  <a:lnTo>
                    <a:pt x="136882" y="177174"/>
                  </a:lnTo>
                  <a:lnTo>
                    <a:pt x="160502" y="215799"/>
                  </a:lnTo>
                  <a:lnTo>
                    <a:pt x="181308" y="261008"/>
                  </a:lnTo>
                  <a:lnTo>
                    <a:pt x="183588" y="269963"/>
                  </a:lnTo>
                  <a:lnTo>
                    <a:pt x="184481" y="270697"/>
                  </a:lnTo>
                  <a:lnTo>
                    <a:pt x="1905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">
              <a:extLst>
                <a:ext uri="{FF2B5EF4-FFF2-40B4-BE49-F238E27FC236}">
                  <a16:creationId xmlns:a16="http://schemas.microsoft.com/office/drawing/2014/main" xmlns="" id="{8AA95BC6-E017-48E3-9854-F3372109F2B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0387378" y="559683"/>
              <a:ext cx="185373" cy="278518"/>
            </a:xfrm>
            <a:custGeom>
              <a:avLst/>
              <a:gdLst/>
              <a:ahLst/>
              <a:cxnLst/>
              <a:rect l="0" t="0" r="0" b="0"/>
              <a:pathLst>
                <a:path w="185373" h="278518">
                  <a:moveTo>
                    <a:pt x="185372" y="5467"/>
                  </a:moveTo>
                  <a:lnTo>
                    <a:pt x="185372" y="5467"/>
                  </a:lnTo>
                  <a:lnTo>
                    <a:pt x="185372" y="2096"/>
                  </a:lnTo>
                  <a:lnTo>
                    <a:pt x="184666" y="1103"/>
                  </a:lnTo>
                  <a:lnTo>
                    <a:pt x="183491" y="441"/>
                  </a:lnTo>
                  <a:lnTo>
                    <a:pt x="182001" y="0"/>
                  </a:lnTo>
                  <a:lnTo>
                    <a:pt x="176583" y="7035"/>
                  </a:lnTo>
                  <a:lnTo>
                    <a:pt x="148101" y="48268"/>
                  </a:lnTo>
                  <a:lnTo>
                    <a:pt x="126351" y="84471"/>
                  </a:lnTo>
                  <a:lnTo>
                    <a:pt x="94036" y="130319"/>
                  </a:lnTo>
                  <a:lnTo>
                    <a:pt x="69988" y="163027"/>
                  </a:lnTo>
                  <a:lnTo>
                    <a:pt x="39393" y="206433"/>
                  </a:lnTo>
                  <a:lnTo>
                    <a:pt x="10251" y="247475"/>
                  </a:lnTo>
                  <a:lnTo>
                    <a:pt x="448" y="264929"/>
                  </a:lnTo>
                  <a:lnTo>
                    <a:pt x="0" y="268753"/>
                  </a:lnTo>
                  <a:lnTo>
                    <a:pt x="407" y="272008"/>
                  </a:lnTo>
                  <a:lnTo>
                    <a:pt x="2796" y="274177"/>
                  </a:lnTo>
                  <a:lnTo>
                    <a:pt x="2027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">
              <a:extLst>
                <a:ext uri="{FF2B5EF4-FFF2-40B4-BE49-F238E27FC236}">
                  <a16:creationId xmlns:a16="http://schemas.microsoft.com/office/drawing/2014/main" xmlns="" id="{656CD9EB-3C35-4318-AB9E-1D41B579843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618082" y="812800"/>
              <a:ext cx="5469" cy="69851"/>
            </a:xfrm>
            <a:custGeom>
              <a:avLst/>
              <a:gdLst/>
              <a:ahLst/>
              <a:cxnLst/>
              <a:rect l="0" t="0" r="0" b="0"/>
              <a:pathLst>
                <a:path w="5469" h="69851">
                  <a:moveTo>
                    <a:pt x="5468" y="0"/>
                  </a:moveTo>
                  <a:lnTo>
                    <a:pt x="5468" y="0"/>
                  </a:lnTo>
                  <a:lnTo>
                    <a:pt x="4763" y="10845"/>
                  </a:lnTo>
                  <a:lnTo>
                    <a:pt x="0" y="38692"/>
                  </a:lnTo>
                  <a:lnTo>
                    <a:pt x="546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>
              <a:extLst>
                <a:ext uri="{FF2B5EF4-FFF2-40B4-BE49-F238E27FC236}">
                  <a16:creationId xmlns:a16="http://schemas.microsoft.com/office/drawing/2014/main" xmlns="" id="{1F2ADD52-BAD8-4EF0-A0E5-BAE6F68D861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0601130" y="698500"/>
              <a:ext cx="54798" cy="27645"/>
            </a:xfrm>
            <a:custGeom>
              <a:avLst/>
              <a:gdLst/>
              <a:ahLst/>
              <a:cxnLst/>
              <a:rect l="0" t="0" r="0" b="0"/>
              <a:pathLst>
                <a:path w="54798" h="27645">
                  <a:moveTo>
                    <a:pt x="3370" y="6350"/>
                  </a:moveTo>
                  <a:lnTo>
                    <a:pt x="3370" y="6350"/>
                  </a:lnTo>
                  <a:lnTo>
                    <a:pt x="0" y="9721"/>
                  </a:lnTo>
                  <a:lnTo>
                    <a:pt x="417" y="12125"/>
                  </a:lnTo>
                  <a:lnTo>
                    <a:pt x="4644" y="18559"/>
                  </a:lnTo>
                  <a:lnTo>
                    <a:pt x="14958" y="26744"/>
                  </a:lnTo>
                  <a:lnTo>
                    <a:pt x="24747" y="27644"/>
                  </a:lnTo>
                  <a:lnTo>
                    <a:pt x="44909" y="22472"/>
                  </a:lnTo>
                  <a:lnTo>
                    <a:pt x="51936" y="16808"/>
                  </a:lnTo>
                  <a:lnTo>
                    <a:pt x="54797" y="13322"/>
                  </a:lnTo>
                  <a:lnTo>
                    <a:pt x="52471" y="10292"/>
                  </a:lnTo>
                  <a:lnTo>
                    <a:pt x="31794" y="3363"/>
                  </a:lnTo>
                  <a:lnTo>
                    <a:pt x="9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0">
            <a:extLst>
              <a:ext uri="{FF2B5EF4-FFF2-40B4-BE49-F238E27FC236}">
                <a16:creationId xmlns:a16="http://schemas.microsoft.com/office/drawing/2014/main" xmlns="" id="{5D1F17C9-3C6F-406C-AF7F-B998B9ACE8A9}"/>
              </a:ext>
            </a:extLst>
          </p:cNvPr>
          <p:cNvGrpSpPr/>
          <p:nvPr/>
        </p:nvGrpSpPr>
        <p:grpSpPr>
          <a:xfrm>
            <a:off x="10389482" y="933711"/>
            <a:ext cx="297569" cy="56890"/>
            <a:chOff x="10389482" y="933711"/>
            <a:chExt cx="297569" cy="56890"/>
          </a:xfrm>
        </p:grpSpPr>
        <p:sp>
          <p:nvSpPr>
            <p:cNvPr id="61" name="SMARTInkShape-52">
              <a:extLst>
                <a:ext uri="{FF2B5EF4-FFF2-40B4-BE49-F238E27FC236}">
                  <a16:creationId xmlns:a16="http://schemas.microsoft.com/office/drawing/2014/main" xmlns="" id="{C9D05F9B-B4E1-4E83-B8E7-4C1C488EC868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0389482" y="933711"/>
              <a:ext cx="297569" cy="25140"/>
            </a:xfrm>
            <a:custGeom>
              <a:avLst/>
              <a:gdLst/>
              <a:ahLst/>
              <a:cxnLst/>
              <a:rect l="0" t="0" r="0" b="0"/>
              <a:pathLst>
                <a:path w="297569" h="2514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43411" y="4799"/>
                  </a:lnTo>
                  <a:lnTo>
                    <a:pt x="87265" y="5707"/>
                  </a:lnTo>
                  <a:lnTo>
                    <a:pt x="122961" y="5919"/>
                  </a:lnTo>
                  <a:lnTo>
                    <a:pt x="162344" y="6014"/>
                  </a:lnTo>
                  <a:lnTo>
                    <a:pt x="201485" y="9818"/>
                  </a:lnTo>
                  <a:lnTo>
                    <a:pt x="237931" y="15508"/>
                  </a:lnTo>
                  <a:lnTo>
                    <a:pt x="297568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3">
              <a:extLst>
                <a:ext uri="{FF2B5EF4-FFF2-40B4-BE49-F238E27FC236}">
                  <a16:creationId xmlns:a16="http://schemas.microsoft.com/office/drawing/2014/main" xmlns="" id="{208913DB-A902-4EE5-81AC-39C54CAD293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0457797" y="977900"/>
              <a:ext cx="229254" cy="12701"/>
            </a:xfrm>
            <a:custGeom>
              <a:avLst/>
              <a:gdLst/>
              <a:ahLst/>
              <a:cxnLst/>
              <a:rect l="0" t="0" r="0" b="0"/>
              <a:pathLst>
                <a:path w="229254" h="12701">
                  <a:moveTo>
                    <a:pt x="19703" y="12700"/>
                  </a:moveTo>
                  <a:lnTo>
                    <a:pt x="19703" y="12700"/>
                  </a:lnTo>
                  <a:lnTo>
                    <a:pt x="0" y="8336"/>
                  </a:lnTo>
                  <a:lnTo>
                    <a:pt x="217" y="7674"/>
                  </a:lnTo>
                  <a:lnTo>
                    <a:pt x="36000" y="3240"/>
                  </a:lnTo>
                  <a:lnTo>
                    <a:pt x="74219" y="1440"/>
                  </a:lnTo>
                  <a:lnTo>
                    <a:pt x="120839" y="640"/>
                  </a:lnTo>
                  <a:lnTo>
                    <a:pt x="147098" y="427"/>
                  </a:lnTo>
                  <a:lnTo>
                    <a:pt x="192740" y="190"/>
                  </a:lnTo>
                  <a:lnTo>
                    <a:pt x="2292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1">
            <a:extLst>
              <a:ext uri="{FF2B5EF4-FFF2-40B4-BE49-F238E27FC236}">
                <a16:creationId xmlns:a16="http://schemas.microsoft.com/office/drawing/2014/main" xmlns="" id="{FED792EE-EE89-426F-9921-CEE99D290871}"/>
              </a:ext>
            </a:extLst>
          </p:cNvPr>
          <p:cNvGrpSpPr/>
          <p:nvPr/>
        </p:nvGrpSpPr>
        <p:grpSpPr>
          <a:xfrm>
            <a:off x="4959357" y="1833604"/>
            <a:ext cx="1060444" cy="447759"/>
            <a:chOff x="4959357" y="1833604"/>
            <a:chExt cx="1060444" cy="447759"/>
          </a:xfrm>
        </p:grpSpPr>
        <p:sp>
          <p:nvSpPr>
            <p:cNvPr id="64" name="SMARTInkShape-54">
              <a:extLst>
                <a:ext uri="{FF2B5EF4-FFF2-40B4-BE49-F238E27FC236}">
                  <a16:creationId xmlns:a16="http://schemas.microsoft.com/office/drawing/2014/main" xmlns="" id="{E2312C8D-5AA6-4E58-8868-AA745CD2C5D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959357" y="1833604"/>
              <a:ext cx="219413" cy="401597"/>
            </a:xfrm>
            <a:custGeom>
              <a:avLst/>
              <a:gdLst/>
              <a:ahLst/>
              <a:cxnLst/>
              <a:rect l="0" t="0" r="0" b="0"/>
              <a:pathLst>
                <a:path w="219413" h="401597">
                  <a:moveTo>
                    <a:pt x="6343" y="128546"/>
                  </a:moveTo>
                  <a:lnTo>
                    <a:pt x="6343" y="128546"/>
                  </a:lnTo>
                  <a:lnTo>
                    <a:pt x="6343" y="123079"/>
                  </a:lnTo>
                  <a:lnTo>
                    <a:pt x="10707" y="166291"/>
                  </a:lnTo>
                  <a:lnTo>
                    <a:pt x="11399" y="205738"/>
                  </a:lnTo>
                  <a:lnTo>
                    <a:pt x="9061" y="236702"/>
                  </a:lnTo>
                  <a:lnTo>
                    <a:pt x="7551" y="271160"/>
                  </a:lnTo>
                  <a:lnTo>
                    <a:pt x="6174" y="305524"/>
                  </a:lnTo>
                  <a:lnTo>
                    <a:pt x="2138" y="347260"/>
                  </a:lnTo>
                  <a:lnTo>
                    <a:pt x="119" y="389356"/>
                  </a:lnTo>
                  <a:lnTo>
                    <a:pt x="77" y="389203"/>
                  </a:lnTo>
                  <a:lnTo>
                    <a:pt x="9" y="355717"/>
                  </a:lnTo>
                  <a:lnTo>
                    <a:pt x="0" y="322409"/>
                  </a:lnTo>
                  <a:lnTo>
                    <a:pt x="1877" y="278442"/>
                  </a:lnTo>
                  <a:lnTo>
                    <a:pt x="3366" y="253877"/>
                  </a:lnTo>
                  <a:lnTo>
                    <a:pt x="5769" y="227622"/>
                  </a:lnTo>
                  <a:lnTo>
                    <a:pt x="8783" y="200241"/>
                  </a:lnTo>
                  <a:lnTo>
                    <a:pt x="12203" y="172110"/>
                  </a:lnTo>
                  <a:lnTo>
                    <a:pt x="17306" y="146300"/>
                  </a:lnTo>
                  <a:lnTo>
                    <a:pt x="30500" y="98807"/>
                  </a:lnTo>
                  <a:lnTo>
                    <a:pt x="40127" y="59825"/>
                  </a:lnTo>
                  <a:lnTo>
                    <a:pt x="49514" y="19519"/>
                  </a:lnTo>
                  <a:lnTo>
                    <a:pt x="54458" y="6006"/>
                  </a:lnTo>
                  <a:lnTo>
                    <a:pt x="59007" y="0"/>
                  </a:lnTo>
                  <a:lnTo>
                    <a:pt x="61913" y="1221"/>
                  </a:lnTo>
                  <a:lnTo>
                    <a:pt x="68906" y="10104"/>
                  </a:lnTo>
                  <a:lnTo>
                    <a:pt x="74034" y="44455"/>
                  </a:lnTo>
                  <a:lnTo>
                    <a:pt x="82295" y="87010"/>
                  </a:lnTo>
                  <a:lnTo>
                    <a:pt x="97051" y="120786"/>
                  </a:lnTo>
                  <a:lnTo>
                    <a:pt x="110628" y="135916"/>
                  </a:lnTo>
                  <a:lnTo>
                    <a:pt x="118200" y="141926"/>
                  </a:lnTo>
                  <a:lnTo>
                    <a:pt x="132257" y="146722"/>
                  </a:lnTo>
                  <a:lnTo>
                    <a:pt x="138969" y="147013"/>
                  </a:lnTo>
                  <a:lnTo>
                    <a:pt x="153953" y="141692"/>
                  </a:lnTo>
                  <a:lnTo>
                    <a:pt x="169314" y="130861"/>
                  </a:lnTo>
                  <a:lnTo>
                    <a:pt x="188451" y="104929"/>
                  </a:lnTo>
                  <a:lnTo>
                    <a:pt x="207854" y="57511"/>
                  </a:lnTo>
                  <a:lnTo>
                    <a:pt x="214305" y="43880"/>
                  </a:lnTo>
                  <a:lnTo>
                    <a:pt x="214835" y="43880"/>
                  </a:lnTo>
                  <a:lnTo>
                    <a:pt x="215188" y="44585"/>
                  </a:lnTo>
                  <a:lnTo>
                    <a:pt x="219412" y="76840"/>
                  </a:lnTo>
                  <a:lnTo>
                    <a:pt x="217249" y="118086"/>
                  </a:lnTo>
                  <a:lnTo>
                    <a:pt x="216496" y="154471"/>
                  </a:lnTo>
                  <a:lnTo>
                    <a:pt x="214279" y="194161"/>
                  </a:lnTo>
                  <a:lnTo>
                    <a:pt x="210942" y="235319"/>
                  </a:lnTo>
                  <a:lnTo>
                    <a:pt x="207107" y="277131"/>
                  </a:lnTo>
                  <a:lnTo>
                    <a:pt x="206814" y="313587"/>
                  </a:lnTo>
                  <a:lnTo>
                    <a:pt x="210616" y="356234"/>
                  </a:lnTo>
                  <a:lnTo>
                    <a:pt x="215893" y="401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>
              <a:extLst>
                <a:ext uri="{FF2B5EF4-FFF2-40B4-BE49-F238E27FC236}">
                  <a16:creationId xmlns:a16="http://schemas.microsoft.com/office/drawing/2014/main" xmlns="" id="{528E3A81-B4B9-40CF-968A-E978C20E3B9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267864" y="1879835"/>
              <a:ext cx="224887" cy="304566"/>
            </a:xfrm>
            <a:custGeom>
              <a:avLst/>
              <a:gdLst/>
              <a:ahLst/>
              <a:cxnLst/>
              <a:rect l="0" t="0" r="0" b="0"/>
              <a:pathLst>
                <a:path w="224887" h="304566">
                  <a:moveTo>
                    <a:pt x="15336" y="183915"/>
                  </a:moveTo>
                  <a:lnTo>
                    <a:pt x="15336" y="183915"/>
                  </a:lnTo>
                  <a:lnTo>
                    <a:pt x="15336" y="180544"/>
                  </a:lnTo>
                  <a:lnTo>
                    <a:pt x="14630" y="180257"/>
                  </a:lnTo>
                  <a:lnTo>
                    <a:pt x="11965" y="181819"/>
                  </a:lnTo>
                  <a:lnTo>
                    <a:pt x="6498" y="186665"/>
                  </a:lnTo>
                  <a:lnTo>
                    <a:pt x="409" y="199311"/>
                  </a:lnTo>
                  <a:lnTo>
                    <a:pt x="0" y="212395"/>
                  </a:lnTo>
                  <a:lnTo>
                    <a:pt x="4286" y="258504"/>
                  </a:lnTo>
                  <a:lnTo>
                    <a:pt x="9475" y="274925"/>
                  </a:lnTo>
                  <a:lnTo>
                    <a:pt x="13599" y="284258"/>
                  </a:lnTo>
                  <a:lnTo>
                    <a:pt x="14178" y="286794"/>
                  </a:lnTo>
                  <a:lnTo>
                    <a:pt x="15975" y="287779"/>
                  </a:lnTo>
                  <a:lnTo>
                    <a:pt x="21734" y="286991"/>
                  </a:lnTo>
                  <a:lnTo>
                    <a:pt x="36282" y="272468"/>
                  </a:lnTo>
                  <a:lnTo>
                    <a:pt x="64505" y="230967"/>
                  </a:lnTo>
                  <a:lnTo>
                    <a:pt x="74589" y="211968"/>
                  </a:lnTo>
                  <a:lnTo>
                    <a:pt x="76949" y="204849"/>
                  </a:lnTo>
                  <a:lnTo>
                    <a:pt x="77578" y="204927"/>
                  </a:lnTo>
                  <a:lnTo>
                    <a:pt x="78463" y="211778"/>
                  </a:lnTo>
                  <a:lnTo>
                    <a:pt x="80607" y="224626"/>
                  </a:lnTo>
                  <a:lnTo>
                    <a:pt x="90358" y="253403"/>
                  </a:lnTo>
                  <a:lnTo>
                    <a:pt x="100908" y="267142"/>
                  </a:lnTo>
                  <a:lnTo>
                    <a:pt x="108872" y="273351"/>
                  </a:lnTo>
                  <a:lnTo>
                    <a:pt x="113677" y="274583"/>
                  </a:lnTo>
                  <a:lnTo>
                    <a:pt x="124660" y="274071"/>
                  </a:lnTo>
                  <a:lnTo>
                    <a:pt x="146114" y="259703"/>
                  </a:lnTo>
                  <a:lnTo>
                    <a:pt x="163603" y="234201"/>
                  </a:lnTo>
                  <a:lnTo>
                    <a:pt x="177722" y="190818"/>
                  </a:lnTo>
                  <a:lnTo>
                    <a:pt x="186521" y="152176"/>
                  </a:lnTo>
                  <a:lnTo>
                    <a:pt x="194429" y="110542"/>
                  </a:lnTo>
                  <a:lnTo>
                    <a:pt x="200296" y="70871"/>
                  </a:lnTo>
                  <a:lnTo>
                    <a:pt x="204195" y="26321"/>
                  </a:lnTo>
                  <a:lnTo>
                    <a:pt x="201979" y="4263"/>
                  </a:lnTo>
                  <a:lnTo>
                    <a:pt x="199736" y="1352"/>
                  </a:lnTo>
                  <a:lnTo>
                    <a:pt x="196831" y="117"/>
                  </a:lnTo>
                  <a:lnTo>
                    <a:pt x="193482" y="0"/>
                  </a:lnTo>
                  <a:lnTo>
                    <a:pt x="190545" y="3449"/>
                  </a:lnTo>
                  <a:lnTo>
                    <a:pt x="183039" y="27276"/>
                  </a:lnTo>
                  <a:lnTo>
                    <a:pt x="177052" y="70554"/>
                  </a:lnTo>
                  <a:lnTo>
                    <a:pt x="175404" y="107662"/>
                  </a:lnTo>
                  <a:lnTo>
                    <a:pt x="174672" y="143910"/>
                  </a:lnTo>
                  <a:lnTo>
                    <a:pt x="175052" y="178130"/>
                  </a:lnTo>
                  <a:lnTo>
                    <a:pt x="179233" y="223750"/>
                  </a:lnTo>
                  <a:lnTo>
                    <a:pt x="188847" y="267722"/>
                  </a:lnTo>
                  <a:lnTo>
                    <a:pt x="200097" y="288475"/>
                  </a:lnTo>
                  <a:lnTo>
                    <a:pt x="208224" y="297413"/>
                  </a:lnTo>
                  <a:lnTo>
                    <a:pt x="224886" y="304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">
              <a:extLst>
                <a:ext uri="{FF2B5EF4-FFF2-40B4-BE49-F238E27FC236}">
                  <a16:creationId xmlns:a16="http://schemas.microsoft.com/office/drawing/2014/main" xmlns="" id="{68AFF41C-11AA-4508-89FB-2FC4E627AEC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563492" y="1875898"/>
              <a:ext cx="49909" cy="298957"/>
            </a:xfrm>
            <a:custGeom>
              <a:avLst/>
              <a:gdLst/>
              <a:ahLst/>
              <a:cxnLst/>
              <a:rect l="0" t="0" r="0" b="0"/>
              <a:pathLst>
                <a:path w="49909" h="298957">
                  <a:moveTo>
                    <a:pt x="18158" y="16402"/>
                  </a:moveTo>
                  <a:lnTo>
                    <a:pt x="18158" y="16402"/>
                  </a:lnTo>
                  <a:lnTo>
                    <a:pt x="12691" y="0"/>
                  </a:lnTo>
                  <a:lnTo>
                    <a:pt x="12396" y="528"/>
                  </a:lnTo>
                  <a:lnTo>
                    <a:pt x="8201" y="36494"/>
                  </a:lnTo>
                  <a:lnTo>
                    <a:pt x="9720" y="78408"/>
                  </a:lnTo>
                  <a:lnTo>
                    <a:pt x="7034" y="123125"/>
                  </a:lnTo>
                  <a:lnTo>
                    <a:pt x="6159" y="155322"/>
                  </a:lnTo>
                  <a:lnTo>
                    <a:pt x="3887" y="188446"/>
                  </a:lnTo>
                  <a:lnTo>
                    <a:pt x="524" y="233183"/>
                  </a:lnTo>
                  <a:lnTo>
                    <a:pt x="0" y="280004"/>
                  </a:lnTo>
                  <a:lnTo>
                    <a:pt x="2562" y="291368"/>
                  </a:lnTo>
                  <a:lnTo>
                    <a:pt x="4938" y="294962"/>
                  </a:lnTo>
                  <a:lnTo>
                    <a:pt x="7933" y="297359"/>
                  </a:lnTo>
                  <a:lnTo>
                    <a:pt x="11342" y="298956"/>
                  </a:lnTo>
                  <a:lnTo>
                    <a:pt x="15731" y="298610"/>
                  </a:lnTo>
                  <a:lnTo>
                    <a:pt x="26252" y="294463"/>
                  </a:lnTo>
                  <a:lnTo>
                    <a:pt x="49908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">
              <a:extLst>
                <a:ext uri="{FF2B5EF4-FFF2-40B4-BE49-F238E27FC236}">
                  <a16:creationId xmlns:a16="http://schemas.microsoft.com/office/drawing/2014/main" xmlns="" id="{93D541EC-A241-49BF-9733-7C6F3CCA0C5B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530850" y="20320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>
              <a:extLst>
                <a:ext uri="{FF2B5EF4-FFF2-40B4-BE49-F238E27FC236}">
                  <a16:creationId xmlns:a16="http://schemas.microsoft.com/office/drawing/2014/main" xmlns="" id="{2B902D1D-9165-4921-8491-CE11AA50AF2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676900" y="21018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44" y="4749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9">
              <a:extLst>
                <a:ext uri="{FF2B5EF4-FFF2-40B4-BE49-F238E27FC236}">
                  <a16:creationId xmlns:a16="http://schemas.microsoft.com/office/drawing/2014/main" xmlns="" id="{D4723E19-C416-4675-B4CC-6D61B3E942D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682753" y="1968500"/>
              <a:ext cx="13198" cy="25401"/>
            </a:xfrm>
            <a:custGeom>
              <a:avLst/>
              <a:gdLst/>
              <a:ahLst/>
              <a:cxnLst/>
              <a:rect l="0" t="0" r="0" b="0"/>
              <a:pathLst>
                <a:path w="13198" h="25401">
                  <a:moveTo>
                    <a:pt x="13197" y="25400"/>
                  </a:moveTo>
                  <a:lnTo>
                    <a:pt x="13197" y="25400"/>
                  </a:lnTo>
                  <a:lnTo>
                    <a:pt x="811" y="7944"/>
                  </a:lnTo>
                  <a:lnTo>
                    <a:pt x="0" y="5296"/>
                  </a:lnTo>
                  <a:lnTo>
                    <a:pt x="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">
              <a:extLst>
                <a:ext uri="{FF2B5EF4-FFF2-40B4-BE49-F238E27FC236}">
                  <a16:creationId xmlns:a16="http://schemas.microsoft.com/office/drawing/2014/main" xmlns="" id="{B79323CD-9893-4146-A531-172B8E75C39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734160" y="1969883"/>
              <a:ext cx="98361" cy="311480"/>
            </a:xfrm>
            <a:custGeom>
              <a:avLst/>
              <a:gdLst/>
              <a:ahLst/>
              <a:cxnLst/>
              <a:rect l="0" t="0" r="0" b="0"/>
              <a:pathLst>
                <a:path w="98361" h="311480">
                  <a:moveTo>
                    <a:pt x="37990" y="106567"/>
                  </a:moveTo>
                  <a:lnTo>
                    <a:pt x="37990" y="106567"/>
                  </a:lnTo>
                  <a:lnTo>
                    <a:pt x="29151" y="145291"/>
                  </a:lnTo>
                  <a:lnTo>
                    <a:pt x="25125" y="176224"/>
                  </a:lnTo>
                  <a:lnTo>
                    <a:pt x="20983" y="211609"/>
                  </a:lnTo>
                  <a:lnTo>
                    <a:pt x="14684" y="251363"/>
                  </a:lnTo>
                  <a:lnTo>
                    <a:pt x="6236" y="292638"/>
                  </a:lnTo>
                  <a:lnTo>
                    <a:pt x="1143" y="311479"/>
                  </a:lnTo>
                  <a:lnTo>
                    <a:pt x="726" y="310908"/>
                  </a:lnTo>
                  <a:lnTo>
                    <a:pt x="0" y="275711"/>
                  </a:lnTo>
                  <a:lnTo>
                    <a:pt x="1821" y="244066"/>
                  </a:lnTo>
                  <a:lnTo>
                    <a:pt x="6392" y="205072"/>
                  </a:lnTo>
                  <a:lnTo>
                    <a:pt x="15480" y="159519"/>
                  </a:lnTo>
                  <a:lnTo>
                    <a:pt x="20161" y="135519"/>
                  </a:lnTo>
                  <a:lnTo>
                    <a:pt x="24692" y="111051"/>
                  </a:lnTo>
                  <a:lnTo>
                    <a:pt x="33491" y="66227"/>
                  </a:lnTo>
                  <a:lnTo>
                    <a:pt x="46378" y="23275"/>
                  </a:lnTo>
                  <a:lnTo>
                    <a:pt x="54888" y="6989"/>
                  </a:lnTo>
                  <a:lnTo>
                    <a:pt x="59133" y="2787"/>
                  </a:lnTo>
                  <a:lnTo>
                    <a:pt x="63373" y="691"/>
                  </a:lnTo>
                  <a:lnTo>
                    <a:pt x="67611" y="0"/>
                  </a:lnTo>
                  <a:lnTo>
                    <a:pt x="71143" y="950"/>
                  </a:lnTo>
                  <a:lnTo>
                    <a:pt x="76949" y="5769"/>
                  </a:lnTo>
                  <a:lnTo>
                    <a:pt x="90925" y="29899"/>
                  </a:lnTo>
                  <a:lnTo>
                    <a:pt x="98360" y="67231"/>
                  </a:lnTo>
                  <a:lnTo>
                    <a:pt x="93820" y="106201"/>
                  </a:lnTo>
                  <a:lnTo>
                    <a:pt x="80168" y="137816"/>
                  </a:lnTo>
                  <a:lnTo>
                    <a:pt x="59345" y="161687"/>
                  </a:lnTo>
                  <a:lnTo>
                    <a:pt x="47246" y="169870"/>
                  </a:lnTo>
                  <a:lnTo>
                    <a:pt x="42044" y="172053"/>
                  </a:lnTo>
                  <a:lnTo>
                    <a:pt x="37165" y="171391"/>
                  </a:lnTo>
                  <a:lnTo>
                    <a:pt x="18940" y="157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">
              <a:extLst>
                <a:ext uri="{FF2B5EF4-FFF2-40B4-BE49-F238E27FC236}">
                  <a16:creationId xmlns:a16="http://schemas.microsoft.com/office/drawing/2014/main" xmlns="" id="{51846C39-4EB5-43AD-B8D5-2DA5FF154C9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861050" y="1841500"/>
              <a:ext cx="31751" cy="285751"/>
            </a:xfrm>
            <a:custGeom>
              <a:avLst/>
              <a:gdLst/>
              <a:ahLst/>
              <a:cxnLst/>
              <a:rect l="0" t="0" r="0" b="0"/>
              <a:pathLst>
                <a:path w="31751" h="285751">
                  <a:moveTo>
                    <a:pt x="31750" y="0"/>
                  </a:moveTo>
                  <a:lnTo>
                    <a:pt x="31750" y="0"/>
                  </a:lnTo>
                  <a:lnTo>
                    <a:pt x="26680" y="12961"/>
                  </a:lnTo>
                  <a:lnTo>
                    <a:pt x="20766" y="57123"/>
                  </a:lnTo>
                  <a:lnTo>
                    <a:pt x="18402" y="88888"/>
                  </a:lnTo>
                  <a:lnTo>
                    <a:pt x="12646" y="126524"/>
                  </a:lnTo>
                  <a:lnTo>
                    <a:pt x="7267" y="163007"/>
                  </a:lnTo>
                  <a:lnTo>
                    <a:pt x="3229" y="196625"/>
                  </a:lnTo>
                  <a:lnTo>
                    <a:pt x="957" y="23864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>
              <a:extLst>
                <a:ext uri="{FF2B5EF4-FFF2-40B4-BE49-F238E27FC236}">
                  <a16:creationId xmlns:a16="http://schemas.microsoft.com/office/drawing/2014/main" xmlns="" id="{0AD7A3B7-8B0D-4040-838D-31C5580F1DD0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911059" y="2008477"/>
              <a:ext cx="108742" cy="104752"/>
            </a:xfrm>
            <a:custGeom>
              <a:avLst/>
              <a:gdLst/>
              <a:ahLst/>
              <a:cxnLst/>
              <a:rect l="0" t="0" r="0" b="0"/>
              <a:pathLst>
                <a:path w="108742" h="104752">
                  <a:moveTo>
                    <a:pt x="26191" y="61623"/>
                  </a:moveTo>
                  <a:lnTo>
                    <a:pt x="26191" y="61623"/>
                  </a:lnTo>
                  <a:lnTo>
                    <a:pt x="26190" y="58252"/>
                  </a:lnTo>
                  <a:lnTo>
                    <a:pt x="29954" y="54715"/>
                  </a:lnTo>
                  <a:lnTo>
                    <a:pt x="35625" y="50086"/>
                  </a:lnTo>
                  <a:lnTo>
                    <a:pt x="47205" y="31585"/>
                  </a:lnTo>
                  <a:lnTo>
                    <a:pt x="53663" y="15799"/>
                  </a:lnTo>
                  <a:lnTo>
                    <a:pt x="54158" y="7625"/>
                  </a:lnTo>
                  <a:lnTo>
                    <a:pt x="53303" y="4458"/>
                  </a:lnTo>
                  <a:lnTo>
                    <a:pt x="52027" y="2346"/>
                  </a:lnTo>
                  <a:lnTo>
                    <a:pt x="50470" y="938"/>
                  </a:lnTo>
                  <a:lnTo>
                    <a:pt x="48728" y="0"/>
                  </a:lnTo>
                  <a:lnTo>
                    <a:pt x="41146" y="6483"/>
                  </a:lnTo>
                  <a:lnTo>
                    <a:pt x="5518" y="49657"/>
                  </a:lnTo>
                  <a:lnTo>
                    <a:pt x="70" y="65477"/>
                  </a:lnTo>
                  <a:lnTo>
                    <a:pt x="0" y="79564"/>
                  </a:lnTo>
                  <a:lnTo>
                    <a:pt x="4497" y="86284"/>
                  </a:lnTo>
                  <a:lnTo>
                    <a:pt x="20782" y="99394"/>
                  </a:lnTo>
                  <a:lnTo>
                    <a:pt x="40250" y="104751"/>
                  </a:lnTo>
                  <a:lnTo>
                    <a:pt x="84864" y="102441"/>
                  </a:lnTo>
                  <a:lnTo>
                    <a:pt x="108741" y="9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2">
            <a:extLst>
              <a:ext uri="{FF2B5EF4-FFF2-40B4-BE49-F238E27FC236}">
                <a16:creationId xmlns:a16="http://schemas.microsoft.com/office/drawing/2014/main" xmlns="" id="{850C2FBC-AFFC-490B-BC41-772CE636BC2C}"/>
              </a:ext>
            </a:extLst>
          </p:cNvPr>
          <p:cNvGrpSpPr/>
          <p:nvPr/>
        </p:nvGrpSpPr>
        <p:grpSpPr>
          <a:xfrm>
            <a:off x="6352373" y="1911350"/>
            <a:ext cx="334178" cy="237838"/>
            <a:chOff x="6352373" y="1911350"/>
            <a:chExt cx="334178" cy="237838"/>
          </a:xfrm>
        </p:grpSpPr>
        <p:sp>
          <p:nvSpPr>
            <p:cNvPr id="74" name="SMARTInkShape-63">
              <a:extLst>
                <a:ext uri="{FF2B5EF4-FFF2-40B4-BE49-F238E27FC236}">
                  <a16:creationId xmlns:a16="http://schemas.microsoft.com/office/drawing/2014/main" xmlns="" id="{11524F7F-E4B0-4B2C-8BC3-8E89A7A4E54E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352373" y="1911350"/>
              <a:ext cx="124628" cy="225498"/>
            </a:xfrm>
            <a:custGeom>
              <a:avLst/>
              <a:gdLst/>
              <a:ahLst/>
              <a:cxnLst/>
              <a:rect l="0" t="0" r="0" b="0"/>
              <a:pathLst>
                <a:path w="124628" h="225498">
                  <a:moveTo>
                    <a:pt x="35727" y="0"/>
                  </a:moveTo>
                  <a:lnTo>
                    <a:pt x="35727" y="0"/>
                  </a:lnTo>
                  <a:lnTo>
                    <a:pt x="29260" y="44735"/>
                  </a:lnTo>
                  <a:lnTo>
                    <a:pt x="20705" y="90211"/>
                  </a:lnTo>
                  <a:lnTo>
                    <a:pt x="5635" y="136588"/>
                  </a:lnTo>
                  <a:lnTo>
                    <a:pt x="0" y="169038"/>
                  </a:lnTo>
                  <a:lnTo>
                    <a:pt x="5073" y="200996"/>
                  </a:lnTo>
                  <a:lnTo>
                    <a:pt x="13636" y="214685"/>
                  </a:lnTo>
                  <a:lnTo>
                    <a:pt x="18883" y="219323"/>
                  </a:lnTo>
                  <a:lnTo>
                    <a:pt x="34120" y="224477"/>
                  </a:lnTo>
                  <a:lnTo>
                    <a:pt x="62533" y="225497"/>
                  </a:lnTo>
                  <a:lnTo>
                    <a:pt x="103738" y="216149"/>
                  </a:lnTo>
                  <a:lnTo>
                    <a:pt x="12462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>
              <a:extLst>
                <a:ext uri="{FF2B5EF4-FFF2-40B4-BE49-F238E27FC236}">
                  <a16:creationId xmlns:a16="http://schemas.microsoft.com/office/drawing/2014/main" xmlns="" id="{3AE58568-7BCB-485D-883E-3A7409621CC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509280" y="1912453"/>
              <a:ext cx="90714" cy="236735"/>
            </a:xfrm>
            <a:custGeom>
              <a:avLst/>
              <a:gdLst/>
              <a:ahLst/>
              <a:cxnLst/>
              <a:rect l="0" t="0" r="0" b="0"/>
              <a:pathLst>
                <a:path w="90714" h="236735">
                  <a:moveTo>
                    <a:pt x="31220" y="62397"/>
                  </a:moveTo>
                  <a:lnTo>
                    <a:pt x="31220" y="62397"/>
                  </a:lnTo>
                  <a:lnTo>
                    <a:pt x="27849" y="62397"/>
                  </a:lnTo>
                  <a:lnTo>
                    <a:pt x="24312" y="69923"/>
                  </a:lnTo>
                  <a:lnTo>
                    <a:pt x="21093" y="84086"/>
                  </a:lnTo>
                  <a:lnTo>
                    <a:pt x="17147" y="127673"/>
                  </a:lnTo>
                  <a:lnTo>
                    <a:pt x="13645" y="164523"/>
                  </a:lnTo>
                  <a:lnTo>
                    <a:pt x="12461" y="208159"/>
                  </a:lnTo>
                  <a:lnTo>
                    <a:pt x="8536" y="222665"/>
                  </a:lnTo>
                  <a:lnTo>
                    <a:pt x="1261" y="236734"/>
                  </a:lnTo>
                  <a:lnTo>
                    <a:pt x="664" y="235066"/>
                  </a:lnTo>
                  <a:lnTo>
                    <a:pt x="0" y="225687"/>
                  </a:lnTo>
                  <a:lnTo>
                    <a:pt x="9714" y="184414"/>
                  </a:lnTo>
                  <a:lnTo>
                    <a:pt x="17193" y="152610"/>
                  </a:lnTo>
                  <a:lnTo>
                    <a:pt x="27102" y="113545"/>
                  </a:lnTo>
                  <a:lnTo>
                    <a:pt x="39268" y="72430"/>
                  </a:lnTo>
                  <a:lnTo>
                    <a:pt x="54081" y="35341"/>
                  </a:lnTo>
                  <a:lnTo>
                    <a:pt x="71546" y="6324"/>
                  </a:lnTo>
                  <a:lnTo>
                    <a:pt x="75744" y="2437"/>
                  </a:lnTo>
                  <a:lnTo>
                    <a:pt x="79246" y="552"/>
                  </a:lnTo>
                  <a:lnTo>
                    <a:pt x="82287" y="0"/>
                  </a:lnTo>
                  <a:lnTo>
                    <a:pt x="85020" y="1044"/>
                  </a:lnTo>
                  <a:lnTo>
                    <a:pt x="89938" y="5966"/>
                  </a:lnTo>
                  <a:lnTo>
                    <a:pt x="90713" y="16620"/>
                  </a:lnTo>
                  <a:lnTo>
                    <a:pt x="82091" y="49827"/>
                  </a:lnTo>
                  <a:lnTo>
                    <a:pt x="70830" y="73254"/>
                  </a:lnTo>
                  <a:lnTo>
                    <a:pt x="40516" y="104197"/>
                  </a:lnTo>
                  <a:lnTo>
                    <a:pt x="22392" y="118919"/>
                  </a:lnTo>
                  <a:lnTo>
                    <a:pt x="20240" y="123501"/>
                  </a:lnTo>
                  <a:lnTo>
                    <a:pt x="19284" y="127890"/>
                  </a:lnTo>
                  <a:lnTo>
                    <a:pt x="22623" y="134073"/>
                  </a:lnTo>
                  <a:lnTo>
                    <a:pt x="64428" y="178835"/>
                  </a:lnTo>
                  <a:lnTo>
                    <a:pt x="75670" y="19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">
              <a:extLst>
                <a:ext uri="{FF2B5EF4-FFF2-40B4-BE49-F238E27FC236}">
                  <a16:creationId xmlns:a16="http://schemas.microsoft.com/office/drawing/2014/main" xmlns="" id="{3F9A8CC8-AFF9-456B-9FBF-4D5D3222A81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676541" y="199390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1563" y="4744"/>
                  </a:lnTo>
                  <a:lnTo>
                    <a:pt x="2967" y="3163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6">
              <a:extLst>
                <a:ext uri="{FF2B5EF4-FFF2-40B4-BE49-F238E27FC236}">
                  <a16:creationId xmlns:a16="http://schemas.microsoft.com/office/drawing/2014/main" xmlns="" id="{81A83F65-35DC-4EA3-9D04-218F70BB4E6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681083" y="20891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3">
            <a:extLst>
              <a:ext uri="{FF2B5EF4-FFF2-40B4-BE49-F238E27FC236}">
                <a16:creationId xmlns:a16="http://schemas.microsoft.com/office/drawing/2014/main" xmlns="" id="{0165D6C7-2EED-40DE-A7FE-AFAB93ECF338}"/>
              </a:ext>
            </a:extLst>
          </p:cNvPr>
          <p:cNvGrpSpPr/>
          <p:nvPr/>
        </p:nvGrpSpPr>
        <p:grpSpPr>
          <a:xfrm>
            <a:off x="7424033" y="1848111"/>
            <a:ext cx="710318" cy="387090"/>
            <a:chOff x="7424033" y="1848111"/>
            <a:chExt cx="710318" cy="387090"/>
          </a:xfrm>
        </p:grpSpPr>
        <p:sp>
          <p:nvSpPr>
            <p:cNvPr id="79" name="SMARTInkShape-67">
              <a:extLst>
                <a:ext uri="{FF2B5EF4-FFF2-40B4-BE49-F238E27FC236}">
                  <a16:creationId xmlns:a16="http://schemas.microsoft.com/office/drawing/2014/main" xmlns="" id="{E2CEE800-E0F2-4100-B6DA-1794206443A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424033" y="1848111"/>
              <a:ext cx="138818" cy="152140"/>
            </a:xfrm>
            <a:custGeom>
              <a:avLst/>
              <a:gdLst/>
              <a:ahLst/>
              <a:cxnLst/>
              <a:rect l="0" t="0" r="0" b="0"/>
              <a:pathLst>
                <a:path w="138818" h="15214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29573" y="20774"/>
                  </a:lnTo>
                  <a:lnTo>
                    <a:pt x="64661" y="59999"/>
                  </a:lnTo>
                  <a:lnTo>
                    <a:pt x="98612" y="104932"/>
                  </a:lnTo>
                  <a:lnTo>
                    <a:pt x="138817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>
              <a:extLst>
                <a:ext uri="{FF2B5EF4-FFF2-40B4-BE49-F238E27FC236}">
                  <a16:creationId xmlns:a16="http://schemas.microsoft.com/office/drawing/2014/main" xmlns="" id="{8A2899A8-7D51-48F8-960F-B534503241D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557162" y="1883577"/>
              <a:ext cx="69189" cy="281774"/>
            </a:xfrm>
            <a:custGeom>
              <a:avLst/>
              <a:gdLst/>
              <a:ahLst/>
              <a:cxnLst/>
              <a:rect l="0" t="0" r="0" b="0"/>
              <a:pathLst>
                <a:path w="69189" h="281774">
                  <a:moveTo>
                    <a:pt x="69188" y="34123"/>
                  </a:moveTo>
                  <a:lnTo>
                    <a:pt x="69188" y="34123"/>
                  </a:lnTo>
                  <a:lnTo>
                    <a:pt x="63720" y="8882"/>
                  </a:lnTo>
                  <a:lnTo>
                    <a:pt x="62015" y="6007"/>
                  </a:lnTo>
                  <a:lnTo>
                    <a:pt x="56357" y="931"/>
                  </a:lnTo>
                  <a:lnTo>
                    <a:pt x="53578" y="0"/>
                  </a:lnTo>
                  <a:lnTo>
                    <a:pt x="51020" y="86"/>
                  </a:lnTo>
                  <a:lnTo>
                    <a:pt x="38474" y="5292"/>
                  </a:lnTo>
                  <a:lnTo>
                    <a:pt x="26535" y="14448"/>
                  </a:lnTo>
                  <a:lnTo>
                    <a:pt x="4375" y="41971"/>
                  </a:lnTo>
                  <a:lnTo>
                    <a:pt x="830" y="50246"/>
                  </a:lnTo>
                  <a:lnTo>
                    <a:pt x="0" y="54930"/>
                  </a:lnTo>
                  <a:lnTo>
                    <a:pt x="3395" y="61244"/>
                  </a:lnTo>
                  <a:lnTo>
                    <a:pt x="13701" y="76796"/>
                  </a:lnTo>
                  <a:lnTo>
                    <a:pt x="26815" y="117466"/>
                  </a:lnTo>
                  <a:lnTo>
                    <a:pt x="29538" y="158170"/>
                  </a:lnTo>
                  <a:lnTo>
                    <a:pt x="24014" y="202481"/>
                  </a:lnTo>
                  <a:lnTo>
                    <a:pt x="19129" y="246088"/>
                  </a:lnTo>
                  <a:lnTo>
                    <a:pt x="18486" y="269138"/>
                  </a:lnTo>
                  <a:lnTo>
                    <a:pt x="19864" y="271939"/>
                  </a:lnTo>
                  <a:lnTo>
                    <a:pt x="29331" y="280339"/>
                  </a:lnTo>
                  <a:lnTo>
                    <a:pt x="43788" y="281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>
              <a:extLst>
                <a:ext uri="{FF2B5EF4-FFF2-40B4-BE49-F238E27FC236}">
                  <a16:creationId xmlns:a16="http://schemas.microsoft.com/office/drawing/2014/main" xmlns="" id="{87385C63-102B-4D4D-BE1D-D5D0728F355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670800" y="21907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705" y="19559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">
              <a:extLst>
                <a:ext uri="{FF2B5EF4-FFF2-40B4-BE49-F238E27FC236}">
                  <a16:creationId xmlns:a16="http://schemas.microsoft.com/office/drawing/2014/main" xmlns="" id="{03ECE77C-AD98-4EC3-82C3-F0312F753D3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681018" y="2070100"/>
              <a:ext cx="34233" cy="17829"/>
            </a:xfrm>
            <a:custGeom>
              <a:avLst/>
              <a:gdLst/>
              <a:ahLst/>
              <a:cxnLst/>
              <a:rect l="0" t="0" r="0" b="0"/>
              <a:pathLst>
                <a:path w="34233" h="17829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1"/>
                  </a:lnTo>
                  <a:lnTo>
                    <a:pt x="876" y="3371"/>
                  </a:lnTo>
                  <a:lnTo>
                    <a:pt x="0" y="5069"/>
                  </a:lnTo>
                  <a:lnTo>
                    <a:pt x="122" y="6908"/>
                  </a:lnTo>
                  <a:lnTo>
                    <a:pt x="908" y="8838"/>
                  </a:lnTo>
                  <a:lnTo>
                    <a:pt x="7427" y="12865"/>
                  </a:lnTo>
                  <a:lnTo>
                    <a:pt x="21115" y="17217"/>
                  </a:lnTo>
                  <a:lnTo>
                    <a:pt x="25488" y="17828"/>
                  </a:lnTo>
                  <a:lnTo>
                    <a:pt x="28402" y="17530"/>
                  </a:lnTo>
                  <a:lnTo>
                    <a:pt x="30345" y="16626"/>
                  </a:lnTo>
                  <a:lnTo>
                    <a:pt x="33465" y="13475"/>
                  </a:lnTo>
                  <a:lnTo>
                    <a:pt x="34080" y="7784"/>
                  </a:lnTo>
                  <a:lnTo>
                    <a:pt x="342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>
              <a:extLst>
                <a:ext uri="{FF2B5EF4-FFF2-40B4-BE49-F238E27FC236}">
                  <a16:creationId xmlns:a16="http://schemas.microsoft.com/office/drawing/2014/main" xmlns="" id="{2BC0A7E8-CF1A-4BA5-9A21-C9DE6A7C358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908729" y="1993900"/>
              <a:ext cx="168472" cy="88901"/>
            </a:xfrm>
            <a:custGeom>
              <a:avLst/>
              <a:gdLst/>
              <a:ahLst/>
              <a:cxnLst/>
              <a:rect l="0" t="0" r="0" b="0"/>
              <a:pathLst>
                <a:path w="16847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78787"/>
                  </a:lnTo>
                  <a:lnTo>
                    <a:pt x="3990" y="66296"/>
                  </a:lnTo>
                  <a:lnTo>
                    <a:pt x="23798" y="38652"/>
                  </a:lnTo>
                  <a:lnTo>
                    <a:pt x="47387" y="22948"/>
                  </a:lnTo>
                  <a:lnTo>
                    <a:pt x="57271" y="17725"/>
                  </a:lnTo>
                  <a:lnTo>
                    <a:pt x="70130" y="16815"/>
                  </a:lnTo>
                  <a:lnTo>
                    <a:pt x="94640" y="21979"/>
                  </a:lnTo>
                  <a:lnTo>
                    <a:pt x="136255" y="42208"/>
                  </a:lnTo>
                  <a:lnTo>
                    <a:pt x="140644" y="42955"/>
                  </a:lnTo>
                  <a:lnTo>
                    <a:pt x="147401" y="41904"/>
                  </a:lnTo>
                  <a:lnTo>
                    <a:pt x="155172" y="37346"/>
                  </a:lnTo>
                  <a:lnTo>
                    <a:pt x="159737" y="32826"/>
                  </a:lnTo>
                  <a:lnTo>
                    <a:pt x="164119" y="26113"/>
                  </a:lnTo>
                  <a:lnTo>
                    <a:pt x="167180" y="14401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>
              <a:extLst>
                <a:ext uri="{FF2B5EF4-FFF2-40B4-BE49-F238E27FC236}">
                  <a16:creationId xmlns:a16="http://schemas.microsoft.com/office/drawing/2014/main" xmlns="" id="{C3250435-1359-42A3-9ABE-0E24BC4EAA7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951499" y="2089150"/>
              <a:ext cx="182852" cy="107951"/>
            </a:xfrm>
            <a:custGeom>
              <a:avLst/>
              <a:gdLst/>
              <a:ahLst/>
              <a:cxnLst/>
              <a:rect l="0" t="0" r="0" b="0"/>
              <a:pathLst>
                <a:path w="182852" h="107951">
                  <a:moveTo>
                    <a:pt x="24101" y="107950"/>
                  </a:moveTo>
                  <a:lnTo>
                    <a:pt x="24101" y="107950"/>
                  </a:lnTo>
                  <a:lnTo>
                    <a:pt x="17359" y="107950"/>
                  </a:lnTo>
                  <a:lnTo>
                    <a:pt x="12168" y="106068"/>
                  </a:lnTo>
                  <a:lnTo>
                    <a:pt x="9796" y="104579"/>
                  </a:lnTo>
                  <a:lnTo>
                    <a:pt x="3085" y="95741"/>
                  </a:lnTo>
                  <a:lnTo>
                    <a:pt x="0" y="80814"/>
                  </a:lnTo>
                  <a:lnTo>
                    <a:pt x="2457" y="62985"/>
                  </a:lnTo>
                  <a:lnTo>
                    <a:pt x="11424" y="50571"/>
                  </a:lnTo>
                  <a:lnTo>
                    <a:pt x="33435" y="32097"/>
                  </a:lnTo>
                  <a:lnTo>
                    <a:pt x="42595" y="28376"/>
                  </a:lnTo>
                  <a:lnTo>
                    <a:pt x="47013" y="27384"/>
                  </a:lnTo>
                  <a:lnTo>
                    <a:pt x="57568" y="30045"/>
                  </a:lnTo>
                  <a:lnTo>
                    <a:pt x="73527" y="39476"/>
                  </a:lnTo>
                  <a:lnTo>
                    <a:pt x="85313" y="51208"/>
                  </a:lnTo>
                  <a:lnTo>
                    <a:pt x="91522" y="58742"/>
                  </a:lnTo>
                  <a:lnTo>
                    <a:pt x="98986" y="64443"/>
                  </a:lnTo>
                  <a:lnTo>
                    <a:pt x="103658" y="65540"/>
                  </a:lnTo>
                  <a:lnTo>
                    <a:pt x="114493" y="64877"/>
                  </a:lnTo>
                  <a:lnTo>
                    <a:pt x="146718" y="44905"/>
                  </a:lnTo>
                  <a:lnTo>
                    <a:pt x="163286" y="29690"/>
                  </a:lnTo>
                  <a:lnTo>
                    <a:pt x="182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4">
            <a:extLst>
              <a:ext uri="{FF2B5EF4-FFF2-40B4-BE49-F238E27FC236}">
                <a16:creationId xmlns:a16="http://schemas.microsoft.com/office/drawing/2014/main" xmlns="" id="{A70C43D5-0FB1-4F7D-BF70-D5CDFE0F13C0}"/>
              </a:ext>
            </a:extLst>
          </p:cNvPr>
          <p:cNvGrpSpPr/>
          <p:nvPr/>
        </p:nvGrpSpPr>
        <p:grpSpPr>
          <a:xfrm>
            <a:off x="8356600" y="1666679"/>
            <a:ext cx="1272104" cy="622693"/>
            <a:chOff x="8356600" y="1666679"/>
            <a:chExt cx="1272104" cy="622693"/>
          </a:xfrm>
        </p:grpSpPr>
        <p:sp>
          <p:nvSpPr>
            <p:cNvPr id="86" name="SMARTInkShape-73">
              <a:extLst>
                <a:ext uri="{FF2B5EF4-FFF2-40B4-BE49-F238E27FC236}">
                  <a16:creationId xmlns:a16="http://schemas.microsoft.com/office/drawing/2014/main" xmlns="" id="{7A256748-82F8-422F-802A-D7EFF5FED8A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356600" y="1859883"/>
              <a:ext cx="145882" cy="429489"/>
            </a:xfrm>
            <a:custGeom>
              <a:avLst/>
              <a:gdLst/>
              <a:ahLst/>
              <a:cxnLst/>
              <a:rect l="0" t="0" r="0" b="0"/>
              <a:pathLst>
                <a:path w="145882" h="429489">
                  <a:moveTo>
                    <a:pt x="0" y="178467"/>
                  </a:moveTo>
                  <a:lnTo>
                    <a:pt x="0" y="178467"/>
                  </a:lnTo>
                  <a:lnTo>
                    <a:pt x="3370" y="181838"/>
                  </a:lnTo>
                  <a:lnTo>
                    <a:pt x="7839" y="220843"/>
                  </a:lnTo>
                  <a:lnTo>
                    <a:pt x="15022" y="257816"/>
                  </a:lnTo>
                  <a:lnTo>
                    <a:pt x="22325" y="301931"/>
                  </a:lnTo>
                  <a:lnTo>
                    <a:pt x="24488" y="348869"/>
                  </a:lnTo>
                  <a:lnTo>
                    <a:pt x="25129" y="390294"/>
                  </a:lnTo>
                  <a:lnTo>
                    <a:pt x="25384" y="429488"/>
                  </a:lnTo>
                  <a:lnTo>
                    <a:pt x="21634" y="398800"/>
                  </a:lnTo>
                  <a:lnTo>
                    <a:pt x="15347" y="354523"/>
                  </a:lnTo>
                  <a:lnTo>
                    <a:pt x="13875" y="315275"/>
                  </a:lnTo>
                  <a:lnTo>
                    <a:pt x="13222" y="269610"/>
                  </a:lnTo>
                  <a:lnTo>
                    <a:pt x="13048" y="244168"/>
                  </a:lnTo>
                  <a:lnTo>
                    <a:pt x="12932" y="217329"/>
                  </a:lnTo>
                  <a:lnTo>
                    <a:pt x="12854" y="189558"/>
                  </a:lnTo>
                  <a:lnTo>
                    <a:pt x="14214" y="162578"/>
                  </a:lnTo>
                  <a:lnTo>
                    <a:pt x="16532" y="136124"/>
                  </a:lnTo>
                  <a:lnTo>
                    <a:pt x="19488" y="110022"/>
                  </a:lnTo>
                  <a:lnTo>
                    <a:pt x="26535" y="69730"/>
                  </a:lnTo>
                  <a:lnTo>
                    <a:pt x="40318" y="28891"/>
                  </a:lnTo>
                  <a:lnTo>
                    <a:pt x="55926" y="7148"/>
                  </a:lnTo>
                  <a:lnTo>
                    <a:pt x="60568" y="2871"/>
                  </a:lnTo>
                  <a:lnTo>
                    <a:pt x="64367" y="725"/>
                  </a:lnTo>
                  <a:lnTo>
                    <a:pt x="67605" y="0"/>
                  </a:lnTo>
                  <a:lnTo>
                    <a:pt x="70469" y="223"/>
                  </a:lnTo>
                  <a:lnTo>
                    <a:pt x="84615" y="14019"/>
                  </a:lnTo>
                  <a:lnTo>
                    <a:pt x="95470" y="46094"/>
                  </a:lnTo>
                  <a:lnTo>
                    <a:pt x="99784" y="86877"/>
                  </a:lnTo>
                  <a:lnTo>
                    <a:pt x="96171" y="128991"/>
                  </a:lnTo>
                  <a:lnTo>
                    <a:pt x="89996" y="158363"/>
                  </a:lnTo>
                  <a:lnTo>
                    <a:pt x="90336" y="160831"/>
                  </a:lnTo>
                  <a:lnTo>
                    <a:pt x="91268" y="162476"/>
                  </a:lnTo>
                  <a:lnTo>
                    <a:pt x="92596" y="163573"/>
                  </a:lnTo>
                  <a:lnTo>
                    <a:pt x="95952" y="164792"/>
                  </a:lnTo>
                  <a:lnTo>
                    <a:pt x="134105" y="174588"/>
                  </a:lnTo>
                  <a:lnTo>
                    <a:pt x="138792" y="179409"/>
                  </a:lnTo>
                  <a:lnTo>
                    <a:pt x="145881" y="194173"/>
                  </a:lnTo>
                  <a:lnTo>
                    <a:pt x="145739" y="210612"/>
                  </a:lnTo>
                  <a:lnTo>
                    <a:pt x="140267" y="226620"/>
                  </a:lnTo>
                  <a:lnTo>
                    <a:pt x="130780" y="240791"/>
                  </a:lnTo>
                  <a:lnTo>
                    <a:pt x="117626" y="250381"/>
                  </a:lnTo>
                  <a:lnTo>
                    <a:pt x="96235" y="257866"/>
                  </a:lnTo>
                  <a:lnTo>
                    <a:pt x="84399" y="258911"/>
                  </a:lnTo>
                  <a:lnTo>
                    <a:pt x="76787" y="257023"/>
                  </a:lnTo>
                  <a:lnTo>
                    <a:pt x="74475" y="255532"/>
                  </a:lnTo>
                  <a:lnTo>
                    <a:pt x="72933" y="253833"/>
                  </a:lnTo>
                  <a:lnTo>
                    <a:pt x="69850" y="248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">
              <a:extLst>
                <a:ext uri="{FF2B5EF4-FFF2-40B4-BE49-F238E27FC236}">
                  <a16:creationId xmlns:a16="http://schemas.microsoft.com/office/drawing/2014/main" xmlns="" id="{B680C614-D405-46FE-9372-CBC601AC2D5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549466" y="2032000"/>
              <a:ext cx="53937" cy="73799"/>
            </a:xfrm>
            <a:custGeom>
              <a:avLst/>
              <a:gdLst/>
              <a:ahLst/>
              <a:cxnLst/>
              <a:rect l="0" t="0" r="0" b="0"/>
              <a:pathLst>
                <a:path w="53937" h="73799">
                  <a:moveTo>
                    <a:pt x="29384" y="25400"/>
                  </a:moveTo>
                  <a:lnTo>
                    <a:pt x="29384" y="25400"/>
                  </a:lnTo>
                  <a:lnTo>
                    <a:pt x="13483" y="26106"/>
                  </a:lnTo>
                  <a:lnTo>
                    <a:pt x="5618" y="28771"/>
                  </a:lnTo>
                  <a:lnTo>
                    <a:pt x="2956" y="31881"/>
                  </a:lnTo>
                  <a:lnTo>
                    <a:pt x="0" y="40980"/>
                  </a:lnTo>
                  <a:lnTo>
                    <a:pt x="567" y="50198"/>
                  </a:lnTo>
                  <a:lnTo>
                    <a:pt x="3876" y="58999"/>
                  </a:lnTo>
                  <a:lnTo>
                    <a:pt x="10051" y="67614"/>
                  </a:lnTo>
                  <a:lnTo>
                    <a:pt x="19381" y="72384"/>
                  </a:lnTo>
                  <a:lnTo>
                    <a:pt x="29876" y="73798"/>
                  </a:lnTo>
                  <a:lnTo>
                    <a:pt x="43719" y="70628"/>
                  </a:lnTo>
                  <a:lnTo>
                    <a:pt x="52453" y="67138"/>
                  </a:lnTo>
                  <a:lnTo>
                    <a:pt x="53936" y="62398"/>
                  </a:lnTo>
                  <a:lnTo>
                    <a:pt x="51820" y="47723"/>
                  </a:lnTo>
                  <a:lnTo>
                    <a:pt x="39324" y="26370"/>
                  </a:lnTo>
                  <a:lnTo>
                    <a:pt x="10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>
              <a:extLst>
                <a:ext uri="{FF2B5EF4-FFF2-40B4-BE49-F238E27FC236}">
                  <a16:creationId xmlns:a16="http://schemas.microsoft.com/office/drawing/2014/main" xmlns="" id="{60997F33-07EB-4CE8-A709-83687DC12F5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795633" y="2000250"/>
              <a:ext cx="126118" cy="12701"/>
            </a:xfrm>
            <a:custGeom>
              <a:avLst/>
              <a:gdLst/>
              <a:ahLst/>
              <a:cxnLst/>
              <a:rect l="0" t="0" r="0" b="0"/>
              <a:pathLst>
                <a:path w="126118" h="12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5909" y="1411"/>
                  </a:lnTo>
                  <a:lnTo>
                    <a:pt x="70267" y="6742"/>
                  </a:lnTo>
                  <a:lnTo>
                    <a:pt x="1261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>
              <a:extLst>
                <a:ext uri="{FF2B5EF4-FFF2-40B4-BE49-F238E27FC236}">
                  <a16:creationId xmlns:a16="http://schemas.microsoft.com/office/drawing/2014/main" xmlns="" id="{FC630F6E-BA34-4A78-9D41-7A9A61102BE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859187" y="1930400"/>
              <a:ext cx="18114" cy="190501"/>
            </a:xfrm>
            <a:custGeom>
              <a:avLst/>
              <a:gdLst/>
              <a:ahLst/>
              <a:cxnLst/>
              <a:rect l="0" t="0" r="0" b="0"/>
              <a:pathLst>
                <a:path w="18114" h="190501">
                  <a:moveTo>
                    <a:pt x="18113" y="0"/>
                  </a:moveTo>
                  <a:lnTo>
                    <a:pt x="18113" y="0"/>
                  </a:lnTo>
                  <a:lnTo>
                    <a:pt x="8679" y="10845"/>
                  </a:lnTo>
                  <a:lnTo>
                    <a:pt x="3807" y="21048"/>
                  </a:lnTo>
                  <a:lnTo>
                    <a:pt x="0" y="60053"/>
                  </a:lnTo>
                  <a:lnTo>
                    <a:pt x="46" y="96816"/>
                  </a:lnTo>
                  <a:lnTo>
                    <a:pt x="4215" y="137969"/>
                  </a:lnTo>
                  <a:lnTo>
                    <a:pt x="1176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>
              <a:extLst>
                <a:ext uri="{FF2B5EF4-FFF2-40B4-BE49-F238E27FC236}">
                  <a16:creationId xmlns:a16="http://schemas.microsoft.com/office/drawing/2014/main" xmlns="" id="{387F1914-01CF-4187-AA63-78D5A56B192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998028" y="1840425"/>
              <a:ext cx="107172" cy="432876"/>
            </a:xfrm>
            <a:custGeom>
              <a:avLst/>
              <a:gdLst/>
              <a:ahLst/>
              <a:cxnLst/>
              <a:rect l="0" t="0" r="0" b="0"/>
              <a:pathLst>
                <a:path w="107172" h="432876">
                  <a:moveTo>
                    <a:pt x="6272" y="432875"/>
                  </a:moveTo>
                  <a:lnTo>
                    <a:pt x="6272" y="432875"/>
                  </a:lnTo>
                  <a:lnTo>
                    <a:pt x="2901" y="387441"/>
                  </a:lnTo>
                  <a:lnTo>
                    <a:pt x="804" y="347760"/>
                  </a:lnTo>
                  <a:lnTo>
                    <a:pt x="313" y="312731"/>
                  </a:lnTo>
                  <a:lnTo>
                    <a:pt x="96" y="272233"/>
                  </a:lnTo>
                  <a:lnTo>
                    <a:pt x="0" y="226012"/>
                  </a:lnTo>
                  <a:lnTo>
                    <a:pt x="1838" y="179128"/>
                  </a:lnTo>
                  <a:lnTo>
                    <a:pt x="6418" y="133832"/>
                  </a:lnTo>
                  <a:lnTo>
                    <a:pt x="15509" y="92534"/>
                  </a:lnTo>
                  <a:lnTo>
                    <a:pt x="26605" y="58657"/>
                  </a:lnTo>
                  <a:lnTo>
                    <a:pt x="47604" y="12528"/>
                  </a:lnTo>
                  <a:lnTo>
                    <a:pt x="56627" y="2637"/>
                  </a:lnTo>
                  <a:lnTo>
                    <a:pt x="61009" y="0"/>
                  </a:lnTo>
                  <a:lnTo>
                    <a:pt x="64635" y="358"/>
                  </a:lnTo>
                  <a:lnTo>
                    <a:pt x="67758" y="2714"/>
                  </a:lnTo>
                  <a:lnTo>
                    <a:pt x="70546" y="6401"/>
                  </a:lnTo>
                  <a:lnTo>
                    <a:pt x="74469" y="28445"/>
                  </a:lnTo>
                  <a:lnTo>
                    <a:pt x="70020" y="71157"/>
                  </a:lnTo>
                  <a:lnTo>
                    <a:pt x="59056" y="113594"/>
                  </a:lnTo>
                  <a:lnTo>
                    <a:pt x="51779" y="137738"/>
                  </a:lnTo>
                  <a:lnTo>
                    <a:pt x="52132" y="138751"/>
                  </a:lnTo>
                  <a:lnTo>
                    <a:pt x="53073" y="139425"/>
                  </a:lnTo>
                  <a:lnTo>
                    <a:pt x="84628" y="156276"/>
                  </a:lnTo>
                  <a:lnTo>
                    <a:pt x="99886" y="169984"/>
                  </a:lnTo>
                  <a:lnTo>
                    <a:pt x="104323" y="178686"/>
                  </a:lnTo>
                  <a:lnTo>
                    <a:pt x="107171" y="199142"/>
                  </a:lnTo>
                  <a:lnTo>
                    <a:pt x="104293" y="213965"/>
                  </a:lnTo>
                  <a:lnTo>
                    <a:pt x="98991" y="221046"/>
                  </a:lnTo>
                  <a:lnTo>
                    <a:pt x="95601" y="223922"/>
                  </a:lnTo>
                  <a:lnTo>
                    <a:pt x="71294" y="232903"/>
                  </a:lnTo>
                  <a:lnTo>
                    <a:pt x="60805" y="234637"/>
                  </a:lnTo>
                  <a:lnTo>
                    <a:pt x="53322" y="233527"/>
                  </a:lnTo>
                  <a:lnTo>
                    <a:pt x="45142" y="228935"/>
                  </a:lnTo>
                  <a:lnTo>
                    <a:pt x="38022" y="22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>
              <a:extLst>
                <a:ext uri="{FF2B5EF4-FFF2-40B4-BE49-F238E27FC236}">
                  <a16:creationId xmlns:a16="http://schemas.microsoft.com/office/drawing/2014/main" xmlns="" id="{C05174B2-AB92-46B2-92A1-61F36B848A6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169400" y="20510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9">
              <a:extLst>
                <a:ext uri="{FF2B5EF4-FFF2-40B4-BE49-F238E27FC236}">
                  <a16:creationId xmlns:a16="http://schemas.microsoft.com/office/drawing/2014/main" xmlns="" id="{0942A3C0-7543-466D-8851-A511903940A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321800" y="1850542"/>
              <a:ext cx="190501" cy="213209"/>
            </a:xfrm>
            <a:custGeom>
              <a:avLst/>
              <a:gdLst/>
              <a:ahLst/>
              <a:cxnLst/>
              <a:rect l="0" t="0" r="0" b="0"/>
              <a:pathLst>
                <a:path w="190501" h="2132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3"/>
                  </a:lnTo>
                  <a:lnTo>
                    <a:pt x="7879" y="5083"/>
                  </a:lnTo>
                  <a:lnTo>
                    <a:pt x="36158" y="45569"/>
                  </a:lnTo>
                  <a:lnTo>
                    <a:pt x="66687" y="84358"/>
                  </a:lnTo>
                  <a:lnTo>
                    <a:pt x="105915" y="123760"/>
                  </a:lnTo>
                  <a:lnTo>
                    <a:pt x="145447" y="158875"/>
                  </a:lnTo>
                  <a:lnTo>
                    <a:pt x="1905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>
              <a:extLst>
                <a:ext uri="{FF2B5EF4-FFF2-40B4-BE49-F238E27FC236}">
                  <a16:creationId xmlns:a16="http://schemas.microsoft.com/office/drawing/2014/main" xmlns="" id="{AA580FB4-B78E-46CD-AD17-C5C129EB263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366250" y="1828800"/>
              <a:ext cx="158751" cy="266701"/>
            </a:xfrm>
            <a:custGeom>
              <a:avLst/>
              <a:gdLst/>
              <a:ahLst/>
              <a:cxnLst/>
              <a:rect l="0" t="0" r="0" b="0"/>
              <a:pathLst>
                <a:path w="158751" h="26670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6541" y="3371"/>
                  </a:lnTo>
                  <a:lnTo>
                    <a:pt x="128243" y="18951"/>
                  </a:lnTo>
                  <a:lnTo>
                    <a:pt x="105504" y="61050"/>
                  </a:lnTo>
                  <a:lnTo>
                    <a:pt x="84020" y="105421"/>
                  </a:lnTo>
                  <a:lnTo>
                    <a:pt x="63229" y="149455"/>
                  </a:lnTo>
                  <a:lnTo>
                    <a:pt x="39508" y="188922"/>
                  </a:lnTo>
                  <a:lnTo>
                    <a:pt x="9973" y="232339"/>
                  </a:lnTo>
                  <a:lnTo>
                    <a:pt x="1611" y="24860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1">
              <a:extLst>
                <a:ext uri="{FF2B5EF4-FFF2-40B4-BE49-F238E27FC236}">
                  <a16:creationId xmlns:a16="http://schemas.microsoft.com/office/drawing/2014/main" xmlns="" id="{3A41534E-D484-47D7-AAAE-EAB1AED16A9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603891" y="211455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0"/>
                  </a:moveTo>
                  <a:lnTo>
                    <a:pt x="3659" y="0"/>
                  </a:lnTo>
                  <a:lnTo>
                    <a:pt x="0" y="23231"/>
                  </a:lnTo>
                  <a:lnTo>
                    <a:pt x="365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">
              <a:extLst>
                <a:ext uri="{FF2B5EF4-FFF2-40B4-BE49-F238E27FC236}">
                  <a16:creationId xmlns:a16="http://schemas.microsoft.com/office/drawing/2014/main" xmlns="" id="{6D4C0286-C23B-40BC-B1F9-2A23FE003E1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597541" y="1987550"/>
              <a:ext cx="31163" cy="28071"/>
            </a:xfrm>
            <a:custGeom>
              <a:avLst/>
              <a:gdLst/>
              <a:ahLst/>
              <a:cxnLst/>
              <a:rect l="0" t="0" r="0" b="0"/>
              <a:pathLst>
                <a:path w="31163" h="2807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3" y="12209"/>
                  </a:lnTo>
                  <a:lnTo>
                    <a:pt x="6491" y="17891"/>
                  </a:lnTo>
                  <a:lnTo>
                    <a:pt x="21151" y="27288"/>
                  </a:lnTo>
                  <a:lnTo>
                    <a:pt x="24493" y="28070"/>
                  </a:lnTo>
                  <a:lnTo>
                    <a:pt x="27426" y="27885"/>
                  </a:lnTo>
                  <a:lnTo>
                    <a:pt x="30087" y="27057"/>
                  </a:lnTo>
                  <a:lnTo>
                    <a:pt x="31155" y="25799"/>
                  </a:lnTo>
                  <a:lnTo>
                    <a:pt x="31162" y="24255"/>
                  </a:lnTo>
                  <a:lnTo>
                    <a:pt x="29288" y="20658"/>
                  </a:lnTo>
                  <a:lnTo>
                    <a:pt x="23714" y="13887"/>
                  </a:lnTo>
                  <a:lnTo>
                    <a:pt x="21274" y="13227"/>
                  </a:lnTo>
                  <a:lnTo>
                    <a:pt x="163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">
              <a:extLst>
                <a:ext uri="{FF2B5EF4-FFF2-40B4-BE49-F238E27FC236}">
                  <a16:creationId xmlns:a16="http://schemas.microsoft.com/office/drawing/2014/main" xmlns="" id="{BA3E8F77-54E3-4675-AD91-20DFA9B5A57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604179" y="1666679"/>
              <a:ext cx="16072" cy="117672"/>
            </a:xfrm>
            <a:custGeom>
              <a:avLst/>
              <a:gdLst/>
              <a:ahLst/>
              <a:cxnLst/>
              <a:rect l="0" t="0" r="0" b="0"/>
              <a:pathLst>
                <a:path w="16072" h="117672">
                  <a:moveTo>
                    <a:pt x="3371" y="3371"/>
                  </a:moveTo>
                  <a:lnTo>
                    <a:pt x="3371" y="3371"/>
                  </a:lnTo>
                  <a:lnTo>
                    <a:pt x="3371" y="0"/>
                  </a:lnTo>
                  <a:lnTo>
                    <a:pt x="0" y="42532"/>
                  </a:lnTo>
                  <a:lnTo>
                    <a:pt x="2679" y="76540"/>
                  </a:lnTo>
                  <a:lnTo>
                    <a:pt x="16071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5">
            <a:extLst>
              <a:ext uri="{FF2B5EF4-FFF2-40B4-BE49-F238E27FC236}">
                <a16:creationId xmlns:a16="http://schemas.microsoft.com/office/drawing/2014/main" xmlns="" id="{DEB79BE4-8916-4A3F-8602-26EB148B9E85}"/>
              </a:ext>
            </a:extLst>
          </p:cNvPr>
          <p:cNvGrpSpPr/>
          <p:nvPr/>
        </p:nvGrpSpPr>
        <p:grpSpPr>
          <a:xfrm>
            <a:off x="9848850" y="1703099"/>
            <a:ext cx="1359040" cy="570202"/>
            <a:chOff x="9848850" y="1703099"/>
            <a:chExt cx="1359040" cy="570202"/>
          </a:xfrm>
        </p:grpSpPr>
        <p:sp>
          <p:nvSpPr>
            <p:cNvPr id="98" name="SMARTInkShape-84">
              <a:extLst>
                <a:ext uri="{FF2B5EF4-FFF2-40B4-BE49-F238E27FC236}">
                  <a16:creationId xmlns:a16="http://schemas.microsoft.com/office/drawing/2014/main" xmlns="" id="{6D7EB4F3-52E2-433D-B018-5EA5832F393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848850" y="20129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1" y="3862"/>
                  </a:lnTo>
                  <a:lnTo>
                    <a:pt x="64601" y="508"/>
                  </a:lnTo>
                  <a:lnTo>
                    <a:pt x="108670" y="6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">
              <a:extLst>
                <a:ext uri="{FF2B5EF4-FFF2-40B4-BE49-F238E27FC236}">
                  <a16:creationId xmlns:a16="http://schemas.microsoft.com/office/drawing/2014/main" xmlns="" id="{2AB1279D-451B-467D-89C9-4397015460F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910384" y="1924050"/>
              <a:ext cx="21017" cy="171451"/>
            </a:xfrm>
            <a:custGeom>
              <a:avLst/>
              <a:gdLst/>
              <a:ahLst/>
              <a:cxnLst/>
              <a:rect l="0" t="0" r="0" b="0"/>
              <a:pathLst>
                <a:path w="21017" h="171451">
                  <a:moveTo>
                    <a:pt x="21016" y="0"/>
                  </a:moveTo>
                  <a:lnTo>
                    <a:pt x="21016" y="0"/>
                  </a:lnTo>
                  <a:lnTo>
                    <a:pt x="14274" y="6742"/>
                  </a:lnTo>
                  <a:lnTo>
                    <a:pt x="6711" y="27790"/>
                  </a:lnTo>
                  <a:lnTo>
                    <a:pt x="0" y="69852"/>
                  </a:lnTo>
                  <a:lnTo>
                    <a:pt x="1551" y="115607"/>
                  </a:lnTo>
                  <a:lnTo>
                    <a:pt x="7409" y="142361"/>
                  </a:lnTo>
                  <a:lnTo>
                    <a:pt x="2101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">
              <a:extLst>
                <a:ext uri="{FF2B5EF4-FFF2-40B4-BE49-F238E27FC236}">
                  <a16:creationId xmlns:a16="http://schemas.microsoft.com/office/drawing/2014/main" xmlns="" id="{DB0FC8F7-2007-406B-A283-02627B3CB84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084682" y="1832601"/>
              <a:ext cx="124019" cy="440700"/>
            </a:xfrm>
            <a:custGeom>
              <a:avLst/>
              <a:gdLst/>
              <a:ahLst/>
              <a:cxnLst/>
              <a:rect l="0" t="0" r="0" b="0"/>
              <a:pathLst>
                <a:path w="124019" h="440700">
                  <a:moveTo>
                    <a:pt x="5468" y="440699"/>
                  </a:moveTo>
                  <a:lnTo>
                    <a:pt x="5468" y="440699"/>
                  </a:lnTo>
                  <a:lnTo>
                    <a:pt x="2098" y="437328"/>
                  </a:lnTo>
                  <a:lnTo>
                    <a:pt x="442" y="433791"/>
                  </a:lnTo>
                  <a:lnTo>
                    <a:pt x="0" y="431861"/>
                  </a:lnTo>
                  <a:lnTo>
                    <a:pt x="1292" y="384968"/>
                  </a:lnTo>
                  <a:lnTo>
                    <a:pt x="3133" y="339127"/>
                  </a:lnTo>
                  <a:lnTo>
                    <a:pt x="6312" y="300776"/>
                  </a:lnTo>
                  <a:lnTo>
                    <a:pt x="10076" y="256450"/>
                  </a:lnTo>
                  <a:lnTo>
                    <a:pt x="12068" y="231789"/>
                  </a:lnTo>
                  <a:lnTo>
                    <a:pt x="14102" y="206176"/>
                  </a:lnTo>
                  <a:lnTo>
                    <a:pt x="16867" y="181339"/>
                  </a:lnTo>
                  <a:lnTo>
                    <a:pt x="20123" y="157020"/>
                  </a:lnTo>
                  <a:lnTo>
                    <a:pt x="28208" y="111419"/>
                  </a:lnTo>
                  <a:lnTo>
                    <a:pt x="38858" y="72338"/>
                  </a:lnTo>
                  <a:lnTo>
                    <a:pt x="50012" y="32086"/>
                  </a:lnTo>
                  <a:lnTo>
                    <a:pt x="59131" y="15441"/>
                  </a:lnTo>
                  <a:lnTo>
                    <a:pt x="72403" y="1900"/>
                  </a:lnTo>
                  <a:lnTo>
                    <a:pt x="75492" y="0"/>
                  </a:lnTo>
                  <a:lnTo>
                    <a:pt x="78256" y="849"/>
                  </a:lnTo>
                  <a:lnTo>
                    <a:pt x="83209" y="7438"/>
                  </a:lnTo>
                  <a:lnTo>
                    <a:pt x="86593" y="26419"/>
                  </a:lnTo>
                  <a:lnTo>
                    <a:pt x="80853" y="53288"/>
                  </a:lnTo>
                  <a:lnTo>
                    <a:pt x="61499" y="99332"/>
                  </a:lnTo>
                  <a:lnTo>
                    <a:pt x="56727" y="114986"/>
                  </a:lnTo>
                  <a:lnTo>
                    <a:pt x="60234" y="117902"/>
                  </a:lnTo>
                  <a:lnTo>
                    <a:pt x="105906" y="137195"/>
                  </a:lnTo>
                  <a:lnTo>
                    <a:pt x="115489" y="145647"/>
                  </a:lnTo>
                  <a:lnTo>
                    <a:pt x="121393" y="156459"/>
                  </a:lnTo>
                  <a:lnTo>
                    <a:pt x="124018" y="168320"/>
                  </a:lnTo>
                  <a:lnTo>
                    <a:pt x="121421" y="182529"/>
                  </a:lnTo>
                  <a:lnTo>
                    <a:pt x="111628" y="207904"/>
                  </a:lnTo>
                  <a:lnTo>
                    <a:pt x="101568" y="217525"/>
                  </a:lnTo>
                  <a:lnTo>
                    <a:pt x="74149" y="233719"/>
                  </a:lnTo>
                  <a:lnTo>
                    <a:pt x="58901" y="237001"/>
                  </a:lnTo>
                  <a:lnTo>
                    <a:pt x="58023" y="236461"/>
                  </a:lnTo>
                  <a:lnTo>
                    <a:pt x="57438" y="235396"/>
                  </a:lnTo>
                  <a:lnTo>
                    <a:pt x="56268" y="231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>
              <a:extLst>
                <a:ext uri="{FF2B5EF4-FFF2-40B4-BE49-F238E27FC236}">
                  <a16:creationId xmlns:a16="http://schemas.microsoft.com/office/drawing/2014/main" xmlns="" id="{743ED51B-367B-4BE9-9E2D-385EDF242B7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248900" y="2025989"/>
              <a:ext cx="95251" cy="93533"/>
            </a:xfrm>
            <a:custGeom>
              <a:avLst/>
              <a:gdLst/>
              <a:ahLst/>
              <a:cxnLst/>
              <a:rect l="0" t="0" r="0" b="0"/>
              <a:pathLst>
                <a:path w="95251" h="93533">
                  <a:moveTo>
                    <a:pt x="0" y="12361"/>
                  </a:moveTo>
                  <a:lnTo>
                    <a:pt x="0" y="12361"/>
                  </a:lnTo>
                  <a:lnTo>
                    <a:pt x="8837" y="3523"/>
                  </a:lnTo>
                  <a:lnTo>
                    <a:pt x="14746" y="1377"/>
                  </a:lnTo>
                  <a:lnTo>
                    <a:pt x="40151" y="0"/>
                  </a:lnTo>
                  <a:lnTo>
                    <a:pt x="58855" y="3132"/>
                  </a:lnTo>
                  <a:lnTo>
                    <a:pt x="62520" y="5503"/>
                  </a:lnTo>
                  <a:lnTo>
                    <a:pt x="64963" y="8494"/>
                  </a:lnTo>
                  <a:lnTo>
                    <a:pt x="66592" y="11900"/>
                  </a:lnTo>
                  <a:lnTo>
                    <a:pt x="65513" y="30177"/>
                  </a:lnTo>
                  <a:lnTo>
                    <a:pt x="60632" y="41681"/>
                  </a:lnTo>
                  <a:lnTo>
                    <a:pt x="22966" y="85289"/>
                  </a:lnTo>
                  <a:lnTo>
                    <a:pt x="23073" y="86379"/>
                  </a:lnTo>
                  <a:lnTo>
                    <a:pt x="28311" y="91501"/>
                  </a:lnTo>
                  <a:lnTo>
                    <a:pt x="35865" y="93395"/>
                  </a:lnTo>
                  <a:lnTo>
                    <a:pt x="46279" y="93532"/>
                  </a:lnTo>
                  <a:lnTo>
                    <a:pt x="95250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">
              <a:extLst>
                <a:ext uri="{FF2B5EF4-FFF2-40B4-BE49-F238E27FC236}">
                  <a16:creationId xmlns:a16="http://schemas.microsoft.com/office/drawing/2014/main" xmlns="" id="{7AB1CDD5-4FF7-4F4A-89F0-CED5924FF01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458711" y="1854200"/>
              <a:ext cx="139440" cy="234951"/>
            </a:xfrm>
            <a:custGeom>
              <a:avLst/>
              <a:gdLst/>
              <a:ahLst/>
              <a:cxnLst/>
              <a:rect l="0" t="0" r="0" b="0"/>
              <a:pathLst>
                <a:path w="139440" h="234951">
                  <a:moveTo>
                    <a:pt x="6089" y="0"/>
                  </a:moveTo>
                  <a:lnTo>
                    <a:pt x="6089" y="0"/>
                  </a:lnTo>
                  <a:lnTo>
                    <a:pt x="621" y="0"/>
                  </a:lnTo>
                  <a:lnTo>
                    <a:pt x="0" y="10113"/>
                  </a:lnTo>
                  <a:lnTo>
                    <a:pt x="9929" y="33257"/>
                  </a:lnTo>
                  <a:lnTo>
                    <a:pt x="43092" y="77752"/>
                  </a:lnTo>
                  <a:lnTo>
                    <a:pt x="76084" y="114760"/>
                  </a:lnTo>
                  <a:lnTo>
                    <a:pt x="103656" y="151830"/>
                  </a:lnTo>
                  <a:lnTo>
                    <a:pt x="130411" y="194438"/>
                  </a:lnTo>
                  <a:lnTo>
                    <a:pt x="138248" y="211300"/>
                  </a:lnTo>
                  <a:lnTo>
                    <a:pt x="13943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">
              <a:extLst>
                <a:ext uri="{FF2B5EF4-FFF2-40B4-BE49-F238E27FC236}">
                  <a16:creationId xmlns:a16="http://schemas.microsoft.com/office/drawing/2014/main" xmlns="" id="{6236CB84-2D8A-4F16-8FB8-552D2D16046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469338" y="1855083"/>
              <a:ext cx="154213" cy="253118"/>
            </a:xfrm>
            <a:custGeom>
              <a:avLst/>
              <a:gdLst/>
              <a:ahLst/>
              <a:cxnLst/>
              <a:rect l="0" t="0" r="0" b="0"/>
              <a:pathLst>
                <a:path w="154213" h="253118">
                  <a:moveTo>
                    <a:pt x="154212" y="5467"/>
                  </a:moveTo>
                  <a:lnTo>
                    <a:pt x="154212" y="5467"/>
                  </a:lnTo>
                  <a:lnTo>
                    <a:pt x="150842" y="2096"/>
                  </a:lnTo>
                  <a:lnTo>
                    <a:pt x="147305" y="441"/>
                  </a:lnTo>
                  <a:lnTo>
                    <a:pt x="145373" y="0"/>
                  </a:lnTo>
                  <a:lnTo>
                    <a:pt x="139466" y="5154"/>
                  </a:lnTo>
                  <a:lnTo>
                    <a:pt x="115005" y="42506"/>
                  </a:lnTo>
                  <a:lnTo>
                    <a:pt x="95324" y="78295"/>
                  </a:lnTo>
                  <a:lnTo>
                    <a:pt x="68482" y="123315"/>
                  </a:lnTo>
                  <a:lnTo>
                    <a:pt x="43047" y="167542"/>
                  </a:lnTo>
                  <a:lnTo>
                    <a:pt x="22496" y="206359"/>
                  </a:lnTo>
                  <a:lnTo>
                    <a:pt x="154" y="250870"/>
                  </a:lnTo>
                  <a:lnTo>
                    <a:pt x="0" y="252325"/>
                  </a:lnTo>
                  <a:lnTo>
                    <a:pt x="1812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0">
              <a:extLst>
                <a:ext uri="{FF2B5EF4-FFF2-40B4-BE49-F238E27FC236}">
                  <a16:creationId xmlns:a16="http://schemas.microsoft.com/office/drawing/2014/main" xmlns="" id="{4D58947D-4AB7-4539-B0EA-47AD912FB05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615409" y="1703099"/>
              <a:ext cx="103392" cy="132052"/>
            </a:xfrm>
            <a:custGeom>
              <a:avLst/>
              <a:gdLst/>
              <a:ahLst/>
              <a:cxnLst/>
              <a:rect l="0" t="0" r="0" b="0"/>
              <a:pathLst>
                <a:path w="103392" h="132052">
                  <a:moveTo>
                    <a:pt x="1791" y="24101"/>
                  </a:moveTo>
                  <a:lnTo>
                    <a:pt x="1791" y="24101"/>
                  </a:lnTo>
                  <a:lnTo>
                    <a:pt x="10629" y="9795"/>
                  </a:lnTo>
                  <a:lnTo>
                    <a:pt x="26831" y="3086"/>
                  </a:lnTo>
                  <a:lnTo>
                    <a:pt x="42762" y="0"/>
                  </a:lnTo>
                  <a:lnTo>
                    <a:pt x="51986" y="3041"/>
                  </a:lnTo>
                  <a:lnTo>
                    <a:pt x="56421" y="5828"/>
                  </a:lnTo>
                  <a:lnTo>
                    <a:pt x="58673" y="11919"/>
                  </a:lnTo>
                  <a:lnTo>
                    <a:pt x="59293" y="29975"/>
                  </a:lnTo>
                  <a:lnTo>
                    <a:pt x="53452" y="46467"/>
                  </a:lnTo>
                  <a:lnTo>
                    <a:pt x="43096" y="60853"/>
                  </a:lnTo>
                  <a:lnTo>
                    <a:pt x="1466" y="98643"/>
                  </a:lnTo>
                  <a:lnTo>
                    <a:pt x="162" y="102018"/>
                  </a:lnTo>
                  <a:lnTo>
                    <a:pt x="0" y="104973"/>
                  </a:lnTo>
                  <a:lnTo>
                    <a:pt x="596" y="107649"/>
                  </a:lnTo>
                  <a:lnTo>
                    <a:pt x="8787" y="112504"/>
                  </a:lnTo>
                  <a:lnTo>
                    <a:pt x="55185" y="123519"/>
                  </a:lnTo>
                  <a:lnTo>
                    <a:pt x="103391" y="1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1">
              <a:extLst>
                <a:ext uri="{FF2B5EF4-FFF2-40B4-BE49-F238E27FC236}">
                  <a16:creationId xmlns:a16="http://schemas.microsoft.com/office/drawing/2014/main" xmlns="" id="{E44ED1D0-B1EC-4CCE-94C3-042E4B9CE7F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680751" y="2057400"/>
              <a:ext cx="6300" cy="95251"/>
            </a:xfrm>
            <a:custGeom>
              <a:avLst/>
              <a:gdLst/>
              <a:ahLst/>
              <a:cxnLst/>
              <a:rect l="0" t="0" r="0" b="0"/>
              <a:pathLst>
                <a:path w="6300" h="95251">
                  <a:moveTo>
                    <a:pt x="6299" y="0"/>
                  </a:moveTo>
                  <a:lnTo>
                    <a:pt x="6299" y="0"/>
                  </a:lnTo>
                  <a:lnTo>
                    <a:pt x="1935" y="10139"/>
                  </a:lnTo>
                  <a:lnTo>
                    <a:pt x="0" y="57441"/>
                  </a:lnTo>
                  <a:lnTo>
                    <a:pt x="669" y="75581"/>
                  </a:lnTo>
                  <a:lnTo>
                    <a:pt x="629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">
              <a:extLst>
                <a:ext uri="{FF2B5EF4-FFF2-40B4-BE49-F238E27FC236}">
                  <a16:creationId xmlns:a16="http://schemas.microsoft.com/office/drawing/2014/main" xmlns="" id="{80F09F84-FB79-410E-8C6A-C0D91E00FB7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700010" y="1931283"/>
              <a:ext cx="36329" cy="36511"/>
            </a:xfrm>
            <a:custGeom>
              <a:avLst/>
              <a:gdLst/>
              <a:ahLst/>
              <a:cxnLst/>
              <a:rect l="0" t="0" r="0" b="0"/>
              <a:pathLst>
                <a:path w="36329" h="36511">
                  <a:moveTo>
                    <a:pt x="6090" y="5467"/>
                  </a:moveTo>
                  <a:lnTo>
                    <a:pt x="6090" y="5467"/>
                  </a:lnTo>
                  <a:lnTo>
                    <a:pt x="623" y="0"/>
                  </a:lnTo>
                  <a:lnTo>
                    <a:pt x="328" y="411"/>
                  </a:lnTo>
                  <a:lnTo>
                    <a:pt x="0" y="2750"/>
                  </a:lnTo>
                  <a:lnTo>
                    <a:pt x="1738" y="6141"/>
                  </a:lnTo>
                  <a:lnTo>
                    <a:pt x="17455" y="31847"/>
                  </a:lnTo>
                  <a:lnTo>
                    <a:pt x="24312" y="34830"/>
                  </a:lnTo>
                  <a:lnTo>
                    <a:pt x="32735" y="36510"/>
                  </a:lnTo>
                  <a:lnTo>
                    <a:pt x="34436" y="36040"/>
                  </a:lnTo>
                  <a:lnTo>
                    <a:pt x="35572" y="35021"/>
                  </a:lnTo>
                  <a:lnTo>
                    <a:pt x="36328" y="33636"/>
                  </a:lnTo>
                  <a:lnTo>
                    <a:pt x="36125" y="32008"/>
                  </a:lnTo>
                  <a:lnTo>
                    <a:pt x="34021" y="28317"/>
                  </a:lnTo>
                  <a:lnTo>
                    <a:pt x="25498" y="22272"/>
                  </a:lnTo>
                  <a:lnTo>
                    <a:pt x="609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3">
              <a:extLst>
                <a:ext uri="{FF2B5EF4-FFF2-40B4-BE49-F238E27FC236}">
                  <a16:creationId xmlns:a16="http://schemas.microsoft.com/office/drawing/2014/main" xmlns="" id="{FE7B518E-CB64-48AC-AE67-F910540997A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826749" y="1994860"/>
              <a:ext cx="107952" cy="11741"/>
            </a:xfrm>
            <a:custGeom>
              <a:avLst/>
              <a:gdLst/>
              <a:ahLst/>
              <a:cxnLst/>
              <a:rect l="0" t="0" r="0" b="0"/>
              <a:pathLst>
                <a:path w="107952" h="11741">
                  <a:moveTo>
                    <a:pt x="1" y="11740"/>
                  </a:moveTo>
                  <a:lnTo>
                    <a:pt x="1" y="11740"/>
                  </a:lnTo>
                  <a:lnTo>
                    <a:pt x="0" y="8369"/>
                  </a:lnTo>
                  <a:lnTo>
                    <a:pt x="1412" y="7376"/>
                  </a:lnTo>
                  <a:lnTo>
                    <a:pt x="39968" y="0"/>
                  </a:lnTo>
                  <a:lnTo>
                    <a:pt x="82518" y="4192"/>
                  </a:lnTo>
                  <a:lnTo>
                    <a:pt x="107951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4">
              <a:extLst>
                <a:ext uri="{FF2B5EF4-FFF2-40B4-BE49-F238E27FC236}">
                  <a16:creationId xmlns:a16="http://schemas.microsoft.com/office/drawing/2014/main" xmlns="" id="{6A694BC5-C25C-4E63-8F38-891314E8278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897560" y="1911350"/>
              <a:ext cx="11741" cy="171451"/>
            </a:xfrm>
            <a:custGeom>
              <a:avLst/>
              <a:gdLst/>
              <a:ahLst/>
              <a:cxnLst/>
              <a:rect l="0" t="0" r="0" b="0"/>
              <a:pathLst>
                <a:path w="11741" h="171451">
                  <a:moveTo>
                    <a:pt x="11740" y="0"/>
                  </a:moveTo>
                  <a:lnTo>
                    <a:pt x="11740" y="0"/>
                  </a:lnTo>
                  <a:lnTo>
                    <a:pt x="8370" y="3371"/>
                  </a:lnTo>
                  <a:lnTo>
                    <a:pt x="6714" y="8789"/>
                  </a:lnTo>
                  <a:lnTo>
                    <a:pt x="2280" y="50733"/>
                  </a:lnTo>
                  <a:lnTo>
                    <a:pt x="0" y="89978"/>
                  </a:lnTo>
                  <a:lnTo>
                    <a:pt x="4192" y="136845"/>
                  </a:lnTo>
                  <a:lnTo>
                    <a:pt x="539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">
              <a:extLst>
                <a:ext uri="{FF2B5EF4-FFF2-40B4-BE49-F238E27FC236}">
                  <a16:creationId xmlns:a16="http://schemas.microsoft.com/office/drawing/2014/main" xmlns="" id="{4DDCB4EF-D5E4-4929-98C6-BF9D82EE206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042650" y="2012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6">
              <a:extLst>
                <a:ext uri="{FF2B5EF4-FFF2-40B4-BE49-F238E27FC236}">
                  <a16:creationId xmlns:a16="http://schemas.microsoft.com/office/drawing/2014/main" xmlns="" id="{D65A63CC-042A-4018-9505-6E2DF1AF116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106150" y="2006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7">
              <a:extLst>
                <a:ext uri="{FF2B5EF4-FFF2-40B4-BE49-F238E27FC236}">
                  <a16:creationId xmlns:a16="http://schemas.microsoft.com/office/drawing/2014/main" xmlns="" id="{4C7039E9-68FD-456F-80D2-C6FD31778AE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207750" y="1993900"/>
              <a:ext cx="140" cy="140"/>
            </a:xfrm>
            <a:custGeom>
              <a:avLst/>
              <a:gdLst/>
              <a:ahLst/>
              <a:cxnLst/>
              <a:rect l="0" t="0" r="0" b="0"/>
              <a:pathLst>
                <a:path w="140" h="140">
                  <a:moveTo>
                    <a:pt x="139" y="139"/>
                  </a:moveTo>
                  <a:lnTo>
                    <a:pt x="139" y="1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6">
            <a:extLst>
              <a:ext uri="{FF2B5EF4-FFF2-40B4-BE49-F238E27FC236}">
                <a16:creationId xmlns:a16="http://schemas.microsoft.com/office/drawing/2014/main" xmlns="" id="{8A42A794-9B49-4F07-AF8F-123B3B5FB1B3}"/>
              </a:ext>
            </a:extLst>
          </p:cNvPr>
          <p:cNvGrpSpPr/>
          <p:nvPr/>
        </p:nvGrpSpPr>
        <p:grpSpPr>
          <a:xfrm>
            <a:off x="11272133" y="1663700"/>
            <a:ext cx="830706" cy="546101"/>
            <a:chOff x="11272133" y="1663700"/>
            <a:chExt cx="830706" cy="546101"/>
          </a:xfrm>
        </p:grpSpPr>
        <p:sp>
          <p:nvSpPr>
            <p:cNvPr id="113" name="SMARTInkShape-98">
              <a:extLst>
                <a:ext uri="{FF2B5EF4-FFF2-40B4-BE49-F238E27FC236}">
                  <a16:creationId xmlns:a16="http://schemas.microsoft.com/office/drawing/2014/main" xmlns="" id="{11FB3F53-B056-4D3B-A68E-DE16B29B2E2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607927" y="1993900"/>
              <a:ext cx="76074" cy="126543"/>
            </a:xfrm>
            <a:custGeom>
              <a:avLst/>
              <a:gdLst/>
              <a:ahLst/>
              <a:cxnLst/>
              <a:rect l="0" t="0" r="0" b="0"/>
              <a:pathLst>
                <a:path w="76074" h="126543">
                  <a:moveTo>
                    <a:pt x="57023" y="0"/>
                  </a:moveTo>
                  <a:lnTo>
                    <a:pt x="57023" y="0"/>
                  </a:lnTo>
                  <a:lnTo>
                    <a:pt x="53653" y="0"/>
                  </a:lnTo>
                  <a:lnTo>
                    <a:pt x="50116" y="3763"/>
                  </a:lnTo>
                  <a:lnTo>
                    <a:pt x="45486" y="9434"/>
                  </a:lnTo>
                  <a:lnTo>
                    <a:pt x="9685" y="34659"/>
                  </a:lnTo>
                  <a:lnTo>
                    <a:pt x="0" y="38060"/>
                  </a:lnTo>
                  <a:lnTo>
                    <a:pt x="5352" y="38097"/>
                  </a:lnTo>
                  <a:lnTo>
                    <a:pt x="15660" y="47559"/>
                  </a:lnTo>
                  <a:lnTo>
                    <a:pt x="17473" y="51241"/>
                  </a:lnTo>
                  <a:lnTo>
                    <a:pt x="19438" y="61441"/>
                  </a:lnTo>
                  <a:lnTo>
                    <a:pt x="23910" y="69861"/>
                  </a:lnTo>
                  <a:lnTo>
                    <a:pt x="24365" y="71974"/>
                  </a:lnTo>
                  <a:lnTo>
                    <a:pt x="55577" y="116321"/>
                  </a:lnTo>
                  <a:lnTo>
                    <a:pt x="67581" y="125454"/>
                  </a:lnTo>
                  <a:lnTo>
                    <a:pt x="72460" y="126542"/>
                  </a:lnTo>
                  <a:lnTo>
                    <a:pt x="73664" y="125989"/>
                  </a:lnTo>
                  <a:lnTo>
                    <a:pt x="74466" y="124915"/>
                  </a:lnTo>
                  <a:lnTo>
                    <a:pt x="7607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>
              <a:extLst>
                <a:ext uri="{FF2B5EF4-FFF2-40B4-BE49-F238E27FC236}">
                  <a16:creationId xmlns:a16="http://schemas.microsoft.com/office/drawing/2014/main" xmlns="" id="{F18FD78A-84FB-49E7-B88E-E1530E443A6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576050" y="2000250"/>
              <a:ext cx="12648" cy="104885"/>
            </a:xfrm>
            <a:custGeom>
              <a:avLst/>
              <a:gdLst/>
              <a:ahLst/>
              <a:cxnLst/>
              <a:rect l="0" t="0" r="0" b="0"/>
              <a:pathLst>
                <a:path w="12648" h="104885">
                  <a:moveTo>
                    <a:pt x="0" y="0"/>
                  </a:moveTo>
                  <a:lnTo>
                    <a:pt x="0" y="0"/>
                  </a:lnTo>
                  <a:lnTo>
                    <a:pt x="5466" y="0"/>
                  </a:lnTo>
                  <a:lnTo>
                    <a:pt x="5762" y="706"/>
                  </a:lnTo>
                  <a:lnTo>
                    <a:pt x="8231" y="21489"/>
                  </a:lnTo>
                  <a:lnTo>
                    <a:pt x="10713" y="29306"/>
                  </a:lnTo>
                  <a:lnTo>
                    <a:pt x="12647" y="72526"/>
                  </a:lnTo>
                  <a:lnTo>
                    <a:pt x="11979" y="88282"/>
                  </a:lnTo>
                  <a:lnTo>
                    <a:pt x="6741" y="102640"/>
                  </a:lnTo>
                  <a:lnTo>
                    <a:pt x="6525" y="10488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>
              <a:extLst>
                <a:ext uri="{FF2B5EF4-FFF2-40B4-BE49-F238E27FC236}">
                  <a16:creationId xmlns:a16="http://schemas.microsoft.com/office/drawing/2014/main" xmlns="" id="{22C11657-8EA6-4367-BB5B-1F76E68CE79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417300" y="1810427"/>
              <a:ext cx="107122" cy="399374"/>
            </a:xfrm>
            <a:custGeom>
              <a:avLst/>
              <a:gdLst/>
              <a:ahLst/>
              <a:cxnLst/>
              <a:rect l="0" t="0" r="0" b="0"/>
              <a:pathLst>
                <a:path w="107122" h="399374">
                  <a:moveTo>
                    <a:pt x="0" y="399373"/>
                  </a:moveTo>
                  <a:lnTo>
                    <a:pt x="0" y="399373"/>
                  </a:lnTo>
                  <a:lnTo>
                    <a:pt x="705" y="381369"/>
                  </a:lnTo>
                  <a:lnTo>
                    <a:pt x="5468" y="340741"/>
                  </a:lnTo>
                  <a:lnTo>
                    <a:pt x="6089" y="293571"/>
                  </a:lnTo>
                  <a:lnTo>
                    <a:pt x="6233" y="255924"/>
                  </a:lnTo>
                  <a:lnTo>
                    <a:pt x="6298" y="215673"/>
                  </a:lnTo>
                  <a:lnTo>
                    <a:pt x="6327" y="174266"/>
                  </a:lnTo>
                  <a:lnTo>
                    <a:pt x="8221" y="134225"/>
                  </a:lnTo>
                  <a:lnTo>
                    <a:pt x="11415" y="96674"/>
                  </a:lnTo>
                  <a:lnTo>
                    <a:pt x="18590" y="49883"/>
                  </a:lnTo>
                  <a:lnTo>
                    <a:pt x="33495" y="18615"/>
                  </a:lnTo>
                  <a:lnTo>
                    <a:pt x="45226" y="5310"/>
                  </a:lnTo>
                  <a:lnTo>
                    <a:pt x="51317" y="1903"/>
                  </a:lnTo>
                  <a:lnTo>
                    <a:pt x="63730" y="0"/>
                  </a:lnTo>
                  <a:lnTo>
                    <a:pt x="69297" y="2596"/>
                  </a:lnTo>
                  <a:lnTo>
                    <a:pt x="79247" y="13007"/>
                  </a:lnTo>
                  <a:lnTo>
                    <a:pt x="89412" y="41478"/>
                  </a:lnTo>
                  <a:lnTo>
                    <a:pt x="86778" y="76724"/>
                  </a:lnTo>
                  <a:lnTo>
                    <a:pt x="69292" y="123485"/>
                  </a:lnTo>
                  <a:lnTo>
                    <a:pt x="52393" y="149559"/>
                  </a:lnTo>
                  <a:lnTo>
                    <a:pt x="52567" y="150281"/>
                  </a:lnTo>
                  <a:lnTo>
                    <a:pt x="53389" y="150761"/>
                  </a:lnTo>
                  <a:lnTo>
                    <a:pt x="88791" y="163222"/>
                  </a:lnTo>
                  <a:lnTo>
                    <a:pt x="98495" y="170004"/>
                  </a:lnTo>
                  <a:lnTo>
                    <a:pt x="103748" y="179603"/>
                  </a:lnTo>
                  <a:lnTo>
                    <a:pt x="107121" y="196271"/>
                  </a:lnTo>
                  <a:lnTo>
                    <a:pt x="100962" y="210783"/>
                  </a:lnTo>
                  <a:lnTo>
                    <a:pt x="90200" y="225118"/>
                  </a:lnTo>
                  <a:lnTo>
                    <a:pt x="80306" y="230204"/>
                  </a:lnTo>
                  <a:lnTo>
                    <a:pt x="63448" y="233469"/>
                  </a:lnTo>
                  <a:lnTo>
                    <a:pt x="61348" y="233031"/>
                  </a:lnTo>
                  <a:lnTo>
                    <a:pt x="59948" y="232034"/>
                  </a:lnTo>
                  <a:lnTo>
                    <a:pt x="57150" y="227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>
              <a:extLst>
                <a:ext uri="{FF2B5EF4-FFF2-40B4-BE49-F238E27FC236}">
                  <a16:creationId xmlns:a16="http://schemas.microsoft.com/office/drawing/2014/main" xmlns="" id="{83096AB1-AE11-47E4-A121-A85557B86BE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334750" y="188595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0"/>
                  </a:lnTo>
                  <a:lnTo>
                    <a:pt x="6907" y="47384"/>
                  </a:lnTo>
                  <a:lnTo>
                    <a:pt x="14927" y="90734"/>
                  </a:lnTo>
                  <a:lnTo>
                    <a:pt x="17828" y="127543"/>
                  </a:lnTo>
                  <a:lnTo>
                    <a:pt x="23173" y="173674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2">
              <a:extLst>
                <a:ext uri="{FF2B5EF4-FFF2-40B4-BE49-F238E27FC236}">
                  <a16:creationId xmlns:a16="http://schemas.microsoft.com/office/drawing/2014/main" xmlns="" id="{5B6D22F9-F83C-48E1-AF29-46FE0EEB9F2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272133" y="1956388"/>
              <a:ext cx="107068" cy="5763"/>
            </a:xfrm>
            <a:custGeom>
              <a:avLst/>
              <a:gdLst/>
              <a:ahLst/>
              <a:cxnLst/>
              <a:rect l="0" t="0" r="0" b="0"/>
              <a:pathLst>
                <a:path w="107068" h="5763">
                  <a:moveTo>
                    <a:pt x="5467" y="5762"/>
                  </a:moveTo>
                  <a:lnTo>
                    <a:pt x="5467" y="5762"/>
                  </a:lnTo>
                  <a:lnTo>
                    <a:pt x="0" y="5762"/>
                  </a:lnTo>
                  <a:lnTo>
                    <a:pt x="2749" y="5762"/>
                  </a:lnTo>
                  <a:lnTo>
                    <a:pt x="47234" y="0"/>
                  </a:lnTo>
                  <a:lnTo>
                    <a:pt x="79674" y="1410"/>
                  </a:lnTo>
                  <a:lnTo>
                    <a:pt x="107067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3">
              <a:extLst>
                <a:ext uri="{FF2B5EF4-FFF2-40B4-BE49-F238E27FC236}">
                  <a16:creationId xmlns:a16="http://schemas.microsoft.com/office/drawing/2014/main" xmlns="" id="{0990C972-F3C1-4B9B-A8D3-140A8F6CB01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811882" y="1833329"/>
              <a:ext cx="132469" cy="211372"/>
            </a:xfrm>
            <a:custGeom>
              <a:avLst/>
              <a:gdLst/>
              <a:ahLst/>
              <a:cxnLst/>
              <a:rect l="0" t="0" r="0" b="0"/>
              <a:pathLst>
                <a:path w="132469" h="211372">
                  <a:moveTo>
                    <a:pt x="5468" y="8171"/>
                  </a:moveTo>
                  <a:lnTo>
                    <a:pt x="5468" y="8171"/>
                  </a:lnTo>
                  <a:lnTo>
                    <a:pt x="1104" y="148"/>
                  </a:lnTo>
                  <a:lnTo>
                    <a:pt x="442" y="0"/>
                  </a:lnTo>
                  <a:lnTo>
                    <a:pt x="0" y="607"/>
                  </a:lnTo>
                  <a:lnTo>
                    <a:pt x="36733" y="41429"/>
                  </a:lnTo>
                  <a:lnTo>
                    <a:pt x="60984" y="78154"/>
                  </a:lnTo>
                  <a:lnTo>
                    <a:pt x="85339" y="115455"/>
                  </a:lnTo>
                  <a:lnTo>
                    <a:pt x="112889" y="158140"/>
                  </a:lnTo>
                  <a:lnTo>
                    <a:pt x="123765" y="176424"/>
                  </a:lnTo>
                  <a:lnTo>
                    <a:pt x="132468" y="2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4">
              <a:extLst>
                <a:ext uri="{FF2B5EF4-FFF2-40B4-BE49-F238E27FC236}">
                  <a16:creationId xmlns:a16="http://schemas.microsoft.com/office/drawing/2014/main" xmlns="" id="{7D2CC702-7081-4E22-9700-67B0D5ABFCD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836400" y="1841500"/>
              <a:ext cx="133351" cy="215901"/>
            </a:xfrm>
            <a:custGeom>
              <a:avLst/>
              <a:gdLst/>
              <a:ahLst/>
              <a:cxnLst/>
              <a:rect l="0" t="0" r="0" b="0"/>
              <a:pathLst>
                <a:path w="133351" h="215901">
                  <a:moveTo>
                    <a:pt x="133350" y="0"/>
                  </a:moveTo>
                  <a:lnTo>
                    <a:pt x="133350" y="0"/>
                  </a:lnTo>
                  <a:lnTo>
                    <a:pt x="124511" y="0"/>
                  </a:lnTo>
                  <a:lnTo>
                    <a:pt x="122519" y="1411"/>
                  </a:lnTo>
                  <a:lnTo>
                    <a:pt x="105409" y="27789"/>
                  </a:lnTo>
                  <a:lnTo>
                    <a:pt x="88147" y="63110"/>
                  </a:lnTo>
                  <a:lnTo>
                    <a:pt x="66256" y="101485"/>
                  </a:lnTo>
                  <a:lnTo>
                    <a:pt x="38643" y="147308"/>
                  </a:lnTo>
                  <a:lnTo>
                    <a:pt x="9792" y="19422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5">
              <a:extLst>
                <a:ext uri="{FF2B5EF4-FFF2-40B4-BE49-F238E27FC236}">
                  <a16:creationId xmlns:a16="http://schemas.microsoft.com/office/drawing/2014/main" xmlns="" id="{541AE46C-8AEC-4804-9316-1EE76C66E35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982450" y="20637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715" y="3545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6">
              <a:extLst>
                <a:ext uri="{FF2B5EF4-FFF2-40B4-BE49-F238E27FC236}">
                  <a16:creationId xmlns:a16="http://schemas.microsoft.com/office/drawing/2014/main" xmlns="" id="{FDD41D32-2E76-448B-BDD6-8D9726651E4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983594" y="1968500"/>
              <a:ext cx="24257" cy="17208"/>
            </a:xfrm>
            <a:custGeom>
              <a:avLst/>
              <a:gdLst/>
              <a:ahLst/>
              <a:cxnLst/>
              <a:rect l="0" t="0" r="0" b="0"/>
              <a:pathLst>
                <a:path w="24257" h="17208">
                  <a:moveTo>
                    <a:pt x="11556" y="0"/>
                  </a:moveTo>
                  <a:lnTo>
                    <a:pt x="11556" y="0"/>
                  </a:lnTo>
                  <a:lnTo>
                    <a:pt x="8186" y="0"/>
                  </a:lnTo>
                  <a:lnTo>
                    <a:pt x="4649" y="1881"/>
                  </a:lnTo>
                  <a:lnTo>
                    <a:pt x="0" y="5467"/>
                  </a:lnTo>
                  <a:lnTo>
                    <a:pt x="5935" y="12830"/>
                  </a:lnTo>
                  <a:lnTo>
                    <a:pt x="10940" y="16286"/>
                  </a:lnTo>
                  <a:lnTo>
                    <a:pt x="13262" y="17207"/>
                  </a:lnTo>
                  <a:lnTo>
                    <a:pt x="15515" y="17116"/>
                  </a:lnTo>
                  <a:lnTo>
                    <a:pt x="19901" y="15133"/>
                  </a:lnTo>
                  <a:lnTo>
                    <a:pt x="21352" y="13616"/>
                  </a:lnTo>
                  <a:lnTo>
                    <a:pt x="22966" y="10050"/>
                  </a:lnTo>
                  <a:lnTo>
                    <a:pt x="2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7">
              <a:extLst>
                <a:ext uri="{FF2B5EF4-FFF2-40B4-BE49-F238E27FC236}">
                  <a16:creationId xmlns:a16="http://schemas.microsoft.com/office/drawing/2014/main" xmlns="" id="{3B73547F-4B90-4A27-90FB-1168BD59502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2020550" y="16637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6348" y="47563"/>
                  </a:lnTo>
                  <a:lnTo>
                    <a:pt x="5645" y="90090"/>
                  </a:lnTo>
                  <a:lnTo>
                    <a:pt x="588" y="13648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8">
              <a:extLst>
                <a:ext uri="{FF2B5EF4-FFF2-40B4-BE49-F238E27FC236}">
                  <a16:creationId xmlns:a16="http://schemas.microsoft.com/office/drawing/2014/main" xmlns="" id="{16676346-C4B2-4B1E-8DC7-E161886E4EE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008339" y="1696333"/>
              <a:ext cx="94500" cy="119768"/>
            </a:xfrm>
            <a:custGeom>
              <a:avLst/>
              <a:gdLst/>
              <a:ahLst/>
              <a:cxnLst/>
              <a:rect l="0" t="0" r="0" b="0"/>
              <a:pathLst>
                <a:path w="94500" h="119768">
                  <a:moveTo>
                    <a:pt x="88411" y="5467"/>
                  </a:moveTo>
                  <a:lnTo>
                    <a:pt x="88411" y="5467"/>
                  </a:lnTo>
                  <a:lnTo>
                    <a:pt x="93879" y="0"/>
                  </a:lnTo>
                  <a:lnTo>
                    <a:pt x="94174" y="411"/>
                  </a:lnTo>
                  <a:lnTo>
                    <a:pt x="94499" y="2749"/>
                  </a:lnTo>
                  <a:lnTo>
                    <a:pt x="90882" y="6141"/>
                  </a:lnTo>
                  <a:lnTo>
                    <a:pt x="48720" y="30492"/>
                  </a:lnTo>
                  <a:lnTo>
                    <a:pt x="10986" y="47786"/>
                  </a:lnTo>
                  <a:lnTo>
                    <a:pt x="5081" y="52027"/>
                  </a:lnTo>
                  <a:lnTo>
                    <a:pt x="1986" y="56264"/>
                  </a:lnTo>
                  <a:lnTo>
                    <a:pt x="244" y="62616"/>
                  </a:lnTo>
                  <a:lnTo>
                    <a:pt x="0" y="64733"/>
                  </a:lnTo>
                  <a:lnTo>
                    <a:pt x="3491" y="70848"/>
                  </a:lnTo>
                  <a:lnTo>
                    <a:pt x="11158" y="78270"/>
                  </a:lnTo>
                  <a:lnTo>
                    <a:pt x="57460" y="111333"/>
                  </a:lnTo>
                  <a:lnTo>
                    <a:pt x="69361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7">
            <a:extLst>
              <a:ext uri="{FF2B5EF4-FFF2-40B4-BE49-F238E27FC236}">
                <a16:creationId xmlns:a16="http://schemas.microsoft.com/office/drawing/2014/main" xmlns="" id="{EB0DD433-2A13-4353-9F66-189EB1772E4F}"/>
              </a:ext>
            </a:extLst>
          </p:cNvPr>
          <p:cNvGrpSpPr/>
          <p:nvPr/>
        </p:nvGrpSpPr>
        <p:grpSpPr>
          <a:xfrm>
            <a:off x="9361665" y="2261737"/>
            <a:ext cx="239536" cy="86470"/>
            <a:chOff x="9361665" y="2261737"/>
            <a:chExt cx="239536" cy="86470"/>
          </a:xfrm>
        </p:grpSpPr>
        <p:sp>
          <p:nvSpPr>
            <p:cNvPr id="125" name="SMARTInkShape-109">
              <a:extLst>
                <a:ext uri="{FF2B5EF4-FFF2-40B4-BE49-F238E27FC236}">
                  <a16:creationId xmlns:a16="http://schemas.microsoft.com/office/drawing/2014/main" xmlns="" id="{373D745B-C6E7-4CC9-B3F2-EA4ABC90E56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361665" y="2261737"/>
              <a:ext cx="233186" cy="11303"/>
            </a:xfrm>
            <a:custGeom>
              <a:avLst/>
              <a:gdLst/>
              <a:ahLst/>
              <a:cxnLst/>
              <a:rect l="0" t="0" r="0" b="0"/>
              <a:pathLst>
                <a:path w="233186" h="11303">
                  <a:moveTo>
                    <a:pt x="10935" y="5213"/>
                  </a:moveTo>
                  <a:lnTo>
                    <a:pt x="10935" y="5213"/>
                  </a:lnTo>
                  <a:lnTo>
                    <a:pt x="0" y="10680"/>
                  </a:lnTo>
                  <a:lnTo>
                    <a:pt x="8870" y="11302"/>
                  </a:lnTo>
                  <a:lnTo>
                    <a:pt x="41759" y="8114"/>
                  </a:lnTo>
                  <a:lnTo>
                    <a:pt x="75199" y="4621"/>
                  </a:lnTo>
                  <a:lnTo>
                    <a:pt x="112875" y="1422"/>
                  </a:lnTo>
                  <a:lnTo>
                    <a:pt x="150785" y="0"/>
                  </a:lnTo>
                  <a:lnTo>
                    <a:pt x="185038" y="1250"/>
                  </a:lnTo>
                  <a:lnTo>
                    <a:pt x="233185" y="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0">
              <a:extLst>
                <a:ext uri="{FF2B5EF4-FFF2-40B4-BE49-F238E27FC236}">
                  <a16:creationId xmlns:a16="http://schemas.microsoft.com/office/drawing/2014/main" xmlns="" id="{156F751B-55F7-4530-9889-2ACFFBDCC97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417050" y="2336800"/>
              <a:ext cx="184151" cy="11407"/>
            </a:xfrm>
            <a:custGeom>
              <a:avLst/>
              <a:gdLst/>
              <a:ahLst/>
              <a:cxnLst/>
              <a:rect l="0" t="0" r="0" b="0"/>
              <a:pathLst>
                <a:path w="184151" h="11407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4762" y="11406"/>
                  </a:lnTo>
                  <a:lnTo>
                    <a:pt x="78691" y="9067"/>
                  </a:lnTo>
                  <a:lnTo>
                    <a:pt x="119170" y="567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8">
            <a:extLst>
              <a:ext uri="{FF2B5EF4-FFF2-40B4-BE49-F238E27FC236}">
                <a16:creationId xmlns:a16="http://schemas.microsoft.com/office/drawing/2014/main" xmlns="" id="{BCE49A21-1FFC-495E-9DAF-096AC2596D49}"/>
              </a:ext>
            </a:extLst>
          </p:cNvPr>
          <p:cNvGrpSpPr/>
          <p:nvPr/>
        </p:nvGrpSpPr>
        <p:grpSpPr>
          <a:xfrm>
            <a:off x="10464800" y="2273300"/>
            <a:ext cx="234951" cy="95251"/>
            <a:chOff x="10464800" y="2273300"/>
            <a:chExt cx="234951" cy="95251"/>
          </a:xfrm>
        </p:grpSpPr>
        <p:sp>
          <p:nvSpPr>
            <p:cNvPr id="128" name="SMARTInkShape-111">
              <a:extLst>
                <a:ext uri="{FF2B5EF4-FFF2-40B4-BE49-F238E27FC236}">
                  <a16:creationId xmlns:a16="http://schemas.microsoft.com/office/drawing/2014/main" xmlns="" id="{02322FE4-756F-44FF-9755-343C76D019C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483850" y="22733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7902" y="13191"/>
                  </a:lnTo>
                  <a:lnTo>
                    <a:pt x="82883" y="5006"/>
                  </a:lnTo>
                  <a:lnTo>
                    <a:pt x="115389" y="22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2">
              <a:extLst>
                <a:ext uri="{FF2B5EF4-FFF2-40B4-BE49-F238E27FC236}">
                  <a16:creationId xmlns:a16="http://schemas.microsoft.com/office/drawing/2014/main" xmlns="" id="{26CA6CA3-6E87-4BFD-8C12-87898BDCCAB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464800" y="2336800"/>
              <a:ext cx="234951" cy="31751"/>
            </a:xfrm>
            <a:custGeom>
              <a:avLst/>
              <a:gdLst/>
              <a:ahLst/>
              <a:cxnLst/>
              <a:rect l="0" t="0" r="0" b="0"/>
              <a:pathLst>
                <a:path w="234951" h="31751">
                  <a:moveTo>
                    <a:pt x="0" y="31750"/>
                  </a:moveTo>
                  <a:lnTo>
                    <a:pt x="0" y="31750"/>
                  </a:lnTo>
                  <a:lnTo>
                    <a:pt x="43369" y="28379"/>
                  </a:lnTo>
                  <a:lnTo>
                    <a:pt x="82541" y="21080"/>
                  </a:lnTo>
                  <a:lnTo>
                    <a:pt x="105827" y="16170"/>
                  </a:lnTo>
                  <a:lnTo>
                    <a:pt x="130524" y="12191"/>
                  </a:lnTo>
                  <a:lnTo>
                    <a:pt x="156161" y="8833"/>
                  </a:lnTo>
                  <a:lnTo>
                    <a:pt x="199933" y="3926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9">
            <a:extLst>
              <a:ext uri="{FF2B5EF4-FFF2-40B4-BE49-F238E27FC236}">
                <a16:creationId xmlns:a16="http://schemas.microsoft.com/office/drawing/2014/main" xmlns="" id="{67DDE2FE-B2D1-43EB-8D5C-7FB1ECF01A71}"/>
              </a:ext>
            </a:extLst>
          </p:cNvPr>
          <p:cNvGrpSpPr/>
          <p:nvPr/>
        </p:nvGrpSpPr>
        <p:grpSpPr>
          <a:xfrm>
            <a:off x="11807343" y="2276540"/>
            <a:ext cx="149708" cy="83945"/>
            <a:chOff x="11807343" y="2276540"/>
            <a:chExt cx="149708" cy="83945"/>
          </a:xfrm>
        </p:grpSpPr>
        <p:sp>
          <p:nvSpPr>
            <p:cNvPr id="131" name="SMARTInkShape-113">
              <a:extLst>
                <a:ext uri="{FF2B5EF4-FFF2-40B4-BE49-F238E27FC236}">
                  <a16:creationId xmlns:a16="http://schemas.microsoft.com/office/drawing/2014/main" xmlns="" id="{83631F04-F5E9-4524-BE74-80A432742EF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811000" y="2276540"/>
              <a:ext cx="146051" cy="9461"/>
            </a:xfrm>
            <a:custGeom>
              <a:avLst/>
              <a:gdLst/>
              <a:ahLst/>
              <a:cxnLst/>
              <a:rect l="0" t="0" r="0" b="0"/>
              <a:pathLst>
                <a:path w="146051" h="9461">
                  <a:moveTo>
                    <a:pt x="0" y="9460"/>
                  </a:moveTo>
                  <a:lnTo>
                    <a:pt x="0" y="9460"/>
                  </a:lnTo>
                  <a:lnTo>
                    <a:pt x="3370" y="6089"/>
                  </a:lnTo>
                  <a:lnTo>
                    <a:pt x="27450" y="3698"/>
                  </a:lnTo>
                  <a:lnTo>
                    <a:pt x="73392" y="1345"/>
                  </a:lnTo>
                  <a:lnTo>
                    <a:pt x="111587" y="0"/>
                  </a:lnTo>
                  <a:lnTo>
                    <a:pt x="1460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4">
              <a:extLst>
                <a:ext uri="{FF2B5EF4-FFF2-40B4-BE49-F238E27FC236}">
                  <a16:creationId xmlns:a16="http://schemas.microsoft.com/office/drawing/2014/main" xmlns="" id="{B01D00B8-53EF-4372-A5D5-D4C7AEBAD58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807343" y="2343150"/>
              <a:ext cx="143358" cy="17335"/>
            </a:xfrm>
            <a:custGeom>
              <a:avLst/>
              <a:gdLst/>
              <a:ahLst/>
              <a:cxnLst/>
              <a:rect l="0" t="0" r="0" b="0"/>
              <a:pathLst>
                <a:path w="143358" h="17335">
                  <a:moveTo>
                    <a:pt x="3657" y="6350"/>
                  </a:moveTo>
                  <a:lnTo>
                    <a:pt x="3657" y="6350"/>
                  </a:lnTo>
                  <a:lnTo>
                    <a:pt x="287" y="9721"/>
                  </a:lnTo>
                  <a:lnTo>
                    <a:pt x="0" y="11419"/>
                  </a:lnTo>
                  <a:lnTo>
                    <a:pt x="512" y="13258"/>
                  </a:lnTo>
                  <a:lnTo>
                    <a:pt x="1559" y="15188"/>
                  </a:lnTo>
                  <a:lnTo>
                    <a:pt x="10252" y="17334"/>
                  </a:lnTo>
                  <a:lnTo>
                    <a:pt x="27049" y="16876"/>
                  </a:lnTo>
                  <a:lnTo>
                    <a:pt x="72206" y="9390"/>
                  </a:lnTo>
                  <a:lnTo>
                    <a:pt x="119452" y="3096"/>
                  </a:lnTo>
                  <a:lnTo>
                    <a:pt x="143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0">
            <a:extLst>
              <a:ext uri="{FF2B5EF4-FFF2-40B4-BE49-F238E27FC236}">
                <a16:creationId xmlns:a16="http://schemas.microsoft.com/office/drawing/2014/main" xmlns="" id="{57C41700-84CD-45F6-BDF4-D4B58FB6E4B5}"/>
              </a:ext>
            </a:extLst>
          </p:cNvPr>
          <p:cNvGrpSpPr/>
          <p:nvPr/>
        </p:nvGrpSpPr>
        <p:grpSpPr>
          <a:xfrm>
            <a:off x="1143000" y="3029068"/>
            <a:ext cx="9569451" cy="907933"/>
            <a:chOff x="1143000" y="3029068"/>
            <a:chExt cx="9569451" cy="907933"/>
          </a:xfrm>
        </p:grpSpPr>
        <p:sp>
          <p:nvSpPr>
            <p:cNvPr id="134" name="SMARTInkShape-115">
              <a:extLst>
                <a:ext uri="{FF2B5EF4-FFF2-40B4-BE49-F238E27FC236}">
                  <a16:creationId xmlns:a16="http://schemas.microsoft.com/office/drawing/2014/main" xmlns="" id="{3BA42ED4-A62F-49F0-870D-1FA564F41FD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43000" y="3029068"/>
              <a:ext cx="9569451" cy="323733"/>
            </a:xfrm>
            <a:custGeom>
              <a:avLst/>
              <a:gdLst/>
              <a:ahLst/>
              <a:cxnLst/>
              <a:rect l="0" t="0" r="0" b="0"/>
              <a:pathLst>
                <a:path w="9569451" h="323733">
                  <a:moveTo>
                    <a:pt x="0" y="323732"/>
                  </a:moveTo>
                  <a:lnTo>
                    <a:pt x="0" y="323732"/>
                  </a:lnTo>
                  <a:lnTo>
                    <a:pt x="33710" y="313619"/>
                  </a:lnTo>
                  <a:lnTo>
                    <a:pt x="55634" y="308524"/>
                  </a:lnTo>
                  <a:lnTo>
                    <a:pt x="82245" y="303010"/>
                  </a:lnTo>
                  <a:lnTo>
                    <a:pt x="111980" y="297217"/>
                  </a:lnTo>
                  <a:lnTo>
                    <a:pt x="149442" y="291239"/>
                  </a:lnTo>
                  <a:lnTo>
                    <a:pt x="192056" y="285136"/>
                  </a:lnTo>
                  <a:lnTo>
                    <a:pt x="238104" y="278951"/>
                  </a:lnTo>
                  <a:lnTo>
                    <a:pt x="292086" y="271300"/>
                  </a:lnTo>
                  <a:lnTo>
                    <a:pt x="351357" y="262672"/>
                  </a:lnTo>
                  <a:lnTo>
                    <a:pt x="414155" y="253392"/>
                  </a:lnTo>
                  <a:lnTo>
                    <a:pt x="484948" y="243678"/>
                  </a:lnTo>
                  <a:lnTo>
                    <a:pt x="561071" y="233674"/>
                  </a:lnTo>
                  <a:lnTo>
                    <a:pt x="640747" y="223476"/>
                  </a:lnTo>
                  <a:lnTo>
                    <a:pt x="731259" y="213150"/>
                  </a:lnTo>
                  <a:lnTo>
                    <a:pt x="828995" y="202739"/>
                  </a:lnTo>
                  <a:lnTo>
                    <a:pt x="931547" y="192270"/>
                  </a:lnTo>
                  <a:lnTo>
                    <a:pt x="1042953" y="181057"/>
                  </a:lnTo>
                  <a:lnTo>
                    <a:pt x="1160263" y="169349"/>
                  </a:lnTo>
                  <a:lnTo>
                    <a:pt x="1281509" y="157310"/>
                  </a:lnTo>
                  <a:lnTo>
                    <a:pt x="1411728" y="145756"/>
                  </a:lnTo>
                  <a:lnTo>
                    <a:pt x="1547930" y="134526"/>
                  </a:lnTo>
                  <a:lnTo>
                    <a:pt x="1688120" y="123511"/>
                  </a:lnTo>
                  <a:lnTo>
                    <a:pt x="1838730" y="112640"/>
                  </a:lnTo>
                  <a:lnTo>
                    <a:pt x="1996286" y="101866"/>
                  </a:lnTo>
                  <a:lnTo>
                    <a:pt x="2158474" y="91154"/>
                  </a:lnTo>
                  <a:lnTo>
                    <a:pt x="2327983" y="81191"/>
                  </a:lnTo>
                  <a:lnTo>
                    <a:pt x="2502372" y="71727"/>
                  </a:lnTo>
                  <a:lnTo>
                    <a:pt x="2680014" y="62595"/>
                  </a:lnTo>
                  <a:lnTo>
                    <a:pt x="2868292" y="52980"/>
                  </a:lnTo>
                  <a:lnTo>
                    <a:pt x="3063662" y="43041"/>
                  </a:lnTo>
                  <a:lnTo>
                    <a:pt x="3263758" y="32889"/>
                  </a:lnTo>
                  <a:lnTo>
                    <a:pt x="3469828" y="24708"/>
                  </a:lnTo>
                  <a:lnTo>
                    <a:pt x="3679879" y="17844"/>
                  </a:lnTo>
                  <a:lnTo>
                    <a:pt x="3892586" y="11857"/>
                  </a:lnTo>
                  <a:lnTo>
                    <a:pt x="4109885" y="7160"/>
                  </a:lnTo>
                  <a:lnTo>
                    <a:pt x="4330245" y="3323"/>
                  </a:lnTo>
                  <a:lnTo>
                    <a:pt x="4552647" y="59"/>
                  </a:lnTo>
                  <a:lnTo>
                    <a:pt x="4777820" y="0"/>
                  </a:lnTo>
                  <a:lnTo>
                    <a:pt x="5004841" y="2078"/>
                  </a:lnTo>
                  <a:lnTo>
                    <a:pt x="5233095" y="5579"/>
                  </a:lnTo>
                  <a:lnTo>
                    <a:pt x="5469929" y="12147"/>
                  </a:lnTo>
                  <a:lnTo>
                    <a:pt x="5712486" y="20758"/>
                  </a:lnTo>
                  <a:lnTo>
                    <a:pt x="5958857" y="30732"/>
                  </a:lnTo>
                  <a:lnTo>
                    <a:pt x="6199305" y="42321"/>
                  </a:lnTo>
                  <a:lnTo>
                    <a:pt x="6435803" y="54986"/>
                  </a:lnTo>
                  <a:lnTo>
                    <a:pt x="6669669" y="68368"/>
                  </a:lnTo>
                  <a:lnTo>
                    <a:pt x="6901073" y="82934"/>
                  </a:lnTo>
                  <a:lnTo>
                    <a:pt x="7130838" y="98289"/>
                  </a:lnTo>
                  <a:lnTo>
                    <a:pt x="7359509" y="114169"/>
                  </a:lnTo>
                  <a:lnTo>
                    <a:pt x="7583217" y="131107"/>
                  </a:lnTo>
                  <a:lnTo>
                    <a:pt x="7803617" y="148748"/>
                  </a:lnTo>
                  <a:lnTo>
                    <a:pt x="8021810" y="166860"/>
                  </a:lnTo>
                  <a:lnTo>
                    <a:pt x="8239946" y="185989"/>
                  </a:lnTo>
                  <a:lnTo>
                    <a:pt x="8458042" y="205798"/>
                  </a:lnTo>
                  <a:lnTo>
                    <a:pt x="8676111" y="226059"/>
                  </a:lnTo>
                  <a:lnTo>
                    <a:pt x="8872291" y="245211"/>
                  </a:lnTo>
                  <a:lnTo>
                    <a:pt x="9053878" y="263624"/>
                  </a:lnTo>
                  <a:lnTo>
                    <a:pt x="9225735" y="281543"/>
                  </a:lnTo>
                  <a:lnTo>
                    <a:pt x="9340307" y="293490"/>
                  </a:lnTo>
                  <a:lnTo>
                    <a:pt x="9569450" y="31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6">
              <a:extLst>
                <a:ext uri="{FF2B5EF4-FFF2-40B4-BE49-F238E27FC236}">
                  <a16:creationId xmlns:a16="http://schemas.microsoft.com/office/drawing/2014/main" xmlns="" id="{BAEA66A9-452B-40C0-BF84-C5661CD217A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487728" y="3529306"/>
              <a:ext cx="112473" cy="266335"/>
            </a:xfrm>
            <a:custGeom>
              <a:avLst/>
              <a:gdLst/>
              <a:ahLst/>
              <a:cxnLst/>
              <a:rect l="0" t="0" r="0" b="0"/>
              <a:pathLst>
                <a:path w="112473" h="266335">
                  <a:moveTo>
                    <a:pt x="112472" y="52094"/>
                  </a:moveTo>
                  <a:lnTo>
                    <a:pt x="112472" y="52094"/>
                  </a:lnTo>
                  <a:lnTo>
                    <a:pt x="111766" y="41955"/>
                  </a:lnTo>
                  <a:lnTo>
                    <a:pt x="103634" y="22240"/>
                  </a:lnTo>
                  <a:lnTo>
                    <a:pt x="90803" y="9695"/>
                  </a:lnTo>
                  <a:lnTo>
                    <a:pt x="76967" y="412"/>
                  </a:lnTo>
                  <a:lnTo>
                    <a:pt x="71163" y="0"/>
                  </a:lnTo>
                  <a:lnTo>
                    <a:pt x="57188" y="3306"/>
                  </a:lnTo>
                  <a:lnTo>
                    <a:pt x="33454" y="19842"/>
                  </a:lnTo>
                  <a:lnTo>
                    <a:pt x="15289" y="39245"/>
                  </a:lnTo>
                  <a:lnTo>
                    <a:pt x="4341" y="61771"/>
                  </a:lnTo>
                  <a:lnTo>
                    <a:pt x="0" y="86319"/>
                  </a:lnTo>
                  <a:lnTo>
                    <a:pt x="4629" y="101172"/>
                  </a:lnTo>
                  <a:lnTo>
                    <a:pt x="24847" y="127953"/>
                  </a:lnTo>
                  <a:lnTo>
                    <a:pt x="67423" y="156854"/>
                  </a:lnTo>
                  <a:lnTo>
                    <a:pt x="95028" y="184814"/>
                  </a:lnTo>
                  <a:lnTo>
                    <a:pt x="106206" y="204307"/>
                  </a:lnTo>
                  <a:lnTo>
                    <a:pt x="107805" y="217111"/>
                  </a:lnTo>
                  <a:lnTo>
                    <a:pt x="105459" y="229152"/>
                  </a:lnTo>
                  <a:lnTo>
                    <a:pt x="99713" y="239207"/>
                  </a:lnTo>
                  <a:lnTo>
                    <a:pt x="85173" y="252801"/>
                  </a:lnTo>
                  <a:lnTo>
                    <a:pt x="67459" y="262395"/>
                  </a:lnTo>
                  <a:lnTo>
                    <a:pt x="48805" y="266334"/>
                  </a:lnTo>
                  <a:lnTo>
                    <a:pt x="39961" y="265375"/>
                  </a:lnTo>
                  <a:lnTo>
                    <a:pt x="31015" y="260868"/>
                  </a:lnTo>
                  <a:lnTo>
                    <a:pt x="28534" y="259010"/>
                  </a:lnTo>
                  <a:lnTo>
                    <a:pt x="27585" y="257771"/>
                  </a:lnTo>
                  <a:lnTo>
                    <a:pt x="27659" y="256945"/>
                  </a:lnTo>
                  <a:lnTo>
                    <a:pt x="28413" y="256395"/>
                  </a:lnTo>
                  <a:lnTo>
                    <a:pt x="42622" y="25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7">
              <a:extLst>
                <a:ext uri="{FF2B5EF4-FFF2-40B4-BE49-F238E27FC236}">
                  <a16:creationId xmlns:a16="http://schemas.microsoft.com/office/drawing/2014/main" xmlns="" id="{753947E0-F78A-458E-8917-FD682E08769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670050" y="37274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4306" y="26515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">
              <a:extLst>
                <a:ext uri="{FF2B5EF4-FFF2-40B4-BE49-F238E27FC236}">
                  <a16:creationId xmlns:a16="http://schemas.microsoft.com/office/drawing/2014/main" xmlns="" id="{BFC7C12E-011F-4F5C-9F36-BEEE1ADCAC3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663961" y="3629718"/>
              <a:ext cx="6090" cy="15183"/>
            </a:xfrm>
            <a:custGeom>
              <a:avLst/>
              <a:gdLst/>
              <a:ahLst/>
              <a:cxnLst/>
              <a:rect l="0" t="0" r="0" b="0"/>
              <a:pathLst>
                <a:path w="6090" h="15183">
                  <a:moveTo>
                    <a:pt x="6089" y="15182"/>
                  </a:moveTo>
                  <a:lnTo>
                    <a:pt x="6089" y="15182"/>
                  </a:lnTo>
                  <a:lnTo>
                    <a:pt x="1063" y="3249"/>
                  </a:lnTo>
                  <a:lnTo>
                    <a:pt x="327" y="0"/>
                  </a:lnTo>
                  <a:lnTo>
                    <a:pt x="131" y="122"/>
                  </a:lnTo>
                  <a:lnTo>
                    <a:pt x="0" y="909"/>
                  </a:lnTo>
                  <a:lnTo>
                    <a:pt x="619" y="1433"/>
                  </a:lnTo>
                  <a:lnTo>
                    <a:pt x="6089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">
              <a:extLst>
                <a:ext uri="{FF2B5EF4-FFF2-40B4-BE49-F238E27FC236}">
                  <a16:creationId xmlns:a16="http://schemas.microsoft.com/office/drawing/2014/main" xmlns="" id="{3181E41E-41E0-4F8F-A85F-7287779B088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727200" y="3689026"/>
              <a:ext cx="133351" cy="91108"/>
            </a:xfrm>
            <a:custGeom>
              <a:avLst/>
              <a:gdLst/>
              <a:ahLst/>
              <a:cxnLst/>
              <a:rect l="0" t="0" r="0" b="0"/>
              <a:pathLst>
                <a:path w="133351" h="91108">
                  <a:moveTo>
                    <a:pt x="0" y="6674"/>
                  </a:moveTo>
                  <a:lnTo>
                    <a:pt x="0" y="6674"/>
                  </a:lnTo>
                  <a:lnTo>
                    <a:pt x="0" y="13416"/>
                  </a:lnTo>
                  <a:lnTo>
                    <a:pt x="1881" y="18607"/>
                  </a:lnTo>
                  <a:lnTo>
                    <a:pt x="17007" y="52178"/>
                  </a:lnTo>
                  <a:lnTo>
                    <a:pt x="24155" y="79642"/>
                  </a:lnTo>
                  <a:lnTo>
                    <a:pt x="22965" y="86847"/>
                  </a:lnTo>
                  <a:lnTo>
                    <a:pt x="20790" y="90990"/>
                  </a:lnTo>
                  <a:lnTo>
                    <a:pt x="20210" y="91107"/>
                  </a:lnTo>
                  <a:lnTo>
                    <a:pt x="19823" y="90479"/>
                  </a:lnTo>
                  <a:lnTo>
                    <a:pt x="21033" y="59878"/>
                  </a:lnTo>
                  <a:lnTo>
                    <a:pt x="31279" y="17340"/>
                  </a:lnTo>
                  <a:lnTo>
                    <a:pt x="36950" y="4359"/>
                  </a:lnTo>
                  <a:lnTo>
                    <a:pt x="39450" y="897"/>
                  </a:lnTo>
                  <a:lnTo>
                    <a:pt x="42528" y="0"/>
                  </a:lnTo>
                  <a:lnTo>
                    <a:pt x="45991" y="814"/>
                  </a:lnTo>
                  <a:lnTo>
                    <a:pt x="49711" y="2767"/>
                  </a:lnTo>
                  <a:lnTo>
                    <a:pt x="52190" y="6186"/>
                  </a:lnTo>
                  <a:lnTo>
                    <a:pt x="61078" y="50619"/>
                  </a:lnTo>
                  <a:lnTo>
                    <a:pt x="62424" y="61013"/>
                  </a:lnTo>
                  <a:lnTo>
                    <a:pt x="63488" y="61950"/>
                  </a:lnTo>
                  <a:lnTo>
                    <a:pt x="64903" y="60458"/>
                  </a:lnTo>
                  <a:lnTo>
                    <a:pt x="85557" y="16042"/>
                  </a:lnTo>
                  <a:lnTo>
                    <a:pt x="93529" y="7780"/>
                  </a:lnTo>
                  <a:lnTo>
                    <a:pt x="97630" y="6705"/>
                  </a:lnTo>
                  <a:lnTo>
                    <a:pt x="101776" y="7401"/>
                  </a:lnTo>
                  <a:lnTo>
                    <a:pt x="105951" y="9275"/>
                  </a:lnTo>
                  <a:lnTo>
                    <a:pt x="112470" y="17002"/>
                  </a:lnTo>
                  <a:lnTo>
                    <a:pt x="129009" y="57707"/>
                  </a:lnTo>
                  <a:lnTo>
                    <a:pt x="133350" y="89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0">
              <a:extLst>
                <a:ext uri="{FF2B5EF4-FFF2-40B4-BE49-F238E27FC236}">
                  <a16:creationId xmlns:a16="http://schemas.microsoft.com/office/drawing/2014/main" xmlns="" id="{9196E2D3-C0F1-4D33-AB1F-513E8B5A880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901913" y="3627817"/>
              <a:ext cx="88716" cy="276491"/>
            </a:xfrm>
            <a:custGeom>
              <a:avLst/>
              <a:gdLst/>
              <a:ahLst/>
              <a:cxnLst/>
              <a:rect l="0" t="0" r="0" b="0"/>
              <a:pathLst>
                <a:path w="88716" h="276491">
                  <a:moveTo>
                    <a:pt x="9437" y="86933"/>
                  </a:moveTo>
                  <a:lnTo>
                    <a:pt x="9437" y="86933"/>
                  </a:lnTo>
                  <a:lnTo>
                    <a:pt x="9437" y="131745"/>
                  </a:lnTo>
                  <a:lnTo>
                    <a:pt x="13801" y="176453"/>
                  </a:lnTo>
                  <a:lnTo>
                    <a:pt x="15395" y="221869"/>
                  </a:lnTo>
                  <a:lnTo>
                    <a:pt x="11371" y="267372"/>
                  </a:lnTo>
                  <a:lnTo>
                    <a:pt x="10297" y="276019"/>
                  </a:lnTo>
                  <a:lnTo>
                    <a:pt x="9305" y="276490"/>
                  </a:lnTo>
                  <a:lnTo>
                    <a:pt x="6321" y="271369"/>
                  </a:lnTo>
                  <a:lnTo>
                    <a:pt x="3020" y="237874"/>
                  </a:lnTo>
                  <a:lnTo>
                    <a:pt x="0" y="207640"/>
                  </a:lnTo>
                  <a:lnTo>
                    <a:pt x="69" y="169273"/>
                  </a:lnTo>
                  <a:lnTo>
                    <a:pt x="3157" y="126351"/>
                  </a:lnTo>
                  <a:lnTo>
                    <a:pt x="9233" y="81404"/>
                  </a:lnTo>
                  <a:lnTo>
                    <a:pt x="20587" y="36063"/>
                  </a:lnTo>
                  <a:lnTo>
                    <a:pt x="36259" y="8125"/>
                  </a:lnTo>
                  <a:lnTo>
                    <a:pt x="41429" y="3350"/>
                  </a:lnTo>
                  <a:lnTo>
                    <a:pt x="46287" y="872"/>
                  </a:lnTo>
                  <a:lnTo>
                    <a:pt x="56154" y="0"/>
                  </a:lnTo>
                  <a:lnTo>
                    <a:pt x="67594" y="1965"/>
                  </a:lnTo>
                  <a:lnTo>
                    <a:pt x="77853" y="10834"/>
                  </a:lnTo>
                  <a:lnTo>
                    <a:pt x="82565" y="17150"/>
                  </a:lnTo>
                  <a:lnTo>
                    <a:pt x="87799" y="33576"/>
                  </a:lnTo>
                  <a:lnTo>
                    <a:pt x="88715" y="52635"/>
                  </a:lnTo>
                  <a:lnTo>
                    <a:pt x="84418" y="72865"/>
                  </a:lnTo>
                  <a:lnTo>
                    <a:pt x="63952" y="104088"/>
                  </a:lnTo>
                  <a:lnTo>
                    <a:pt x="42288" y="122198"/>
                  </a:lnTo>
                  <a:lnTo>
                    <a:pt x="22137" y="13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1">
              <a:extLst>
                <a:ext uri="{FF2B5EF4-FFF2-40B4-BE49-F238E27FC236}">
                  <a16:creationId xmlns:a16="http://schemas.microsoft.com/office/drawing/2014/main" xmlns="" id="{8A8E0F98-1CBF-44C7-B2C8-155E67F4A5D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035598" y="3479800"/>
              <a:ext cx="155153" cy="250237"/>
            </a:xfrm>
            <a:custGeom>
              <a:avLst/>
              <a:gdLst/>
              <a:ahLst/>
              <a:cxnLst/>
              <a:rect l="0" t="0" r="0" b="0"/>
              <a:pathLst>
                <a:path w="155153" h="250237">
                  <a:moveTo>
                    <a:pt x="9102" y="0"/>
                  </a:moveTo>
                  <a:lnTo>
                    <a:pt x="9102" y="0"/>
                  </a:lnTo>
                  <a:lnTo>
                    <a:pt x="9102" y="45189"/>
                  </a:lnTo>
                  <a:lnTo>
                    <a:pt x="7220" y="84651"/>
                  </a:lnTo>
                  <a:lnTo>
                    <a:pt x="2194" y="127622"/>
                  </a:lnTo>
                  <a:lnTo>
                    <a:pt x="0" y="169753"/>
                  </a:lnTo>
                  <a:lnTo>
                    <a:pt x="1936" y="207166"/>
                  </a:lnTo>
                  <a:lnTo>
                    <a:pt x="3801" y="227540"/>
                  </a:lnTo>
                  <a:lnTo>
                    <a:pt x="9333" y="241299"/>
                  </a:lnTo>
                  <a:lnTo>
                    <a:pt x="12784" y="245533"/>
                  </a:lnTo>
                  <a:lnTo>
                    <a:pt x="20381" y="250236"/>
                  </a:lnTo>
                  <a:lnTo>
                    <a:pt x="25088" y="248669"/>
                  </a:lnTo>
                  <a:lnTo>
                    <a:pt x="35962" y="239401"/>
                  </a:lnTo>
                  <a:lnTo>
                    <a:pt x="58779" y="205386"/>
                  </a:lnTo>
                  <a:lnTo>
                    <a:pt x="71544" y="166577"/>
                  </a:lnTo>
                  <a:lnTo>
                    <a:pt x="74013" y="157618"/>
                  </a:lnTo>
                  <a:lnTo>
                    <a:pt x="74248" y="151645"/>
                  </a:lnTo>
                  <a:lnTo>
                    <a:pt x="72994" y="147663"/>
                  </a:lnTo>
                  <a:lnTo>
                    <a:pt x="70747" y="145009"/>
                  </a:lnTo>
                  <a:lnTo>
                    <a:pt x="67837" y="144650"/>
                  </a:lnTo>
                  <a:lnTo>
                    <a:pt x="60842" y="148015"/>
                  </a:lnTo>
                  <a:lnTo>
                    <a:pt x="48970" y="164585"/>
                  </a:lnTo>
                  <a:lnTo>
                    <a:pt x="43257" y="194110"/>
                  </a:lnTo>
                  <a:lnTo>
                    <a:pt x="44936" y="219557"/>
                  </a:lnTo>
                  <a:lnTo>
                    <a:pt x="51839" y="231871"/>
                  </a:lnTo>
                  <a:lnTo>
                    <a:pt x="56643" y="237130"/>
                  </a:lnTo>
                  <a:lnTo>
                    <a:pt x="75152" y="241093"/>
                  </a:lnTo>
                  <a:lnTo>
                    <a:pt x="113339" y="239357"/>
                  </a:lnTo>
                  <a:lnTo>
                    <a:pt x="15515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2">
              <a:extLst>
                <a:ext uri="{FF2B5EF4-FFF2-40B4-BE49-F238E27FC236}">
                  <a16:creationId xmlns:a16="http://schemas.microsoft.com/office/drawing/2014/main" xmlns="" id="{21CB12A3-05AE-4A20-90AE-44D8FB5E437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17834" y="3507891"/>
              <a:ext cx="98367" cy="224967"/>
            </a:xfrm>
            <a:custGeom>
              <a:avLst/>
              <a:gdLst/>
              <a:ahLst/>
              <a:cxnLst/>
              <a:rect l="0" t="0" r="0" b="0"/>
              <a:pathLst>
                <a:path w="98367" h="224967">
                  <a:moveTo>
                    <a:pt x="3116" y="3659"/>
                  </a:moveTo>
                  <a:lnTo>
                    <a:pt x="3116" y="3659"/>
                  </a:lnTo>
                  <a:lnTo>
                    <a:pt x="6487" y="288"/>
                  </a:lnTo>
                  <a:lnTo>
                    <a:pt x="7480" y="0"/>
                  </a:lnTo>
                  <a:lnTo>
                    <a:pt x="8142" y="515"/>
                  </a:lnTo>
                  <a:lnTo>
                    <a:pt x="8583" y="1563"/>
                  </a:lnTo>
                  <a:lnTo>
                    <a:pt x="6017" y="45570"/>
                  </a:lnTo>
                  <a:lnTo>
                    <a:pt x="3976" y="84359"/>
                  </a:lnTo>
                  <a:lnTo>
                    <a:pt x="0" y="130502"/>
                  </a:lnTo>
                  <a:lnTo>
                    <a:pt x="1095" y="169810"/>
                  </a:lnTo>
                  <a:lnTo>
                    <a:pt x="5888" y="197057"/>
                  </a:lnTo>
                  <a:lnTo>
                    <a:pt x="15148" y="215165"/>
                  </a:lnTo>
                  <a:lnTo>
                    <a:pt x="19604" y="218747"/>
                  </a:lnTo>
                  <a:lnTo>
                    <a:pt x="30199" y="222725"/>
                  </a:lnTo>
                  <a:lnTo>
                    <a:pt x="51436" y="224966"/>
                  </a:lnTo>
                  <a:lnTo>
                    <a:pt x="98366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3">
              <a:extLst>
                <a:ext uri="{FF2B5EF4-FFF2-40B4-BE49-F238E27FC236}">
                  <a16:creationId xmlns:a16="http://schemas.microsoft.com/office/drawing/2014/main" xmlns="" id="{CB56F1FC-E08C-4C71-9C68-6292575A3AF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699895" y="3479834"/>
              <a:ext cx="113156" cy="232814"/>
            </a:xfrm>
            <a:custGeom>
              <a:avLst/>
              <a:gdLst/>
              <a:ahLst/>
              <a:cxnLst/>
              <a:rect l="0" t="0" r="0" b="0"/>
              <a:pathLst>
                <a:path w="113156" h="232814">
                  <a:moveTo>
                    <a:pt x="17905" y="107916"/>
                  </a:moveTo>
                  <a:lnTo>
                    <a:pt x="17905" y="107916"/>
                  </a:lnTo>
                  <a:lnTo>
                    <a:pt x="14534" y="111287"/>
                  </a:lnTo>
                  <a:lnTo>
                    <a:pt x="12438" y="123496"/>
                  </a:lnTo>
                  <a:lnTo>
                    <a:pt x="11633" y="167807"/>
                  </a:lnTo>
                  <a:lnTo>
                    <a:pt x="8190" y="214666"/>
                  </a:lnTo>
                  <a:lnTo>
                    <a:pt x="0" y="232813"/>
                  </a:lnTo>
                  <a:lnTo>
                    <a:pt x="7795" y="196339"/>
                  </a:lnTo>
                  <a:lnTo>
                    <a:pt x="18672" y="149167"/>
                  </a:lnTo>
                  <a:lnTo>
                    <a:pt x="28124" y="108611"/>
                  </a:lnTo>
                  <a:lnTo>
                    <a:pt x="41732" y="67067"/>
                  </a:lnTo>
                  <a:lnTo>
                    <a:pt x="61889" y="24238"/>
                  </a:lnTo>
                  <a:lnTo>
                    <a:pt x="74848" y="8872"/>
                  </a:lnTo>
                  <a:lnTo>
                    <a:pt x="81267" y="3786"/>
                  </a:lnTo>
                  <a:lnTo>
                    <a:pt x="86958" y="1102"/>
                  </a:lnTo>
                  <a:lnTo>
                    <a:pt x="97043" y="0"/>
                  </a:lnTo>
                  <a:lnTo>
                    <a:pt x="101003" y="2811"/>
                  </a:lnTo>
                  <a:lnTo>
                    <a:pt x="107284" y="13460"/>
                  </a:lnTo>
                  <a:lnTo>
                    <a:pt x="111415" y="42064"/>
                  </a:lnTo>
                  <a:lnTo>
                    <a:pt x="105898" y="77351"/>
                  </a:lnTo>
                  <a:lnTo>
                    <a:pt x="88584" y="107875"/>
                  </a:lnTo>
                  <a:lnTo>
                    <a:pt x="63224" y="132628"/>
                  </a:lnTo>
                  <a:lnTo>
                    <a:pt x="45776" y="143162"/>
                  </a:lnTo>
                  <a:lnTo>
                    <a:pt x="42836" y="144113"/>
                  </a:lnTo>
                  <a:lnTo>
                    <a:pt x="40875" y="145453"/>
                  </a:lnTo>
                  <a:lnTo>
                    <a:pt x="39569" y="147052"/>
                  </a:lnTo>
                  <a:lnTo>
                    <a:pt x="38697" y="148823"/>
                  </a:lnTo>
                  <a:lnTo>
                    <a:pt x="39611" y="154554"/>
                  </a:lnTo>
                  <a:lnTo>
                    <a:pt x="40842" y="158058"/>
                  </a:lnTo>
                  <a:lnTo>
                    <a:pt x="78395" y="193196"/>
                  </a:lnTo>
                  <a:lnTo>
                    <a:pt x="113155" y="22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4">
              <a:extLst>
                <a:ext uri="{FF2B5EF4-FFF2-40B4-BE49-F238E27FC236}">
                  <a16:creationId xmlns:a16="http://schemas.microsoft.com/office/drawing/2014/main" xmlns="" id="{B05ABDA7-0062-41FE-911E-7ADB81000C8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714500" y="3812437"/>
              <a:ext cx="996951" cy="48364"/>
            </a:xfrm>
            <a:custGeom>
              <a:avLst/>
              <a:gdLst/>
              <a:ahLst/>
              <a:cxnLst/>
              <a:rect l="0" t="0" r="0" b="0"/>
              <a:pathLst>
                <a:path w="996951" h="48364">
                  <a:moveTo>
                    <a:pt x="0" y="48363"/>
                  </a:moveTo>
                  <a:lnTo>
                    <a:pt x="0" y="48363"/>
                  </a:lnTo>
                  <a:lnTo>
                    <a:pt x="30339" y="48363"/>
                  </a:lnTo>
                  <a:lnTo>
                    <a:pt x="51976" y="45541"/>
                  </a:lnTo>
                  <a:lnTo>
                    <a:pt x="79100" y="40837"/>
                  </a:lnTo>
                  <a:lnTo>
                    <a:pt x="109884" y="34879"/>
                  </a:lnTo>
                  <a:lnTo>
                    <a:pt x="148045" y="29496"/>
                  </a:lnTo>
                  <a:lnTo>
                    <a:pt x="191124" y="24496"/>
                  </a:lnTo>
                  <a:lnTo>
                    <a:pt x="237483" y="19751"/>
                  </a:lnTo>
                  <a:lnTo>
                    <a:pt x="288144" y="15177"/>
                  </a:lnTo>
                  <a:lnTo>
                    <a:pt x="341674" y="10717"/>
                  </a:lnTo>
                  <a:lnTo>
                    <a:pt x="397116" y="6332"/>
                  </a:lnTo>
                  <a:lnTo>
                    <a:pt x="456655" y="3409"/>
                  </a:lnTo>
                  <a:lnTo>
                    <a:pt x="518925" y="1460"/>
                  </a:lnTo>
                  <a:lnTo>
                    <a:pt x="583017" y="161"/>
                  </a:lnTo>
                  <a:lnTo>
                    <a:pt x="642678" y="0"/>
                  </a:lnTo>
                  <a:lnTo>
                    <a:pt x="699385" y="599"/>
                  </a:lnTo>
                  <a:lnTo>
                    <a:pt x="754123" y="1704"/>
                  </a:lnTo>
                  <a:lnTo>
                    <a:pt x="801199" y="3851"/>
                  </a:lnTo>
                  <a:lnTo>
                    <a:pt x="843166" y="6694"/>
                  </a:lnTo>
                  <a:lnTo>
                    <a:pt x="881727" y="10001"/>
                  </a:lnTo>
                  <a:lnTo>
                    <a:pt x="911668" y="12910"/>
                  </a:lnTo>
                  <a:lnTo>
                    <a:pt x="956225" y="18025"/>
                  </a:lnTo>
                  <a:lnTo>
                    <a:pt x="996950" y="2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">
              <a:extLst>
                <a:ext uri="{FF2B5EF4-FFF2-40B4-BE49-F238E27FC236}">
                  <a16:creationId xmlns:a16="http://schemas.microsoft.com/office/drawing/2014/main" xmlns="" id="{DF306736-E9E1-4858-8377-129DFBDD483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949450" y="3822700"/>
              <a:ext cx="768351" cy="114301"/>
            </a:xfrm>
            <a:custGeom>
              <a:avLst/>
              <a:gdLst/>
              <a:ahLst/>
              <a:cxnLst/>
              <a:rect l="0" t="0" r="0" b="0"/>
              <a:pathLst>
                <a:path w="768351" h="114301">
                  <a:moveTo>
                    <a:pt x="0" y="114300"/>
                  </a:moveTo>
                  <a:lnTo>
                    <a:pt x="0" y="114300"/>
                  </a:lnTo>
                  <a:lnTo>
                    <a:pt x="41837" y="102750"/>
                  </a:lnTo>
                  <a:lnTo>
                    <a:pt x="65286" y="96722"/>
                  </a:lnTo>
                  <a:lnTo>
                    <a:pt x="92207" y="89881"/>
                  </a:lnTo>
                  <a:lnTo>
                    <a:pt x="125677" y="82498"/>
                  </a:lnTo>
                  <a:lnTo>
                    <a:pt x="163512" y="74754"/>
                  </a:lnTo>
                  <a:lnTo>
                    <a:pt x="204258" y="66770"/>
                  </a:lnTo>
                  <a:lnTo>
                    <a:pt x="248355" y="58624"/>
                  </a:lnTo>
                  <a:lnTo>
                    <a:pt x="294687" y="50372"/>
                  </a:lnTo>
                  <a:lnTo>
                    <a:pt x="342508" y="42048"/>
                  </a:lnTo>
                  <a:lnTo>
                    <a:pt x="390616" y="35087"/>
                  </a:lnTo>
                  <a:lnTo>
                    <a:pt x="438916" y="29036"/>
                  </a:lnTo>
                  <a:lnTo>
                    <a:pt x="487344" y="23590"/>
                  </a:lnTo>
                  <a:lnTo>
                    <a:pt x="531624" y="18549"/>
                  </a:lnTo>
                  <a:lnTo>
                    <a:pt x="573138" y="13777"/>
                  </a:lnTo>
                  <a:lnTo>
                    <a:pt x="612809" y="9185"/>
                  </a:lnTo>
                  <a:lnTo>
                    <a:pt x="647722" y="6123"/>
                  </a:lnTo>
                  <a:lnTo>
                    <a:pt x="679465" y="4082"/>
                  </a:lnTo>
                  <a:lnTo>
                    <a:pt x="709093" y="2722"/>
                  </a:lnTo>
                  <a:lnTo>
                    <a:pt x="768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">
              <a:extLst>
                <a:ext uri="{FF2B5EF4-FFF2-40B4-BE49-F238E27FC236}">
                  <a16:creationId xmlns:a16="http://schemas.microsoft.com/office/drawing/2014/main" xmlns="" id="{926E7826-2CA5-4FDE-A41E-F1B3462148B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003550" y="35877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">
              <a:extLst>
                <a:ext uri="{FF2B5EF4-FFF2-40B4-BE49-F238E27FC236}">
                  <a16:creationId xmlns:a16="http://schemas.microsoft.com/office/drawing/2014/main" xmlns="" id="{B6EF4A7E-EABE-4B13-A42C-9EE1BF197BF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993541" y="36893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8">
              <a:extLst>
                <a:ext uri="{FF2B5EF4-FFF2-40B4-BE49-F238E27FC236}">
                  <a16:creationId xmlns:a16="http://schemas.microsoft.com/office/drawing/2014/main" xmlns="" id="{83DB81C0-5056-46CB-A313-4D9349D15D6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859521" y="3411356"/>
              <a:ext cx="166380" cy="368517"/>
            </a:xfrm>
            <a:custGeom>
              <a:avLst/>
              <a:gdLst/>
              <a:ahLst/>
              <a:cxnLst/>
              <a:rect l="0" t="0" r="0" b="0"/>
              <a:pathLst>
                <a:path w="166380" h="368517">
                  <a:moveTo>
                    <a:pt x="134629" y="17644"/>
                  </a:moveTo>
                  <a:lnTo>
                    <a:pt x="134629" y="17644"/>
                  </a:lnTo>
                  <a:lnTo>
                    <a:pt x="123784" y="8210"/>
                  </a:lnTo>
                  <a:lnTo>
                    <a:pt x="113581" y="3338"/>
                  </a:lnTo>
                  <a:lnTo>
                    <a:pt x="92566" y="0"/>
                  </a:lnTo>
                  <a:lnTo>
                    <a:pt x="65094" y="2381"/>
                  </a:lnTo>
                  <a:lnTo>
                    <a:pt x="37983" y="14298"/>
                  </a:lnTo>
                  <a:lnTo>
                    <a:pt x="15446" y="31234"/>
                  </a:lnTo>
                  <a:lnTo>
                    <a:pt x="2106" y="49658"/>
                  </a:lnTo>
                  <a:lnTo>
                    <a:pt x="0" y="62211"/>
                  </a:lnTo>
                  <a:lnTo>
                    <a:pt x="427" y="68522"/>
                  </a:lnTo>
                  <a:lnTo>
                    <a:pt x="6544" y="79297"/>
                  </a:lnTo>
                  <a:lnTo>
                    <a:pt x="44867" y="123960"/>
                  </a:lnTo>
                  <a:lnTo>
                    <a:pt x="67588" y="167605"/>
                  </a:lnTo>
                  <a:lnTo>
                    <a:pt x="71201" y="187069"/>
                  </a:lnTo>
                  <a:lnTo>
                    <a:pt x="71177" y="196211"/>
                  </a:lnTo>
                  <a:lnTo>
                    <a:pt x="65506" y="212012"/>
                  </a:lnTo>
                  <a:lnTo>
                    <a:pt x="55930" y="224680"/>
                  </a:lnTo>
                  <a:lnTo>
                    <a:pt x="44618" y="232662"/>
                  </a:lnTo>
                  <a:lnTo>
                    <a:pt x="29721" y="237751"/>
                  </a:lnTo>
                  <a:lnTo>
                    <a:pt x="20740" y="237060"/>
                  </a:lnTo>
                  <a:lnTo>
                    <a:pt x="12751" y="234401"/>
                  </a:lnTo>
                  <a:lnTo>
                    <a:pt x="6848" y="230867"/>
                  </a:lnTo>
                  <a:lnTo>
                    <a:pt x="5697" y="228937"/>
                  </a:lnTo>
                  <a:lnTo>
                    <a:pt x="5635" y="226945"/>
                  </a:lnTo>
                  <a:lnTo>
                    <a:pt x="6300" y="224912"/>
                  </a:lnTo>
                  <a:lnTo>
                    <a:pt x="7448" y="223556"/>
                  </a:lnTo>
                  <a:lnTo>
                    <a:pt x="10606" y="222049"/>
                  </a:lnTo>
                  <a:lnTo>
                    <a:pt x="23092" y="224572"/>
                  </a:lnTo>
                  <a:lnTo>
                    <a:pt x="40198" y="233159"/>
                  </a:lnTo>
                  <a:lnTo>
                    <a:pt x="55301" y="248011"/>
                  </a:lnTo>
                  <a:lnTo>
                    <a:pt x="60566" y="259729"/>
                  </a:lnTo>
                  <a:lnTo>
                    <a:pt x="62201" y="273404"/>
                  </a:lnTo>
                  <a:lnTo>
                    <a:pt x="58449" y="299525"/>
                  </a:lnTo>
                  <a:lnTo>
                    <a:pt x="47682" y="334634"/>
                  </a:lnTo>
                  <a:lnTo>
                    <a:pt x="48479" y="345736"/>
                  </a:lnTo>
                  <a:lnTo>
                    <a:pt x="49679" y="350671"/>
                  </a:lnTo>
                  <a:lnTo>
                    <a:pt x="54775" y="358038"/>
                  </a:lnTo>
                  <a:lnTo>
                    <a:pt x="58110" y="360990"/>
                  </a:lnTo>
                  <a:lnTo>
                    <a:pt x="76287" y="368516"/>
                  </a:lnTo>
                  <a:lnTo>
                    <a:pt x="99547" y="368471"/>
                  </a:lnTo>
                  <a:lnTo>
                    <a:pt x="141098" y="360194"/>
                  </a:lnTo>
                  <a:lnTo>
                    <a:pt x="166379" y="3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9">
              <a:extLst>
                <a:ext uri="{FF2B5EF4-FFF2-40B4-BE49-F238E27FC236}">
                  <a16:creationId xmlns:a16="http://schemas.microsoft.com/office/drawing/2014/main" xmlns="" id="{716317AC-483D-457F-8B8A-AD9D5C39CFA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181305" y="3463441"/>
              <a:ext cx="85896" cy="270360"/>
            </a:xfrm>
            <a:custGeom>
              <a:avLst/>
              <a:gdLst/>
              <a:ahLst/>
              <a:cxnLst/>
              <a:rect l="0" t="0" r="0" b="0"/>
              <a:pathLst>
                <a:path w="85896" h="270360">
                  <a:moveTo>
                    <a:pt x="73195" y="3659"/>
                  </a:moveTo>
                  <a:lnTo>
                    <a:pt x="73195" y="3659"/>
                  </a:lnTo>
                  <a:lnTo>
                    <a:pt x="73195" y="288"/>
                  </a:lnTo>
                  <a:lnTo>
                    <a:pt x="72489" y="0"/>
                  </a:lnTo>
                  <a:lnTo>
                    <a:pt x="60985" y="6409"/>
                  </a:lnTo>
                  <a:lnTo>
                    <a:pt x="55304" y="14053"/>
                  </a:lnTo>
                  <a:lnTo>
                    <a:pt x="37234" y="54547"/>
                  </a:lnTo>
                  <a:lnTo>
                    <a:pt x="17698" y="97837"/>
                  </a:lnTo>
                  <a:lnTo>
                    <a:pt x="7137" y="129948"/>
                  </a:lnTo>
                  <a:lnTo>
                    <a:pt x="0" y="176388"/>
                  </a:lnTo>
                  <a:lnTo>
                    <a:pt x="1256" y="214686"/>
                  </a:lnTo>
                  <a:lnTo>
                    <a:pt x="12839" y="245004"/>
                  </a:lnTo>
                  <a:lnTo>
                    <a:pt x="27556" y="259326"/>
                  </a:lnTo>
                  <a:lnTo>
                    <a:pt x="36419" y="265120"/>
                  </a:lnTo>
                  <a:lnTo>
                    <a:pt x="55674" y="269676"/>
                  </a:lnTo>
                  <a:lnTo>
                    <a:pt x="85895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0">
              <a:extLst>
                <a:ext uri="{FF2B5EF4-FFF2-40B4-BE49-F238E27FC236}">
                  <a16:creationId xmlns:a16="http://schemas.microsoft.com/office/drawing/2014/main" xmlns="" id="{A6983E77-6105-48A8-9840-EFC7285B983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49750" y="34798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56089" y="51737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1">
              <a:extLst>
                <a:ext uri="{FF2B5EF4-FFF2-40B4-BE49-F238E27FC236}">
                  <a16:creationId xmlns:a16="http://schemas.microsoft.com/office/drawing/2014/main" xmlns="" id="{516F6417-5C04-4BE4-967B-10C2F4B902B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454777" y="3473450"/>
              <a:ext cx="85474" cy="203201"/>
            </a:xfrm>
            <a:custGeom>
              <a:avLst/>
              <a:gdLst/>
              <a:ahLst/>
              <a:cxnLst/>
              <a:rect l="0" t="0" r="0" b="0"/>
              <a:pathLst>
                <a:path w="85474" h="203201">
                  <a:moveTo>
                    <a:pt x="85473" y="0"/>
                  </a:moveTo>
                  <a:lnTo>
                    <a:pt x="85473" y="0"/>
                  </a:lnTo>
                  <a:lnTo>
                    <a:pt x="76634" y="0"/>
                  </a:lnTo>
                  <a:lnTo>
                    <a:pt x="67175" y="3371"/>
                  </a:lnTo>
                  <a:lnTo>
                    <a:pt x="55435" y="12209"/>
                  </a:lnTo>
                  <a:lnTo>
                    <a:pt x="8591" y="58025"/>
                  </a:lnTo>
                  <a:lnTo>
                    <a:pt x="5442" y="62948"/>
                  </a:lnTo>
                  <a:lnTo>
                    <a:pt x="50" y="75228"/>
                  </a:lnTo>
                  <a:lnTo>
                    <a:pt x="0" y="84941"/>
                  </a:lnTo>
                  <a:lnTo>
                    <a:pt x="13640" y="127681"/>
                  </a:lnTo>
                  <a:lnTo>
                    <a:pt x="20118" y="154416"/>
                  </a:lnTo>
                  <a:lnTo>
                    <a:pt x="2197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2">
              <a:extLst>
                <a:ext uri="{FF2B5EF4-FFF2-40B4-BE49-F238E27FC236}">
                  <a16:creationId xmlns:a16="http://schemas.microsoft.com/office/drawing/2014/main" xmlns="" id="{09C52CD6-6CCF-441A-AD42-0D7AFA2C01A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79494" y="3663950"/>
              <a:ext cx="30607" cy="63501"/>
            </a:xfrm>
            <a:custGeom>
              <a:avLst/>
              <a:gdLst/>
              <a:ahLst/>
              <a:cxnLst/>
              <a:rect l="0" t="0" r="0" b="0"/>
              <a:pathLst>
                <a:path w="30607" h="6350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8" y="1881"/>
                  </a:lnTo>
                  <a:lnTo>
                    <a:pt x="2717" y="3371"/>
                  </a:lnTo>
                  <a:lnTo>
                    <a:pt x="572" y="10670"/>
                  </a:lnTo>
                  <a:lnTo>
                    <a:pt x="0" y="15580"/>
                  </a:lnTo>
                  <a:lnTo>
                    <a:pt x="3127" y="24798"/>
                  </a:lnTo>
                  <a:lnTo>
                    <a:pt x="30606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3">
              <a:extLst>
                <a:ext uri="{FF2B5EF4-FFF2-40B4-BE49-F238E27FC236}">
                  <a16:creationId xmlns:a16="http://schemas.microsoft.com/office/drawing/2014/main" xmlns="" id="{03007EE8-246B-4157-A989-1182FDA4FB7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660900" y="37084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21864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21">
            <a:extLst>
              <a:ext uri="{FF2B5EF4-FFF2-40B4-BE49-F238E27FC236}">
                <a16:creationId xmlns:a16="http://schemas.microsoft.com/office/drawing/2014/main" xmlns="" id="{E1D51D0A-D573-4399-9234-A101F1E8BB8A}"/>
              </a:ext>
            </a:extLst>
          </p:cNvPr>
          <p:cNvGrpSpPr/>
          <p:nvPr/>
        </p:nvGrpSpPr>
        <p:grpSpPr>
          <a:xfrm>
            <a:off x="4838700" y="3441700"/>
            <a:ext cx="635001" cy="368301"/>
            <a:chOff x="4838700" y="3441700"/>
            <a:chExt cx="635001" cy="368301"/>
          </a:xfrm>
        </p:grpSpPr>
        <p:sp>
          <p:nvSpPr>
            <p:cNvPr id="154" name="SMARTInkShape-134">
              <a:extLst>
                <a:ext uri="{FF2B5EF4-FFF2-40B4-BE49-F238E27FC236}">
                  <a16:creationId xmlns:a16="http://schemas.microsoft.com/office/drawing/2014/main" xmlns="" id="{D692A551-5979-42C3-9AD9-5EF3E95C086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194300" y="3441700"/>
              <a:ext cx="93429" cy="321660"/>
            </a:xfrm>
            <a:custGeom>
              <a:avLst/>
              <a:gdLst/>
              <a:ahLst/>
              <a:cxnLst/>
              <a:rect l="0" t="0" r="0" b="0"/>
              <a:pathLst>
                <a:path w="93429" h="321660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72846" y="44258"/>
                  </a:lnTo>
                  <a:lnTo>
                    <a:pt x="86025" y="88137"/>
                  </a:lnTo>
                  <a:lnTo>
                    <a:pt x="91150" y="123839"/>
                  </a:lnTo>
                  <a:lnTo>
                    <a:pt x="93428" y="163224"/>
                  </a:lnTo>
                  <a:lnTo>
                    <a:pt x="92559" y="198603"/>
                  </a:lnTo>
                  <a:lnTo>
                    <a:pt x="84339" y="244406"/>
                  </a:lnTo>
                  <a:lnTo>
                    <a:pt x="72056" y="271608"/>
                  </a:lnTo>
                  <a:lnTo>
                    <a:pt x="42752" y="307195"/>
                  </a:lnTo>
                  <a:lnTo>
                    <a:pt x="24410" y="319505"/>
                  </a:lnTo>
                  <a:lnTo>
                    <a:pt x="17685" y="32165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5">
              <a:extLst>
                <a:ext uri="{FF2B5EF4-FFF2-40B4-BE49-F238E27FC236}">
                  <a16:creationId xmlns:a16="http://schemas.microsoft.com/office/drawing/2014/main" xmlns="" id="{3A2A82D9-BDE5-451F-A121-09CE493F47D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126727" y="3679629"/>
              <a:ext cx="16774" cy="60522"/>
            </a:xfrm>
            <a:custGeom>
              <a:avLst/>
              <a:gdLst/>
              <a:ahLst/>
              <a:cxnLst/>
              <a:rect l="0" t="0" r="0" b="0"/>
              <a:pathLst>
                <a:path w="16774" h="60522">
                  <a:moveTo>
                    <a:pt x="4073" y="3371"/>
                  </a:moveTo>
                  <a:lnTo>
                    <a:pt x="4073" y="3371"/>
                  </a:lnTo>
                  <a:lnTo>
                    <a:pt x="702" y="3371"/>
                  </a:lnTo>
                  <a:lnTo>
                    <a:pt x="415" y="2665"/>
                  </a:lnTo>
                  <a:lnTo>
                    <a:pt x="1977" y="0"/>
                  </a:lnTo>
                  <a:lnTo>
                    <a:pt x="1970" y="418"/>
                  </a:lnTo>
                  <a:lnTo>
                    <a:pt x="81" y="4646"/>
                  </a:lnTo>
                  <a:lnTo>
                    <a:pt x="0" y="7043"/>
                  </a:lnTo>
                  <a:lnTo>
                    <a:pt x="15030" y="52335"/>
                  </a:lnTo>
                  <a:lnTo>
                    <a:pt x="16773" y="6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6">
              <a:extLst>
                <a:ext uri="{FF2B5EF4-FFF2-40B4-BE49-F238E27FC236}">
                  <a16:creationId xmlns:a16="http://schemas.microsoft.com/office/drawing/2014/main" xmlns="" id="{9D43B77C-329E-454A-AA10-9CD0DB607CD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905118" y="3476141"/>
              <a:ext cx="155833" cy="251310"/>
            </a:xfrm>
            <a:custGeom>
              <a:avLst/>
              <a:gdLst/>
              <a:ahLst/>
              <a:cxnLst/>
              <a:rect l="0" t="0" r="0" b="0"/>
              <a:pathLst>
                <a:path w="155833" h="251310">
                  <a:moveTo>
                    <a:pt x="155832" y="3659"/>
                  </a:moveTo>
                  <a:lnTo>
                    <a:pt x="155832" y="3659"/>
                  </a:lnTo>
                  <a:lnTo>
                    <a:pt x="152461" y="3659"/>
                  </a:lnTo>
                  <a:lnTo>
                    <a:pt x="148925" y="1777"/>
                  </a:lnTo>
                  <a:lnTo>
                    <a:pt x="146993" y="288"/>
                  </a:lnTo>
                  <a:lnTo>
                    <a:pt x="145706" y="0"/>
                  </a:lnTo>
                  <a:lnTo>
                    <a:pt x="144848" y="515"/>
                  </a:lnTo>
                  <a:lnTo>
                    <a:pt x="122185" y="42199"/>
                  </a:lnTo>
                  <a:lnTo>
                    <a:pt x="97601" y="87550"/>
                  </a:lnTo>
                  <a:lnTo>
                    <a:pt x="73746" y="125412"/>
                  </a:lnTo>
                  <a:lnTo>
                    <a:pt x="45353" y="166891"/>
                  </a:lnTo>
                  <a:lnTo>
                    <a:pt x="13882" y="213545"/>
                  </a:lnTo>
                  <a:lnTo>
                    <a:pt x="2060" y="234946"/>
                  </a:lnTo>
                  <a:lnTo>
                    <a:pt x="0" y="244037"/>
                  </a:lnTo>
                  <a:lnTo>
                    <a:pt x="438" y="246461"/>
                  </a:lnTo>
                  <a:lnTo>
                    <a:pt x="3432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7">
              <a:extLst>
                <a:ext uri="{FF2B5EF4-FFF2-40B4-BE49-F238E27FC236}">
                  <a16:creationId xmlns:a16="http://schemas.microsoft.com/office/drawing/2014/main" xmlns="" id="{5D51C1FB-3B4B-46BD-86B4-BFFDF22CBC8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38700" y="3499733"/>
              <a:ext cx="190501" cy="202318"/>
            </a:xfrm>
            <a:custGeom>
              <a:avLst/>
              <a:gdLst/>
              <a:ahLst/>
              <a:cxnLst/>
              <a:rect l="0" t="0" r="0" b="0"/>
              <a:pathLst>
                <a:path w="190501" h="20231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6" y="0"/>
                  </a:lnTo>
                  <a:lnTo>
                    <a:pt x="27757" y="6120"/>
                  </a:lnTo>
                  <a:lnTo>
                    <a:pt x="69393" y="40578"/>
                  </a:lnTo>
                  <a:lnTo>
                    <a:pt x="106997" y="83585"/>
                  </a:lnTo>
                  <a:lnTo>
                    <a:pt x="137928" y="123706"/>
                  </a:lnTo>
                  <a:lnTo>
                    <a:pt x="165482" y="169960"/>
                  </a:lnTo>
                  <a:lnTo>
                    <a:pt x="19050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8">
              <a:extLst>
                <a:ext uri="{FF2B5EF4-FFF2-40B4-BE49-F238E27FC236}">
                  <a16:creationId xmlns:a16="http://schemas.microsoft.com/office/drawing/2014/main" xmlns="" id="{ECB7A9FC-067D-41E8-88C4-20C754F1558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97500" y="37401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76200" y="3371"/>
                  </a:lnTo>
                  <a:lnTo>
                    <a:pt x="66087" y="15580"/>
                  </a:lnTo>
                  <a:lnTo>
                    <a:pt x="19210" y="5442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22">
            <a:extLst>
              <a:ext uri="{FF2B5EF4-FFF2-40B4-BE49-F238E27FC236}">
                <a16:creationId xmlns:a16="http://schemas.microsoft.com/office/drawing/2014/main" xmlns="" id="{57DB0FD2-C02B-4D50-8B0D-BC2D54EBE241}"/>
              </a:ext>
            </a:extLst>
          </p:cNvPr>
          <p:cNvGrpSpPr/>
          <p:nvPr/>
        </p:nvGrpSpPr>
        <p:grpSpPr>
          <a:xfrm>
            <a:off x="5738479" y="3443105"/>
            <a:ext cx="1341772" cy="424046"/>
            <a:chOff x="5738479" y="3443105"/>
            <a:chExt cx="1341772" cy="424046"/>
          </a:xfrm>
        </p:grpSpPr>
        <p:sp>
          <p:nvSpPr>
            <p:cNvPr id="160" name="SMARTInkShape-139">
              <a:extLst>
                <a:ext uri="{FF2B5EF4-FFF2-40B4-BE49-F238E27FC236}">
                  <a16:creationId xmlns:a16="http://schemas.microsoft.com/office/drawing/2014/main" xmlns="" id="{886F8146-891A-4C84-AC6C-1271362F7D9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38479" y="3443105"/>
              <a:ext cx="97172" cy="328796"/>
            </a:xfrm>
            <a:custGeom>
              <a:avLst/>
              <a:gdLst/>
              <a:ahLst/>
              <a:cxnLst/>
              <a:rect l="0" t="0" r="0" b="0"/>
              <a:pathLst>
                <a:path w="97172" h="328796">
                  <a:moveTo>
                    <a:pt x="97171" y="17645"/>
                  </a:moveTo>
                  <a:lnTo>
                    <a:pt x="97171" y="17645"/>
                  </a:lnTo>
                  <a:lnTo>
                    <a:pt x="82866" y="3339"/>
                  </a:lnTo>
                  <a:lnTo>
                    <a:pt x="76467" y="703"/>
                  </a:lnTo>
                  <a:lnTo>
                    <a:pt x="72785" y="0"/>
                  </a:lnTo>
                  <a:lnTo>
                    <a:pt x="63049" y="4864"/>
                  </a:lnTo>
                  <a:lnTo>
                    <a:pt x="51667" y="15492"/>
                  </a:lnTo>
                  <a:lnTo>
                    <a:pt x="34064" y="43426"/>
                  </a:lnTo>
                  <a:lnTo>
                    <a:pt x="19598" y="87921"/>
                  </a:lnTo>
                  <a:lnTo>
                    <a:pt x="10718" y="125314"/>
                  </a:lnTo>
                  <a:lnTo>
                    <a:pt x="3950" y="163570"/>
                  </a:lnTo>
                  <a:lnTo>
                    <a:pt x="0" y="201034"/>
                  </a:lnTo>
                  <a:lnTo>
                    <a:pt x="597" y="236499"/>
                  </a:lnTo>
                  <a:lnTo>
                    <a:pt x="11641" y="281457"/>
                  </a:lnTo>
                  <a:lnTo>
                    <a:pt x="28319" y="311476"/>
                  </a:lnTo>
                  <a:lnTo>
                    <a:pt x="35748" y="317249"/>
                  </a:lnTo>
                  <a:lnTo>
                    <a:pt x="71771" y="32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0">
              <a:extLst>
                <a:ext uri="{FF2B5EF4-FFF2-40B4-BE49-F238E27FC236}">
                  <a16:creationId xmlns:a16="http://schemas.microsoft.com/office/drawing/2014/main" xmlns="" id="{9E302168-BC67-4F4C-9D2E-6E58060927B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93683" y="3487033"/>
              <a:ext cx="107068" cy="107068"/>
            </a:xfrm>
            <a:custGeom>
              <a:avLst/>
              <a:gdLst/>
              <a:ahLst/>
              <a:cxnLst/>
              <a:rect l="0" t="0" r="0" b="0"/>
              <a:pathLst>
                <a:path w="107068" h="1070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0582" y="42678"/>
                  </a:lnTo>
                  <a:lnTo>
                    <a:pt x="83501" y="87056"/>
                  </a:lnTo>
                  <a:lnTo>
                    <a:pt x="107067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1">
              <a:extLst>
                <a:ext uri="{FF2B5EF4-FFF2-40B4-BE49-F238E27FC236}">
                  <a16:creationId xmlns:a16="http://schemas.microsoft.com/office/drawing/2014/main" xmlns="" id="{E14F43FE-EC61-42A6-859E-86882990B59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94400" y="3476730"/>
              <a:ext cx="88901" cy="257071"/>
            </a:xfrm>
            <a:custGeom>
              <a:avLst/>
              <a:gdLst/>
              <a:ahLst/>
              <a:cxnLst/>
              <a:rect l="0" t="0" r="0" b="0"/>
              <a:pathLst>
                <a:path w="88901" h="257071">
                  <a:moveTo>
                    <a:pt x="88900" y="9420"/>
                  </a:moveTo>
                  <a:lnTo>
                    <a:pt x="88900" y="9420"/>
                  </a:lnTo>
                  <a:lnTo>
                    <a:pt x="71224" y="582"/>
                  </a:lnTo>
                  <a:lnTo>
                    <a:pt x="67944" y="0"/>
                  </a:lnTo>
                  <a:lnTo>
                    <a:pt x="65051" y="318"/>
                  </a:lnTo>
                  <a:lnTo>
                    <a:pt x="62418" y="1235"/>
                  </a:lnTo>
                  <a:lnTo>
                    <a:pt x="36565" y="23956"/>
                  </a:lnTo>
                  <a:lnTo>
                    <a:pt x="21966" y="48456"/>
                  </a:lnTo>
                  <a:lnTo>
                    <a:pt x="10166" y="93409"/>
                  </a:lnTo>
                  <a:lnTo>
                    <a:pt x="7481" y="129791"/>
                  </a:lnTo>
                  <a:lnTo>
                    <a:pt x="4692" y="172165"/>
                  </a:lnTo>
                  <a:lnTo>
                    <a:pt x="411" y="218206"/>
                  </a:lnTo>
                  <a:lnTo>
                    <a:pt x="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2">
              <a:extLst>
                <a:ext uri="{FF2B5EF4-FFF2-40B4-BE49-F238E27FC236}">
                  <a16:creationId xmlns:a16="http://schemas.microsoft.com/office/drawing/2014/main" xmlns="" id="{44C3B864-2988-4861-A7FE-E388AB55568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070599" y="3722322"/>
              <a:ext cx="63502" cy="73831"/>
            </a:xfrm>
            <a:custGeom>
              <a:avLst/>
              <a:gdLst/>
              <a:ahLst/>
              <a:cxnLst/>
              <a:rect l="0" t="0" r="0" b="0"/>
              <a:pathLst>
                <a:path w="63502" h="73831">
                  <a:moveTo>
                    <a:pt x="1" y="17828"/>
                  </a:moveTo>
                  <a:lnTo>
                    <a:pt x="1" y="17828"/>
                  </a:lnTo>
                  <a:lnTo>
                    <a:pt x="0" y="14457"/>
                  </a:lnTo>
                  <a:lnTo>
                    <a:pt x="1883" y="10921"/>
                  </a:lnTo>
                  <a:lnTo>
                    <a:pt x="3372" y="8990"/>
                  </a:lnTo>
                  <a:lnTo>
                    <a:pt x="15581" y="2901"/>
                  </a:lnTo>
                  <a:lnTo>
                    <a:pt x="29233" y="0"/>
                  </a:lnTo>
                  <a:lnTo>
                    <a:pt x="36041" y="1202"/>
                  </a:lnTo>
                  <a:lnTo>
                    <a:pt x="38844" y="2511"/>
                  </a:lnTo>
                  <a:lnTo>
                    <a:pt x="40713" y="4794"/>
                  </a:lnTo>
                  <a:lnTo>
                    <a:pt x="42791" y="11094"/>
                  </a:lnTo>
                  <a:lnTo>
                    <a:pt x="41831" y="18598"/>
                  </a:lnTo>
                  <a:lnTo>
                    <a:pt x="35443" y="32638"/>
                  </a:lnTo>
                  <a:lnTo>
                    <a:pt x="17151" y="66263"/>
                  </a:lnTo>
                  <a:lnTo>
                    <a:pt x="16373" y="69168"/>
                  </a:lnTo>
                  <a:lnTo>
                    <a:pt x="16560" y="71105"/>
                  </a:lnTo>
                  <a:lnTo>
                    <a:pt x="17391" y="72396"/>
                  </a:lnTo>
                  <a:lnTo>
                    <a:pt x="23958" y="73830"/>
                  </a:lnTo>
                  <a:lnTo>
                    <a:pt x="34638" y="73762"/>
                  </a:lnTo>
                  <a:lnTo>
                    <a:pt x="63501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3">
              <a:extLst>
                <a:ext uri="{FF2B5EF4-FFF2-40B4-BE49-F238E27FC236}">
                  <a16:creationId xmlns:a16="http://schemas.microsoft.com/office/drawing/2014/main" xmlns="" id="{61AE2A35-2FAC-40B0-82DF-2D053309C3B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197600" y="37846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10401" y="467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4">
              <a:extLst>
                <a:ext uri="{FF2B5EF4-FFF2-40B4-BE49-F238E27FC236}">
                  <a16:creationId xmlns:a16="http://schemas.microsoft.com/office/drawing/2014/main" xmlns="" id="{00A609B2-1927-4098-9291-CF2C76CBFA8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30950" y="3531483"/>
              <a:ext cx="146051" cy="227718"/>
            </a:xfrm>
            <a:custGeom>
              <a:avLst/>
              <a:gdLst/>
              <a:ahLst/>
              <a:cxnLst/>
              <a:rect l="0" t="0" r="0" b="0"/>
              <a:pathLst>
                <a:path w="146051" h="2277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8298" y="2749"/>
                  </a:lnTo>
                  <a:lnTo>
                    <a:pt x="33408" y="18146"/>
                  </a:lnTo>
                  <a:lnTo>
                    <a:pt x="62547" y="64546"/>
                  </a:lnTo>
                  <a:lnTo>
                    <a:pt x="88540" y="111009"/>
                  </a:lnTo>
                  <a:lnTo>
                    <a:pt x="119603" y="158408"/>
                  </a:lnTo>
                  <a:lnTo>
                    <a:pt x="140408" y="203339"/>
                  </a:lnTo>
                  <a:lnTo>
                    <a:pt x="1460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5">
              <a:extLst>
                <a:ext uri="{FF2B5EF4-FFF2-40B4-BE49-F238E27FC236}">
                  <a16:creationId xmlns:a16="http://schemas.microsoft.com/office/drawing/2014/main" xmlns="" id="{588A9D89-E1A1-483A-A37A-085DEA581B6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381750" y="3521762"/>
              <a:ext cx="146051" cy="262839"/>
            </a:xfrm>
            <a:custGeom>
              <a:avLst/>
              <a:gdLst/>
              <a:ahLst/>
              <a:cxnLst/>
              <a:rect l="0" t="0" r="0" b="0"/>
              <a:pathLst>
                <a:path w="146051" h="262839">
                  <a:moveTo>
                    <a:pt x="146050" y="8838"/>
                  </a:moveTo>
                  <a:lnTo>
                    <a:pt x="146050" y="8838"/>
                  </a:lnTo>
                  <a:lnTo>
                    <a:pt x="125002" y="0"/>
                  </a:lnTo>
                  <a:lnTo>
                    <a:pt x="119318" y="2946"/>
                  </a:lnTo>
                  <a:lnTo>
                    <a:pt x="93105" y="39973"/>
                  </a:lnTo>
                  <a:lnTo>
                    <a:pt x="69215" y="82268"/>
                  </a:lnTo>
                  <a:lnTo>
                    <a:pt x="53340" y="114146"/>
                  </a:lnTo>
                  <a:lnTo>
                    <a:pt x="39228" y="147128"/>
                  </a:lnTo>
                  <a:lnTo>
                    <a:pt x="16013" y="190689"/>
                  </a:lnTo>
                  <a:lnTo>
                    <a:pt x="4745" y="227036"/>
                  </a:lnTo>
                  <a:lnTo>
                    <a:pt x="0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6">
              <a:extLst>
                <a:ext uri="{FF2B5EF4-FFF2-40B4-BE49-F238E27FC236}">
                  <a16:creationId xmlns:a16="http://schemas.microsoft.com/office/drawing/2014/main" xmlns="" id="{133D67EA-D3C1-4D5C-97C0-D97903CA02E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26520" y="3721361"/>
              <a:ext cx="90181" cy="71979"/>
            </a:xfrm>
            <a:custGeom>
              <a:avLst/>
              <a:gdLst/>
              <a:ahLst/>
              <a:cxnLst/>
              <a:rect l="0" t="0" r="0" b="0"/>
              <a:pathLst>
                <a:path w="90181" h="71979">
                  <a:moveTo>
                    <a:pt x="13980" y="6089"/>
                  </a:moveTo>
                  <a:lnTo>
                    <a:pt x="13980" y="6089"/>
                  </a:lnTo>
                  <a:lnTo>
                    <a:pt x="17350" y="2718"/>
                  </a:lnTo>
                  <a:lnTo>
                    <a:pt x="20887" y="1063"/>
                  </a:lnTo>
                  <a:lnTo>
                    <a:pt x="32277" y="0"/>
                  </a:lnTo>
                  <a:lnTo>
                    <a:pt x="38105" y="1737"/>
                  </a:lnTo>
                  <a:lnTo>
                    <a:pt x="40647" y="3187"/>
                  </a:lnTo>
                  <a:lnTo>
                    <a:pt x="42340" y="5566"/>
                  </a:lnTo>
                  <a:lnTo>
                    <a:pt x="44223" y="11971"/>
                  </a:lnTo>
                  <a:lnTo>
                    <a:pt x="42609" y="15655"/>
                  </a:lnTo>
                  <a:lnTo>
                    <a:pt x="3163" y="60984"/>
                  </a:lnTo>
                  <a:lnTo>
                    <a:pt x="419" y="63852"/>
                  </a:lnTo>
                  <a:lnTo>
                    <a:pt x="0" y="66470"/>
                  </a:lnTo>
                  <a:lnTo>
                    <a:pt x="1132" y="68920"/>
                  </a:lnTo>
                  <a:lnTo>
                    <a:pt x="3298" y="71260"/>
                  </a:lnTo>
                  <a:lnTo>
                    <a:pt x="13230" y="71978"/>
                  </a:lnTo>
                  <a:lnTo>
                    <a:pt x="60803" y="66036"/>
                  </a:lnTo>
                  <a:lnTo>
                    <a:pt x="90180" y="5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7">
              <a:extLst>
                <a:ext uri="{FF2B5EF4-FFF2-40B4-BE49-F238E27FC236}">
                  <a16:creationId xmlns:a16="http://schemas.microsoft.com/office/drawing/2014/main" xmlns="" id="{4CDE1056-1F74-45A0-AAC9-A843014462A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92900" y="3461633"/>
              <a:ext cx="69334" cy="348368"/>
            </a:xfrm>
            <a:custGeom>
              <a:avLst/>
              <a:gdLst/>
              <a:ahLst/>
              <a:cxnLst/>
              <a:rect l="0" t="0" r="0" b="0"/>
              <a:pathLst>
                <a:path w="69334" h="348368">
                  <a:moveTo>
                    <a:pt x="38100" y="5467"/>
                  </a:moveTo>
                  <a:lnTo>
                    <a:pt x="38100" y="5467"/>
                  </a:lnTo>
                  <a:lnTo>
                    <a:pt x="38100" y="2096"/>
                  </a:lnTo>
                  <a:lnTo>
                    <a:pt x="38805" y="1103"/>
                  </a:lnTo>
                  <a:lnTo>
                    <a:pt x="39981" y="441"/>
                  </a:lnTo>
                  <a:lnTo>
                    <a:pt x="41470" y="0"/>
                  </a:lnTo>
                  <a:lnTo>
                    <a:pt x="53680" y="12862"/>
                  </a:lnTo>
                  <a:lnTo>
                    <a:pt x="63961" y="48032"/>
                  </a:lnTo>
                  <a:lnTo>
                    <a:pt x="67233" y="82005"/>
                  </a:lnTo>
                  <a:lnTo>
                    <a:pt x="68687" y="121328"/>
                  </a:lnTo>
                  <a:lnTo>
                    <a:pt x="69333" y="164676"/>
                  </a:lnTo>
                  <a:lnTo>
                    <a:pt x="63976" y="206049"/>
                  </a:lnTo>
                  <a:lnTo>
                    <a:pt x="54539" y="244192"/>
                  </a:lnTo>
                  <a:lnTo>
                    <a:pt x="43289" y="277608"/>
                  </a:lnTo>
                  <a:lnTo>
                    <a:pt x="18314" y="320816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8">
              <a:extLst>
                <a:ext uri="{FF2B5EF4-FFF2-40B4-BE49-F238E27FC236}">
                  <a16:creationId xmlns:a16="http://schemas.microsoft.com/office/drawing/2014/main" xmlns="" id="{5113D27B-CCC4-4439-97F3-3E5BEFF3DA6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813550" y="381000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32875" y="3249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9">
              <a:extLst>
                <a:ext uri="{FF2B5EF4-FFF2-40B4-BE49-F238E27FC236}">
                  <a16:creationId xmlns:a16="http://schemas.microsoft.com/office/drawing/2014/main" xmlns="" id="{FA14B8D7-68DC-4A6D-B557-800C531CFCD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023100" y="38036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44866" y="316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3">
            <a:extLst>
              <a:ext uri="{FF2B5EF4-FFF2-40B4-BE49-F238E27FC236}">
                <a16:creationId xmlns:a16="http://schemas.microsoft.com/office/drawing/2014/main" xmlns="" id="{2E92B27D-142D-45A8-89AA-518A47C16E6A}"/>
              </a:ext>
            </a:extLst>
          </p:cNvPr>
          <p:cNvGrpSpPr/>
          <p:nvPr/>
        </p:nvGrpSpPr>
        <p:grpSpPr>
          <a:xfrm>
            <a:off x="7372350" y="3778250"/>
            <a:ext cx="403421" cy="101601"/>
            <a:chOff x="7372350" y="3778250"/>
            <a:chExt cx="403421" cy="101601"/>
          </a:xfrm>
        </p:grpSpPr>
        <p:sp>
          <p:nvSpPr>
            <p:cNvPr id="172" name="SMARTInkShape-150">
              <a:extLst>
                <a:ext uri="{FF2B5EF4-FFF2-40B4-BE49-F238E27FC236}">
                  <a16:creationId xmlns:a16="http://schemas.microsoft.com/office/drawing/2014/main" xmlns="" id="{60159094-B0F4-40B9-B10B-71C20D6B8F4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72350" y="37782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576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1">
              <a:extLst>
                <a:ext uri="{FF2B5EF4-FFF2-40B4-BE49-F238E27FC236}">
                  <a16:creationId xmlns:a16="http://schemas.microsoft.com/office/drawing/2014/main" xmlns="" id="{A5CE1FD1-ED15-484C-A92F-2E238288828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77150" y="3810000"/>
              <a:ext cx="98621" cy="69851"/>
            </a:xfrm>
            <a:custGeom>
              <a:avLst/>
              <a:gdLst/>
              <a:ahLst/>
              <a:cxnLst/>
              <a:rect l="0" t="0" r="0" b="0"/>
              <a:pathLst>
                <a:path w="98621" h="69851">
                  <a:moveTo>
                    <a:pt x="95250" y="0"/>
                  </a:moveTo>
                  <a:lnTo>
                    <a:pt x="95250" y="0"/>
                  </a:lnTo>
                  <a:lnTo>
                    <a:pt x="98620" y="3371"/>
                  </a:lnTo>
                  <a:lnTo>
                    <a:pt x="97496" y="5775"/>
                  </a:lnTo>
                  <a:lnTo>
                    <a:pt x="68082" y="30507"/>
                  </a:lnTo>
                  <a:lnTo>
                    <a:pt x="28952" y="538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4">
            <a:extLst>
              <a:ext uri="{FF2B5EF4-FFF2-40B4-BE49-F238E27FC236}">
                <a16:creationId xmlns:a16="http://schemas.microsoft.com/office/drawing/2014/main" xmlns="" id="{FEF16B03-AF1D-468A-9219-FD05D1A3A892}"/>
              </a:ext>
            </a:extLst>
          </p:cNvPr>
          <p:cNvGrpSpPr/>
          <p:nvPr/>
        </p:nvGrpSpPr>
        <p:grpSpPr>
          <a:xfrm>
            <a:off x="8091564" y="3467983"/>
            <a:ext cx="1382637" cy="430918"/>
            <a:chOff x="8091564" y="3467983"/>
            <a:chExt cx="1382637" cy="430918"/>
          </a:xfrm>
        </p:grpSpPr>
        <p:sp>
          <p:nvSpPr>
            <p:cNvPr id="175" name="SMARTInkShape-152">
              <a:extLst>
                <a:ext uri="{FF2B5EF4-FFF2-40B4-BE49-F238E27FC236}">
                  <a16:creationId xmlns:a16="http://schemas.microsoft.com/office/drawing/2014/main" xmlns="" id="{8D324422-ABE4-4870-B257-16BF3F071AF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091564" y="3468506"/>
              <a:ext cx="99937" cy="379595"/>
            </a:xfrm>
            <a:custGeom>
              <a:avLst/>
              <a:gdLst/>
              <a:ahLst/>
              <a:cxnLst/>
              <a:rect l="0" t="0" r="0" b="0"/>
              <a:pathLst>
                <a:path w="99937" h="379595">
                  <a:moveTo>
                    <a:pt x="99936" y="17644"/>
                  </a:moveTo>
                  <a:lnTo>
                    <a:pt x="99936" y="17644"/>
                  </a:lnTo>
                  <a:lnTo>
                    <a:pt x="99936" y="3338"/>
                  </a:lnTo>
                  <a:lnTo>
                    <a:pt x="99230" y="1757"/>
                  </a:lnTo>
                  <a:lnTo>
                    <a:pt x="98055" y="702"/>
                  </a:lnTo>
                  <a:lnTo>
                    <a:pt x="96565" y="0"/>
                  </a:lnTo>
                  <a:lnTo>
                    <a:pt x="91147" y="2981"/>
                  </a:lnTo>
                  <a:lnTo>
                    <a:pt x="87727" y="5752"/>
                  </a:lnTo>
                  <a:lnTo>
                    <a:pt x="66323" y="44144"/>
                  </a:lnTo>
                  <a:lnTo>
                    <a:pt x="51600" y="80692"/>
                  </a:lnTo>
                  <a:lnTo>
                    <a:pt x="35649" y="124687"/>
                  </a:lnTo>
                  <a:lnTo>
                    <a:pt x="19859" y="171052"/>
                  </a:lnTo>
                  <a:lnTo>
                    <a:pt x="5786" y="215177"/>
                  </a:lnTo>
                  <a:lnTo>
                    <a:pt x="0" y="254544"/>
                  </a:lnTo>
                  <a:lnTo>
                    <a:pt x="1898" y="289444"/>
                  </a:lnTo>
                  <a:lnTo>
                    <a:pt x="12148" y="319066"/>
                  </a:lnTo>
                  <a:lnTo>
                    <a:pt x="29875" y="342580"/>
                  </a:lnTo>
                  <a:lnTo>
                    <a:pt x="51865" y="360321"/>
                  </a:lnTo>
                  <a:lnTo>
                    <a:pt x="99936" y="37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3">
              <a:extLst>
                <a:ext uri="{FF2B5EF4-FFF2-40B4-BE49-F238E27FC236}">
                  <a16:creationId xmlns:a16="http://schemas.microsoft.com/office/drawing/2014/main" xmlns="" id="{86476CC4-C4B2-4D76-8395-4813BFE4114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280400" y="3520879"/>
              <a:ext cx="139701" cy="143072"/>
            </a:xfrm>
            <a:custGeom>
              <a:avLst/>
              <a:gdLst/>
              <a:ahLst/>
              <a:cxnLst/>
              <a:rect l="0" t="0" r="0" b="0"/>
              <a:pathLst>
                <a:path w="139701" h="1430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41703" y="40445"/>
                  </a:lnTo>
                  <a:lnTo>
                    <a:pt x="81145" y="83602"/>
                  </a:lnTo>
                  <a:lnTo>
                    <a:pt x="119628" y="126024"/>
                  </a:lnTo>
                  <a:lnTo>
                    <a:pt x="13970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4">
              <a:extLst>
                <a:ext uri="{FF2B5EF4-FFF2-40B4-BE49-F238E27FC236}">
                  <a16:creationId xmlns:a16="http://schemas.microsoft.com/office/drawing/2014/main" xmlns="" id="{B53D8807-C88A-424B-9396-4A828A4366E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07400" y="3539929"/>
              <a:ext cx="95251" cy="231972"/>
            </a:xfrm>
            <a:custGeom>
              <a:avLst/>
              <a:gdLst/>
              <a:ahLst/>
              <a:cxnLst/>
              <a:rect l="0" t="0" r="0" b="0"/>
              <a:pathLst>
                <a:path w="95251" h="231972">
                  <a:moveTo>
                    <a:pt x="95250" y="3371"/>
                  </a:moveTo>
                  <a:lnTo>
                    <a:pt x="95250" y="3371"/>
                  </a:lnTo>
                  <a:lnTo>
                    <a:pt x="88508" y="0"/>
                  </a:lnTo>
                  <a:lnTo>
                    <a:pt x="81435" y="227"/>
                  </a:lnTo>
                  <a:lnTo>
                    <a:pt x="74294" y="2679"/>
                  </a:lnTo>
                  <a:lnTo>
                    <a:pt x="62078" y="11884"/>
                  </a:lnTo>
                  <a:lnTo>
                    <a:pt x="52260" y="23062"/>
                  </a:lnTo>
                  <a:lnTo>
                    <a:pt x="22386" y="66452"/>
                  </a:lnTo>
                  <a:lnTo>
                    <a:pt x="7573" y="90657"/>
                  </a:lnTo>
                  <a:lnTo>
                    <a:pt x="1496" y="126002"/>
                  </a:lnTo>
                  <a:lnTo>
                    <a:pt x="3856" y="172834"/>
                  </a:lnTo>
                  <a:lnTo>
                    <a:pt x="647" y="217058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5">
              <a:extLst>
                <a:ext uri="{FF2B5EF4-FFF2-40B4-BE49-F238E27FC236}">
                  <a16:creationId xmlns:a16="http://schemas.microsoft.com/office/drawing/2014/main" xmlns="" id="{CE843CDE-C8EF-4031-B435-CABA51914C1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58284" y="3741181"/>
              <a:ext cx="68407" cy="98341"/>
            </a:xfrm>
            <a:custGeom>
              <a:avLst/>
              <a:gdLst/>
              <a:ahLst/>
              <a:cxnLst/>
              <a:rect l="0" t="0" r="0" b="0"/>
              <a:pathLst>
                <a:path w="68407" h="98341">
                  <a:moveTo>
                    <a:pt x="12616" y="30719"/>
                  </a:moveTo>
                  <a:lnTo>
                    <a:pt x="12616" y="30719"/>
                  </a:lnTo>
                  <a:lnTo>
                    <a:pt x="9245" y="37461"/>
                  </a:lnTo>
                  <a:lnTo>
                    <a:pt x="2076" y="84278"/>
                  </a:lnTo>
                  <a:lnTo>
                    <a:pt x="200" y="98284"/>
                  </a:lnTo>
                  <a:lnTo>
                    <a:pt x="105" y="98340"/>
                  </a:lnTo>
                  <a:lnTo>
                    <a:pt x="0" y="96521"/>
                  </a:lnTo>
                  <a:lnTo>
                    <a:pt x="13025" y="74395"/>
                  </a:lnTo>
                  <a:lnTo>
                    <a:pt x="24926" y="31200"/>
                  </a:lnTo>
                  <a:lnTo>
                    <a:pt x="36411" y="10714"/>
                  </a:lnTo>
                  <a:lnTo>
                    <a:pt x="44593" y="4189"/>
                  </a:lnTo>
                  <a:lnTo>
                    <a:pt x="57973" y="0"/>
                  </a:lnTo>
                  <a:lnTo>
                    <a:pt x="60492" y="1773"/>
                  </a:lnTo>
                  <a:lnTo>
                    <a:pt x="65174" y="9387"/>
                  </a:lnTo>
                  <a:lnTo>
                    <a:pt x="68406" y="28945"/>
                  </a:lnTo>
                  <a:lnTo>
                    <a:pt x="64428" y="59427"/>
                  </a:lnTo>
                  <a:lnTo>
                    <a:pt x="57066" y="8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6">
              <a:extLst>
                <a:ext uri="{FF2B5EF4-FFF2-40B4-BE49-F238E27FC236}">
                  <a16:creationId xmlns:a16="http://schemas.microsoft.com/office/drawing/2014/main" xmlns="" id="{70784C67-BE25-416C-B0FB-A96C0D7E3F6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572500" y="38481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19624" y="1450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7">
              <a:extLst>
                <a:ext uri="{FF2B5EF4-FFF2-40B4-BE49-F238E27FC236}">
                  <a16:creationId xmlns:a16="http://schemas.microsoft.com/office/drawing/2014/main" xmlns="" id="{A792BE0D-A5CC-4CA0-99D6-47BC9435A63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802243" y="3556883"/>
              <a:ext cx="163958" cy="253118"/>
            </a:xfrm>
            <a:custGeom>
              <a:avLst/>
              <a:gdLst/>
              <a:ahLst/>
              <a:cxnLst/>
              <a:rect l="0" t="0" r="0" b="0"/>
              <a:pathLst>
                <a:path w="163958" h="253118">
                  <a:moveTo>
                    <a:pt x="11557" y="5467"/>
                  </a:moveTo>
                  <a:lnTo>
                    <a:pt x="11557" y="5467"/>
                  </a:lnTo>
                  <a:lnTo>
                    <a:pt x="8186" y="5467"/>
                  </a:lnTo>
                  <a:lnTo>
                    <a:pt x="4650" y="3585"/>
                  </a:lnTo>
                  <a:lnTo>
                    <a:pt x="0" y="0"/>
                  </a:lnTo>
                  <a:lnTo>
                    <a:pt x="5938" y="2749"/>
                  </a:lnTo>
                  <a:lnTo>
                    <a:pt x="42209" y="47173"/>
                  </a:lnTo>
                  <a:lnTo>
                    <a:pt x="65397" y="79742"/>
                  </a:lnTo>
                  <a:lnTo>
                    <a:pt x="92165" y="115384"/>
                  </a:lnTo>
                  <a:lnTo>
                    <a:pt x="116763" y="148628"/>
                  </a:lnTo>
                  <a:lnTo>
                    <a:pt x="144799" y="191348"/>
                  </a:lnTo>
                  <a:lnTo>
                    <a:pt x="158281" y="224467"/>
                  </a:lnTo>
                  <a:lnTo>
                    <a:pt x="163957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8">
              <a:extLst>
                <a:ext uri="{FF2B5EF4-FFF2-40B4-BE49-F238E27FC236}">
                  <a16:creationId xmlns:a16="http://schemas.microsoft.com/office/drawing/2014/main" xmlns="" id="{E74F58F3-9DE8-4C8E-82E3-08592A917F5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837344" y="3558691"/>
              <a:ext cx="173307" cy="321160"/>
            </a:xfrm>
            <a:custGeom>
              <a:avLst/>
              <a:gdLst/>
              <a:ahLst/>
              <a:cxnLst/>
              <a:rect l="0" t="0" r="0" b="0"/>
              <a:pathLst>
                <a:path w="173307" h="321160">
                  <a:moveTo>
                    <a:pt x="173306" y="3659"/>
                  </a:moveTo>
                  <a:lnTo>
                    <a:pt x="173306" y="3659"/>
                  </a:lnTo>
                  <a:lnTo>
                    <a:pt x="169935" y="288"/>
                  </a:lnTo>
                  <a:lnTo>
                    <a:pt x="168237" y="0"/>
                  </a:lnTo>
                  <a:lnTo>
                    <a:pt x="166399" y="515"/>
                  </a:lnTo>
                  <a:lnTo>
                    <a:pt x="164468" y="1563"/>
                  </a:lnTo>
                  <a:lnTo>
                    <a:pt x="141091" y="30709"/>
                  </a:lnTo>
                  <a:lnTo>
                    <a:pt x="116802" y="72900"/>
                  </a:lnTo>
                  <a:lnTo>
                    <a:pt x="97629" y="104753"/>
                  </a:lnTo>
                  <a:lnTo>
                    <a:pt x="77348" y="137725"/>
                  </a:lnTo>
                  <a:lnTo>
                    <a:pt x="56575" y="171900"/>
                  </a:lnTo>
                  <a:lnTo>
                    <a:pt x="35583" y="208255"/>
                  </a:lnTo>
                  <a:lnTo>
                    <a:pt x="10673" y="254310"/>
                  </a:lnTo>
                  <a:lnTo>
                    <a:pt x="0" y="291395"/>
                  </a:lnTo>
                  <a:lnTo>
                    <a:pt x="618" y="299905"/>
                  </a:lnTo>
                  <a:lnTo>
                    <a:pt x="3147" y="306284"/>
                  </a:lnTo>
                  <a:lnTo>
                    <a:pt x="14556" y="321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9">
              <a:extLst>
                <a:ext uri="{FF2B5EF4-FFF2-40B4-BE49-F238E27FC236}">
                  <a16:creationId xmlns:a16="http://schemas.microsoft.com/office/drawing/2014/main" xmlns="" id="{CC70518E-7615-4D16-81DD-0C87C9C74D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010757" y="3789176"/>
              <a:ext cx="86949" cy="77975"/>
            </a:xfrm>
            <a:custGeom>
              <a:avLst/>
              <a:gdLst/>
              <a:ahLst/>
              <a:cxnLst/>
              <a:rect l="0" t="0" r="0" b="0"/>
              <a:pathLst>
                <a:path w="86949" h="77975">
                  <a:moveTo>
                    <a:pt x="18943" y="1774"/>
                  </a:moveTo>
                  <a:lnTo>
                    <a:pt x="18943" y="1774"/>
                  </a:lnTo>
                  <a:lnTo>
                    <a:pt x="13874" y="7549"/>
                  </a:lnTo>
                  <a:lnTo>
                    <a:pt x="4016" y="28910"/>
                  </a:lnTo>
                  <a:lnTo>
                    <a:pt x="0" y="68789"/>
                  </a:lnTo>
                  <a:lnTo>
                    <a:pt x="670" y="68322"/>
                  </a:lnTo>
                  <a:lnTo>
                    <a:pt x="32096" y="23072"/>
                  </a:lnTo>
                  <a:lnTo>
                    <a:pt x="46672" y="8006"/>
                  </a:lnTo>
                  <a:lnTo>
                    <a:pt x="58078" y="1487"/>
                  </a:lnTo>
                  <a:lnTo>
                    <a:pt x="68321" y="0"/>
                  </a:lnTo>
                  <a:lnTo>
                    <a:pt x="73028" y="591"/>
                  </a:lnTo>
                  <a:lnTo>
                    <a:pt x="76872" y="2396"/>
                  </a:lnTo>
                  <a:lnTo>
                    <a:pt x="83024" y="8165"/>
                  </a:lnTo>
                  <a:lnTo>
                    <a:pt x="86229" y="19196"/>
                  </a:lnTo>
                  <a:lnTo>
                    <a:pt x="86948" y="32800"/>
                  </a:lnTo>
                  <a:lnTo>
                    <a:pt x="82443" y="7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0">
              <a:extLst>
                <a:ext uri="{FF2B5EF4-FFF2-40B4-BE49-F238E27FC236}">
                  <a16:creationId xmlns:a16="http://schemas.microsoft.com/office/drawing/2014/main" xmlns="" id="{D920F6D4-75ED-453E-9118-0A80F069194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182100" y="3556000"/>
              <a:ext cx="63013" cy="317501"/>
            </a:xfrm>
            <a:custGeom>
              <a:avLst/>
              <a:gdLst/>
              <a:ahLst/>
              <a:cxnLst/>
              <a:rect l="0" t="0" r="0" b="0"/>
              <a:pathLst>
                <a:path w="63013" h="3175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39607" y="40182"/>
                  </a:lnTo>
                  <a:lnTo>
                    <a:pt x="47941" y="71481"/>
                  </a:lnTo>
                  <a:lnTo>
                    <a:pt x="58701" y="111262"/>
                  </a:lnTo>
                  <a:lnTo>
                    <a:pt x="63012" y="152931"/>
                  </a:lnTo>
                  <a:lnTo>
                    <a:pt x="61871" y="192853"/>
                  </a:lnTo>
                  <a:lnTo>
                    <a:pt x="56662" y="227059"/>
                  </a:lnTo>
                  <a:lnTo>
                    <a:pt x="35682" y="274082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1">
              <a:extLst>
                <a:ext uri="{FF2B5EF4-FFF2-40B4-BE49-F238E27FC236}">
                  <a16:creationId xmlns:a16="http://schemas.microsoft.com/office/drawing/2014/main" xmlns="" id="{8E558F6A-DA7D-4AE9-9F52-6CD30A1A72F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277350" y="3467983"/>
              <a:ext cx="142350" cy="424568"/>
            </a:xfrm>
            <a:custGeom>
              <a:avLst/>
              <a:gdLst/>
              <a:ahLst/>
              <a:cxnLst/>
              <a:rect l="0" t="0" r="0" b="0"/>
              <a:pathLst>
                <a:path w="142350" h="424568">
                  <a:moveTo>
                    <a:pt x="82550" y="5467"/>
                  </a:moveTo>
                  <a:lnTo>
                    <a:pt x="82550" y="5467"/>
                  </a:lnTo>
                  <a:lnTo>
                    <a:pt x="85920" y="2096"/>
                  </a:lnTo>
                  <a:lnTo>
                    <a:pt x="91339" y="441"/>
                  </a:lnTo>
                  <a:lnTo>
                    <a:pt x="94759" y="0"/>
                  </a:lnTo>
                  <a:lnTo>
                    <a:pt x="104204" y="5154"/>
                  </a:lnTo>
                  <a:lnTo>
                    <a:pt x="130885" y="29080"/>
                  </a:lnTo>
                  <a:lnTo>
                    <a:pt x="139310" y="46536"/>
                  </a:lnTo>
                  <a:lnTo>
                    <a:pt x="142349" y="66053"/>
                  </a:lnTo>
                  <a:lnTo>
                    <a:pt x="141348" y="86486"/>
                  </a:lnTo>
                  <a:lnTo>
                    <a:pt x="126704" y="117824"/>
                  </a:lnTo>
                  <a:lnTo>
                    <a:pt x="95210" y="161801"/>
                  </a:lnTo>
                  <a:lnTo>
                    <a:pt x="83944" y="176548"/>
                  </a:lnTo>
                  <a:lnTo>
                    <a:pt x="72843" y="205249"/>
                  </a:lnTo>
                  <a:lnTo>
                    <a:pt x="70441" y="228296"/>
                  </a:lnTo>
                  <a:lnTo>
                    <a:pt x="78740" y="269238"/>
                  </a:lnTo>
                  <a:lnTo>
                    <a:pt x="81421" y="293720"/>
                  </a:lnTo>
                  <a:lnTo>
                    <a:pt x="72188" y="336710"/>
                  </a:lnTo>
                  <a:lnTo>
                    <a:pt x="59410" y="367804"/>
                  </a:lnTo>
                  <a:lnTo>
                    <a:pt x="12729" y="413591"/>
                  </a:lnTo>
                  <a:lnTo>
                    <a:pt x="0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2">
              <a:extLst>
                <a:ext uri="{FF2B5EF4-FFF2-40B4-BE49-F238E27FC236}">
                  <a16:creationId xmlns:a16="http://schemas.microsoft.com/office/drawing/2014/main" xmlns="" id="{650D6A2C-5105-4FB4-B608-AB1B93203C4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461499" y="3860800"/>
              <a:ext cx="12702" cy="12701"/>
            </a:xfrm>
            <a:custGeom>
              <a:avLst/>
              <a:gdLst/>
              <a:ahLst/>
              <a:cxnLst/>
              <a:rect l="0" t="0" r="0" b="0"/>
              <a:pathLst>
                <a:path w="127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3764" y="5793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5">
            <a:extLst>
              <a:ext uri="{FF2B5EF4-FFF2-40B4-BE49-F238E27FC236}">
                <a16:creationId xmlns:a16="http://schemas.microsoft.com/office/drawing/2014/main" xmlns="" id="{B75C3E17-D65B-4DA5-829A-A5657F4AA474}"/>
              </a:ext>
            </a:extLst>
          </p:cNvPr>
          <p:cNvGrpSpPr/>
          <p:nvPr/>
        </p:nvGrpSpPr>
        <p:grpSpPr>
          <a:xfrm>
            <a:off x="3543300" y="4421006"/>
            <a:ext cx="346147" cy="455795"/>
            <a:chOff x="3543300" y="4421006"/>
            <a:chExt cx="346147" cy="455795"/>
          </a:xfrm>
        </p:grpSpPr>
        <p:sp>
          <p:nvSpPr>
            <p:cNvPr id="187" name="SMARTInkShape-163">
              <a:extLst>
                <a:ext uri="{FF2B5EF4-FFF2-40B4-BE49-F238E27FC236}">
                  <a16:creationId xmlns:a16="http://schemas.microsoft.com/office/drawing/2014/main" xmlns="" id="{692283D9-DFC2-4943-9770-8A0B783BDB1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543300" y="4451350"/>
              <a:ext cx="203201" cy="177801"/>
            </a:xfrm>
            <a:custGeom>
              <a:avLst/>
              <a:gdLst/>
              <a:ahLst/>
              <a:cxnLst/>
              <a:rect l="0" t="0" r="0" b="0"/>
              <a:pathLst>
                <a:path w="203201" h="177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724" y="27136"/>
                  </a:lnTo>
                  <a:lnTo>
                    <a:pt x="78858" y="66351"/>
                  </a:lnTo>
                  <a:lnTo>
                    <a:pt x="120757" y="112982"/>
                  </a:lnTo>
                  <a:lnTo>
                    <a:pt x="163004" y="153002"/>
                  </a:lnTo>
                  <a:lnTo>
                    <a:pt x="2032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4">
              <a:extLst>
                <a:ext uri="{FF2B5EF4-FFF2-40B4-BE49-F238E27FC236}">
                  <a16:creationId xmlns:a16="http://schemas.microsoft.com/office/drawing/2014/main" xmlns="" id="{86BCD59E-82AF-44E3-81D8-D46F66BD20F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715417" y="4421006"/>
              <a:ext cx="98242" cy="366895"/>
            </a:xfrm>
            <a:custGeom>
              <a:avLst/>
              <a:gdLst/>
              <a:ahLst/>
              <a:cxnLst/>
              <a:rect l="0" t="0" r="0" b="0"/>
              <a:pathLst>
                <a:path w="98242" h="366895">
                  <a:moveTo>
                    <a:pt x="94583" y="17644"/>
                  </a:moveTo>
                  <a:lnTo>
                    <a:pt x="94583" y="17644"/>
                  </a:lnTo>
                  <a:lnTo>
                    <a:pt x="94583" y="10902"/>
                  </a:lnTo>
                  <a:lnTo>
                    <a:pt x="96464" y="5710"/>
                  </a:lnTo>
                  <a:lnTo>
                    <a:pt x="97954" y="3338"/>
                  </a:lnTo>
                  <a:lnTo>
                    <a:pt x="98241" y="1757"/>
                  </a:lnTo>
                  <a:lnTo>
                    <a:pt x="97727" y="703"/>
                  </a:lnTo>
                  <a:lnTo>
                    <a:pt x="96679" y="0"/>
                  </a:lnTo>
                  <a:lnTo>
                    <a:pt x="95275" y="1647"/>
                  </a:lnTo>
                  <a:lnTo>
                    <a:pt x="67985" y="49178"/>
                  </a:lnTo>
                  <a:lnTo>
                    <a:pt x="36569" y="95357"/>
                  </a:lnTo>
                  <a:lnTo>
                    <a:pt x="10739" y="124639"/>
                  </a:lnTo>
                  <a:lnTo>
                    <a:pt x="4402" y="137869"/>
                  </a:lnTo>
                  <a:lnTo>
                    <a:pt x="0" y="169988"/>
                  </a:lnTo>
                  <a:lnTo>
                    <a:pt x="6328" y="196761"/>
                  </a:lnTo>
                  <a:lnTo>
                    <a:pt x="16351" y="236800"/>
                  </a:lnTo>
                  <a:lnTo>
                    <a:pt x="22868" y="275214"/>
                  </a:lnTo>
                  <a:lnTo>
                    <a:pt x="27736" y="316407"/>
                  </a:lnTo>
                  <a:lnTo>
                    <a:pt x="31592" y="356401"/>
                  </a:lnTo>
                  <a:lnTo>
                    <a:pt x="37433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5">
              <a:extLst>
                <a:ext uri="{FF2B5EF4-FFF2-40B4-BE49-F238E27FC236}">
                  <a16:creationId xmlns:a16="http://schemas.microsoft.com/office/drawing/2014/main" xmlns="" id="{6AB9999D-F02A-4718-BB95-9A8BDD0BCD3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850791" y="4815992"/>
              <a:ext cx="22710" cy="60809"/>
            </a:xfrm>
            <a:custGeom>
              <a:avLst/>
              <a:gdLst/>
              <a:ahLst/>
              <a:cxnLst/>
              <a:rect l="0" t="0" r="0" b="0"/>
              <a:pathLst>
                <a:path w="22710" h="608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2967" y="3672"/>
                  </a:lnTo>
                  <a:lnTo>
                    <a:pt x="12313" y="24522"/>
                  </a:lnTo>
                  <a:lnTo>
                    <a:pt x="17708" y="50933"/>
                  </a:lnTo>
                  <a:lnTo>
                    <a:pt x="22709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6">
              <a:extLst>
                <a:ext uri="{FF2B5EF4-FFF2-40B4-BE49-F238E27FC236}">
                  <a16:creationId xmlns:a16="http://schemas.microsoft.com/office/drawing/2014/main" xmlns="" id="{B18C350B-551B-47A3-A63F-7A663AE2253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39791" y="4660900"/>
              <a:ext cx="49656" cy="34129"/>
            </a:xfrm>
            <a:custGeom>
              <a:avLst/>
              <a:gdLst/>
              <a:ahLst/>
              <a:cxnLst/>
              <a:rect l="0" t="0" r="0" b="0"/>
              <a:pathLst>
                <a:path w="49656" h="34129">
                  <a:moveTo>
                    <a:pt x="33709" y="19050"/>
                  </a:moveTo>
                  <a:lnTo>
                    <a:pt x="33709" y="19050"/>
                  </a:lnTo>
                  <a:lnTo>
                    <a:pt x="19206" y="5957"/>
                  </a:lnTo>
                  <a:lnTo>
                    <a:pt x="10565" y="2648"/>
                  </a:lnTo>
                  <a:lnTo>
                    <a:pt x="6990" y="2471"/>
                  </a:lnTo>
                  <a:lnTo>
                    <a:pt x="1137" y="4155"/>
                  </a:lnTo>
                  <a:lnTo>
                    <a:pt x="0" y="7003"/>
                  </a:lnTo>
                  <a:lnTo>
                    <a:pt x="618" y="15812"/>
                  </a:lnTo>
                  <a:lnTo>
                    <a:pt x="2476" y="19714"/>
                  </a:lnTo>
                  <a:lnTo>
                    <a:pt x="8303" y="25930"/>
                  </a:lnTo>
                  <a:lnTo>
                    <a:pt x="22888" y="33397"/>
                  </a:lnTo>
                  <a:lnTo>
                    <a:pt x="34544" y="34128"/>
                  </a:lnTo>
                  <a:lnTo>
                    <a:pt x="40616" y="33336"/>
                  </a:lnTo>
                  <a:lnTo>
                    <a:pt x="44663" y="31396"/>
                  </a:lnTo>
                  <a:lnTo>
                    <a:pt x="47362" y="28692"/>
                  </a:lnTo>
                  <a:lnTo>
                    <a:pt x="49161" y="25478"/>
                  </a:lnTo>
                  <a:lnTo>
                    <a:pt x="49655" y="21924"/>
                  </a:lnTo>
                  <a:lnTo>
                    <a:pt x="48322" y="14212"/>
                  </a:lnTo>
                  <a:lnTo>
                    <a:pt x="45567" y="10887"/>
                  </a:lnTo>
                  <a:lnTo>
                    <a:pt x="36863" y="5309"/>
                  </a:lnTo>
                  <a:lnTo>
                    <a:pt x="15439" y="1048"/>
                  </a:lnTo>
                  <a:lnTo>
                    <a:pt x="1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26">
            <a:extLst>
              <a:ext uri="{FF2B5EF4-FFF2-40B4-BE49-F238E27FC236}">
                <a16:creationId xmlns:a16="http://schemas.microsoft.com/office/drawing/2014/main" xmlns="" id="{09189F27-A4C0-476C-A117-0D90AB164D11}"/>
              </a:ext>
            </a:extLst>
          </p:cNvPr>
          <p:cNvGrpSpPr/>
          <p:nvPr/>
        </p:nvGrpSpPr>
        <p:grpSpPr>
          <a:xfrm>
            <a:off x="4235450" y="4584777"/>
            <a:ext cx="146051" cy="88707"/>
            <a:chOff x="4235450" y="4584777"/>
            <a:chExt cx="146051" cy="88707"/>
          </a:xfrm>
        </p:grpSpPr>
        <p:sp>
          <p:nvSpPr>
            <p:cNvPr id="192" name="SMARTInkShape-167">
              <a:extLst>
                <a:ext uri="{FF2B5EF4-FFF2-40B4-BE49-F238E27FC236}">
                  <a16:creationId xmlns:a16="http://schemas.microsoft.com/office/drawing/2014/main" xmlns="" id="{89463F32-59E7-455B-91F3-53D0C7910AC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35450" y="4584777"/>
              <a:ext cx="146051" cy="17223"/>
            </a:xfrm>
            <a:custGeom>
              <a:avLst/>
              <a:gdLst/>
              <a:ahLst/>
              <a:cxnLst/>
              <a:rect l="0" t="0" r="0" b="0"/>
              <a:pathLst>
                <a:path w="146051" h="17223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705" y="1909"/>
                  </a:lnTo>
                  <a:lnTo>
                    <a:pt x="1881" y="1247"/>
                  </a:lnTo>
                  <a:lnTo>
                    <a:pt x="8838" y="184"/>
                  </a:lnTo>
                  <a:lnTo>
                    <a:pt x="14927" y="0"/>
                  </a:lnTo>
                  <a:lnTo>
                    <a:pt x="61626" y="9384"/>
                  </a:lnTo>
                  <a:lnTo>
                    <a:pt x="101910" y="17222"/>
                  </a:lnTo>
                  <a:lnTo>
                    <a:pt x="125211" y="16572"/>
                  </a:lnTo>
                  <a:lnTo>
                    <a:pt x="146050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8">
              <a:extLst>
                <a:ext uri="{FF2B5EF4-FFF2-40B4-BE49-F238E27FC236}">
                  <a16:creationId xmlns:a16="http://schemas.microsoft.com/office/drawing/2014/main" xmlns="" id="{2E84E903-5343-4657-8BC5-E01FC3E826A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49915" y="4667250"/>
              <a:ext cx="125236" cy="6234"/>
            </a:xfrm>
            <a:custGeom>
              <a:avLst/>
              <a:gdLst/>
              <a:ahLst/>
              <a:cxnLst/>
              <a:rect l="0" t="0" r="0" b="0"/>
              <a:pathLst>
                <a:path w="125236" h="6234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1528" y="4364"/>
                  </a:lnTo>
                  <a:lnTo>
                    <a:pt x="48833" y="6233"/>
                  </a:lnTo>
                  <a:lnTo>
                    <a:pt x="91342" y="1970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7">
            <a:extLst>
              <a:ext uri="{FF2B5EF4-FFF2-40B4-BE49-F238E27FC236}">
                <a16:creationId xmlns:a16="http://schemas.microsoft.com/office/drawing/2014/main" xmlns="" id="{99D0319C-3A08-41B4-B655-D77C41DA6BA3}"/>
              </a:ext>
            </a:extLst>
          </p:cNvPr>
          <p:cNvGrpSpPr/>
          <p:nvPr/>
        </p:nvGrpSpPr>
        <p:grpSpPr>
          <a:xfrm>
            <a:off x="4759129" y="4225782"/>
            <a:ext cx="268129" cy="595341"/>
            <a:chOff x="4759129" y="4225782"/>
            <a:chExt cx="268129" cy="595341"/>
          </a:xfrm>
        </p:grpSpPr>
        <p:sp>
          <p:nvSpPr>
            <p:cNvPr id="195" name="SMARTInkShape-169">
              <a:extLst>
                <a:ext uri="{FF2B5EF4-FFF2-40B4-BE49-F238E27FC236}">
                  <a16:creationId xmlns:a16="http://schemas.microsoft.com/office/drawing/2014/main" xmlns="" id="{6B0A88D1-9AFC-4126-80D1-F5911F255BA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759129" y="4454913"/>
              <a:ext cx="131389" cy="366210"/>
            </a:xfrm>
            <a:custGeom>
              <a:avLst/>
              <a:gdLst/>
              <a:ahLst/>
              <a:cxnLst/>
              <a:rect l="0" t="0" r="0" b="0"/>
              <a:pathLst>
                <a:path w="131389" h="366210">
                  <a:moveTo>
                    <a:pt x="3371" y="47237"/>
                  </a:moveTo>
                  <a:lnTo>
                    <a:pt x="3371" y="47237"/>
                  </a:lnTo>
                  <a:lnTo>
                    <a:pt x="2665" y="53717"/>
                  </a:lnTo>
                  <a:lnTo>
                    <a:pt x="0" y="62817"/>
                  </a:lnTo>
                  <a:lnTo>
                    <a:pt x="1973" y="101820"/>
                  </a:lnTo>
                  <a:lnTo>
                    <a:pt x="3662" y="142824"/>
                  </a:lnTo>
                  <a:lnTo>
                    <a:pt x="6558" y="174151"/>
                  </a:lnTo>
                  <a:lnTo>
                    <a:pt x="8315" y="210653"/>
                  </a:lnTo>
                  <a:lnTo>
                    <a:pt x="9802" y="248982"/>
                  </a:lnTo>
                  <a:lnTo>
                    <a:pt x="12814" y="284833"/>
                  </a:lnTo>
                  <a:lnTo>
                    <a:pt x="15106" y="326637"/>
                  </a:lnTo>
                  <a:lnTo>
                    <a:pt x="15986" y="366209"/>
                  </a:lnTo>
                  <a:lnTo>
                    <a:pt x="14152" y="361393"/>
                  </a:lnTo>
                  <a:lnTo>
                    <a:pt x="7225" y="325193"/>
                  </a:lnTo>
                  <a:lnTo>
                    <a:pt x="4513" y="277996"/>
                  </a:lnTo>
                  <a:lnTo>
                    <a:pt x="3879" y="238461"/>
                  </a:lnTo>
                  <a:lnTo>
                    <a:pt x="4302" y="197137"/>
                  </a:lnTo>
                  <a:lnTo>
                    <a:pt x="6842" y="159955"/>
                  </a:lnTo>
                  <a:lnTo>
                    <a:pt x="10323" y="126497"/>
                  </a:lnTo>
                  <a:lnTo>
                    <a:pt x="18131" y="81775"/>
                  </a:lnTo>
                  <a:lnTo>
                    <a:pt x="29381" y="43595"/>
                  </a:lnTo>
                  <a:lnTo>
                    <a:pt x="38214" y="23040"/>
                  </a:lnTo>
                  <a:lnTo>
                    <a:pt x="49196" y="9201"/>
                  </a:lnTo>
                  <a:lnTo>
                    <a:pt x="59251" y="2110"/>
                  </a:lnTo>
                  <a:lnTo>
                    <a:pt x="63907" y="219"/>
                  </a:lnTo>
                  <a:lnTo>
                    <a:pt x="74726" y="0"/>
                  </a:lnTo>
                  <a:lnTo>
                    <a:pt x="80574" y="929"/>
                  </a:lnTo>
                  <a:lnTo>
                    <a:pt x="85179" y="3665"/>
                  </a:lnTo>
                  <a:lnTo>
                    <a:pt x="92176" y="12349"/>
                  </a:lnTo>
                  <a:lnTo>
                    <a:pt x="96711" y="35880"/>
                  </a:lnTo>
                  <a:lnTo>
                    <a:pt x="91313" y="65196"/>
                  </a:lnTo>
                  <a:lnTo>
                    <a:pt x="76847" y="99519"/>
                  </a:lnTo>
                  <a:lnTo>
                    <a:pt x="64164" y="115289"/>
                  </a:lnTo>
                  <a:lnTo>
                    <a:pt x="61240" y="121827"/>
                  </a:lnTo>
                  <a:lnTo>
                    <a:pt x="64603" y="124603"/>
                  </a:lnTo>
                  <a:lnTo>
                    <a:pt x="110434" y="157714"/>
                  </a:lnTo>
                  <a:lnTo>
                    <a:pt x="130838" y="183899"/>
                  </a:lnTo>
                  <a:lnTo>
                    <a:pt x="131388" y="189144"/>
                  </a:lnTo>
                  <a:lnTo>
                    <a:pt x="128236" y="200618"/>
                  </a:lnTo>
                  <a:lnTo>
                    <a:pt x="120250" y="209010"/>
                  </a:lnTo>
                  <a:lnTo>
                    <a:pt x="101972" y="217701"/>
                  </a:lnTo>
                  <a:lnTo>
                    <a:pt x="78682" y="222863"/>
                  </a:lnTo>
                  <a:lnTo>
                    <a:pt x="64359" y="223365"/>
                  </a:lnTo>
                  <a:lnTo>
                    <a:pt x="55641" y="221236"/>
                  </a:lnTo>
                  <a:lnTo>
                    <a:pt x="54446" y="218975"/>
                  </a:lnTo>
                  <a:lnTo>
                    <a:pt x="55060" y="216057"/>
                  </a:lnTo>
                  <a:lnTo>
                    <a:pt x="60521" y="205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0">
              <a:extLst>
                <a:ext uri="{FF2B5EF4-FFF2-40B4-BE49-F238E27FC236}">
                  <a16:creationId xmlns:a16="http://schemas.microsoft.com/office/drawing/2014/main" xmlns="" id="{5D42EB33-BAA9-451B-9569-B220D64DEA2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973563" y="4616450"/>
              <a:ext cx="53695" cy="77797"/>
            </a:xfrm>
            <a:custGeom>
              <a:avLst/>
              <a:gdLst/>
              <a:ahLst/>
              <a:cxnLst/>
              <a:rect l="0" t="0" r="0" b="0"/>
              <a:pathLst>
                <a:path w="53695" h="77797">
                  <a:moveTo>
                    <a:pt x="36587" y="12700"/>
                  </a:moveTo>
                  <a:lnTo>
                    <a:pt x="36587" y="12700"/>
                  </a:lnTo>
                  <a:lnTo>
                    <a:pt x="36587" y="9329"/>
                  </a:lnTo>
                  <a:lnTo>
                    <a:pt x="34706" y="5792"/>
                  </a:lnTo>
                  <a:lnTo>
                    <a:pt x="33216" y="3861"/>
                  </a:lnTo>
                  <a:lnTo>
                    <a:pt x="29679" y="1716"/>
                  </a:lnTo>
                  <a:lnTo>
                    <a:pt x="27748" y="1144"/>
                  </a:lnTo>
                  <a:lnTo>
                    <a:pt x="25755" y="2174"/>
                  </a:lnTo>
                  <a:lnTo>
                    <a:pt x="12016" y="17777"/>
                  </a:lnTo>
                  <a:lnTo>
                    <a:pt x="3593" y="36625"/>
                  </a:lnTo>
                  <a:lnTo>
                    <a:pt x="0" y="56713"/>
                  </a:lnTo>
                  <a:lnTo>
                    <a:pt x="907" y="61797"/>
                  </a:lnTo>
                  <a:lnTo>
                    <a:pt x="5677" y="69329"/>
                  </a:lnTo>
                  <a:lnTo>
                    <a:pt x="19667" y="77535"/>
                  </a:lnTo>
                  <a:lnTo>
                    <a:pt x="25307" y="77796"/>
                  </a:lnTo>
                  <a:lnTo>
                    <a:pt x="37218" y="74322"/>
                  </a:lnTo>
                  <a:lnTo>
                    <a:pt x="45804" y="68075"/>
                  </a:lnTo>
                  <a:lnTo>
                    <a:pt x="49082" y="64433"/>
                  </a:lnTo>
                  <a:lnTo>
                    <a:pt x="52723" y="54742"/>
                  </a:lnTo>
                  <a:lnTo>
                    <a:pt x="53694" y="49195"/>
                  </a:lnTo>
                  <a:lnTo>
                    <a:pt x="52226" y="43380"/>
                  </a:lnTo>
                  <a:lnTo>
                    <a:pt x="23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1">
              <a:extLst>
                <a:ext uri="{FF2B5EF4-FFF2-40B4-BE49-F238E27FC236}">
                  <a16:creationId xmlns:a16="http://schemas.microsoft.com/office/drawing/2014/main" xmlns="" id="{28C23DC8-27D0-4EF4-8A0F-9039523A914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13692" y="4225782"/>
              <a:ext cx="132959" cy="131500"/>
            </a:xfrm>
            <a:custGeom>
              <a:avLst/>
              <a:gdLst/>
              <a:ahLst/>
              <a:cxnLst/>
              <a:rect l="0" t="0" r="0" b="0"/>
              <a:pathLst>
                <a:path w="132959" h="131500">
                  <a:moveTo>
                    <a:pt x="37708" y="28718"/>
                  </a:moveTo>
                  <a:lnTo>
                    <a:pt x="37708" y="28718"/>
                  </a:lnTo>
                  <a:lnTo>
                    <a:pt x="37708" y="25347"/>
                  </a:lnTo>
                  <a:lnTo>
                    <a:pt x="37002" y="25060"/>
                  </a:lnTo>
                  <a:lnTo>
                    <a:pt x="34337" y="26622"/>
                  </a:lnTo>
                  <a:lnTo>
                    <a:pt x="32682" y="33431"/>
                  </a:lnTo>
                  <a:lnTo>
                    <a:pt x="22685" y="81047"/>
                  </a:lnTo>
                  <a:lnTo>
                    <a:pt x="6311" y="125574"/>
                  </a:lnTo>
                  <a:lnTo>
                    <a:pt x="2587" y="131032"/>
                  </a:lnTo>
                  <a:lnTo>
                    <a:pt x="1594" y="131499"/>
                  </a:lnTo>
                  <a:lnTo>
                    <a:pt x="932" y="131106"/>
                  </a:lnTo>
                  <a:lnTo>
                    <a:pt x="0" y="120438"/>
                  </a:lnTo>
                  <a:lnTo>
                    <a:pt x="15356" y="74175"/>
                  </a:lnTo>
                  <a:lnTo>
                    <a:pt x="34939" y="29309"/>
                  </a:lnTo>
                  <a:lnTo>
                    <a:pt x="48098" y="8745"/>
                  </a:lnTo>
                  <a:lnTo>
                    <a:pt x="54791" y="2202"/>
                  </a:lnTo>
                  <a:lnTo>
                    <a:pt x="57563" y="457"/>
                  </a:lnTo>
                  <a:lnTo>
                    <a:pt x="60116" y="0"/>
                  </a:lnTo>
                  <a:lnTo>
                    <a:pt x="62525" y="400"/>
                  </a:lnTo>
                  <a:lnTo>
                    <a:pt x="64836" y="1373"/>
                  </a:lnTo>
                  <a:lnTo>
                    <a:pt x="74831" y="12855"/>
                  </a:lnTo>
                  <a:lnTo>
                    <a:pt x="89982" y="53771"/>
                  </a:lnTo>
                  <a:lnTo>
                    <a:pt x="114856" y="101155"/>
                  </a:lnTo>
                  <a:lnTo>
                    <a:pt x="122028" y="111643"/>
                  </a:lnTo>
                  <a:lnTo>
                    <a:pt x="126455" y="114962"/>
                  </a:lnTo>
                  <a:lnTo>
                    <a:pt x="132958" y="117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28">
            <a:extLst>
              <a:ext uri="{FF2B5EF4-FFF2-40B4-BE49-F238E27FC236}">
                <a16:creationId xmlns:a16="http://schemas.microsoft.com/office/drawing/2014/main" xmlns="" id="{02D3919F-9B80-4058-9173-DA7F41BE9E72}"/>
              </a:ext>
            </a:extLst>
          </p:cNvPr>
          <p:cNvGrpSpPr/>
          <p:nvPr/>
        </p:nvGrpSpPr>
        <p:grpSpPr>
          <a:xfrm>
            <a:off x="5296162" y="4314992"/>
            <a:ext cx="963027" cy="568159"/>
            <a:chOff x="5296162" y="4314992"/>
            <a:chExt cx="963027" cy="568159"/>
          </a:xfrm>
        </p:grpSpPr>
        <p:sp>
          <p:nvSpPr>
            <p:cNvPr id="199" name="SMARTInkShape-172">
              <a:extLst>
                <a:ext uri="{FF2B5EF4-FFF2-40B4-BE49-F238E27FC236}">
                  <a16:creationId xmlns:a16="http://schemas.microsoft.com/office/drawing/2014/main" xmlns="" id="{7F6E584A-853B-45AB-898F-0DDB9C9DE1B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96162" y="4584700"/>
              <a:ext cx="133089" cy="6089"/>
            </a:xfrm>
            <a:custGeom>
              <a:avLst/>
              <a:gdLst/>
              <a:ahLst/>
              <a:cxnLst/>
              <a:rect l="0" t="0" r="0" b="0"/>
              <a:pathLst>
                <a:path w="133089" h="6089">
                  <a:moveTo>
                    <a:pt x="6088" y="0"/>
                  </a:moveTo>
                  <a:lnTo>
                    <a:pt x="6088" y="0"/>
                  </a:lnTo>
                  <a:lnTo>
                    <a:pt x="0" y="6088"/>
                  </a:lnTo>
                  <a:lnTo>
                    <a:pt x="41856" y="2956"/>
                  </a:lnTo>
                  <a:lnTo>
                    <a:pt x="85068" y="584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3">
              <a:extLst>
                <a:ext uri="{FF2B5EF4-FFF2-40B4-BE49-F238E27FC236}">
                  <a16:creationId xmlns:a16="http://schemas.microsoft.com/office/drawing/2014/main" xmlns="" id="{62B65FAC-1527-40B9-B663-68AC24203C7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49391" y="4514850"/>
              <a:ext cx="41760" cy="171451"/>
            </a:xfrm>
            <a:custGeom>
              <a:avLst/>
              <a:gdLst/>
              <a:ahLst/>
              <a:cxnLst/>
              <a:rect l="0" t="0" r="0" b="0"/>
              <a:pathLst>
                <a:path w="41760" h="1714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490" y="17578"/>
                  </a:lnTo>
                  <a:lnTo>
                    <a:pt x="24493" y="60745"/>
                  </a:lnTo>
                  <a:lnTo>
                    <a:pt x="33044" y="103774"/>
                  </a:lnTo>
                  <a:lnTo>
                    <a:pt x="38313" y="149458"/>
                  </a:lnTo>
                  <a:lnTo>
                    <a:pt x="4175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4">
              <a:extLst>
                <a:ext uri="{FF2B5EF4-FFF2-40B4-BE49-F238E27FC236}">
                  <a16:creationId xmlns:a16="http://schemas.microsoft.com/office/drawing/2014/main" xmlns="" id="{9F9C5B76-1C6C-4275-B233-A32ADF81811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81650" y="4518867"/>
              <a:ext cx="97679" cy="364284"/>
            </a:xfrm>
            <a:custGeom>
              <a:avLst/>
              <a:gdLst/>
              <a:ahLst/>
              <a:cxnLst/>
              <a:rect l="0" t="0" r="0" b="0"/>
              <a:pathLst>
                <a:path w="97679" h="364284">
                  <a:moveTo>
                    <a:pt x="0" y="364283"/>
                  </a:moveTo>
                  <a:lnTo>
                    <a:pt x="0" y="364283"/>
                  </a:lnTo>
                  <a:lnTo>
                    <a:pt x="706" y="353438"/>
                  </a:lnTo>
                  <a:lnTo>
                    <a:pt x="10125" y="313663"/>
                  </a:lnTo>
                  <a:lnTo>
                    <a:pt x="12192" y="268938"/>
                  </a:lnTo>
                  <a:lnTo>
                    <a:pt x="12474" y="236535"/>
                  </a:lnTo>
                  <a:lnTo>
                    <a:pt x="12599" y="196263"/>
                  </a:lnTo>
                  <a:lnTo>
                    <a:pt x="14536" y="154376"/>
                  </a:lnTo>
                  <a:lnTo>
                    <a:pt x="18455" y="113652"/>
                  </a:lnTo>
                  <a:lnTo>
                    <a:pt x="24900" y="76737"/>
                  </a:lnTo>
                  <a:lnTo>
                    <a:pt x="33091" y="34335"/>
                  </a:lnTo>
                  <a:lnTo>
                    <a:pt x="43358" y="9541"/>
                  </a:lnTo>
                  <a:lnTo>
                    <a:pt x="49374" y="2009"/>
                  </a:lnTo>
                  <a:lnTo>
                    <a:pt x="51966" y="0"/>
                  </a:lnTo>
                  <a:lnTo>
                    <a:pt x="54399" y="778"/>
                  </a:lnTo>
                  <a:lnTo>
                    <a:pt x="58985" y="7286"/>
                  </a:lnTo>
                  <a:lnTo>
                    <a:pt x="62162" y="29592"/>
                  </a:lnTo>
                  <a:lnTo>
                    <a:pt x="59732" y="55173"/>
                  </a:lnTo>
                  <a:lnTo>
                    <a:pt x="46443" y="90463"/>
                  </a:lnTo>
                  <a:lnTo>
                    <a:pt x="46484" y="93541"/>
                  </a:lnTo>
                  <a:lnTo>
                    <a:pt x="48411" y="98844"/>
                  </a:lnTo>
                  <a:lnTo>
                    <a:pt x="50619" y="100540"/>
                  </a:lnTo>
                  <a:lnTo>
                    <a:pt x="84067" y="114676"/>
                  </a:lnTo>
                  <a:lnTo>
                    <a:pt x="89809" y="118820"/>
                  </a:lnTo>
                  <a:lnTo>
                    <a:pt x="97009" y="131863"/>
                  </a:lnTo>
                  <a:lnTo>
                    <a:pt x="97678" y="143157"/>
                  </a:lnTo>
                  <a:lnTo>
                    <a:pt x="94918" y="155233"/>
                  </a:lnTo>
                  <a:lnTo>
                    <a:pt x="88988" y="167655"/>
                  </a:lnTo>
                  <a:lnTo>
                    <a:pt x="77886" y="176468"/>
                  </a:lnTo>
                  <a:lnTo>
                    <a:pt x="51133" y="187876"/>
                  </a:lnTo>
                  <a:lnTo>
                    <a:pt x="46789" y="188117"/>
                  </a:lnTo>
                  <a:lnTo>
                    <a:pt x="43893" y="186867"/>
                  </a:lnTo>
                  <a:lnTo>
                    <a:pt x="38100" y="18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5">
              <a:extLst>
                <a:ext uri="{FF2B5EF4-FFF2-40B4-BE49-F238E27FC236}">
                  <a16:creationId xmlns:a16="http://schemas.microsoft.com/office/drawing/2014/main" xmlns="" id="{3922E23B-9187-44D9-975F-9D93F346272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72150" y="4650892"/>
              <a:ext cx="6351" cy="67159"/>
            </a:xfrm>
            <a:custGeom>
              <a:avLst/>
              <a:gdLst/>
              <a:ahLst/>
              <a:cxnLst/>
              <a:rect l="0" t="0" r="0" b="0"/>
              <a:pathLst>
                <a:path w="6351" h="671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467" y="1561"/>
                  </a:lnTo>
                  <a:lnTo>
                    <a:pt x="5470" y="19158"/>
                  </a:lnTo>
                  <a:lnTo>
                    <a:pt x="2640" y="40393"/>
                  </a:lnTo>
                  <a:lnTo>
                    <a:pt x="635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6">
              <a:extLst>
                <a:ext uri="{FF2B5EF4-FFF2-40B4-BE49-F238E27FC236}">
                  <a16:creationId xmlns:a16="http://schemas.microsoft.com/office/drawing/2014/main" xmlns="" id="{DF547C46-888F-41D5-B35E-06D51886FEA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576033" y="4314992"/>
              <a:ext cx="170718" cy="126732"/>
            </a:xfrm>
            <a:custGeom>
              <a:avLst/>
              <a:gdLst/>
              <a:ahLst/>
              <a:cxnLst/>
              <a:rect l="0" t="0" r="0" b="0"/>
              <a:pathLst>
                <a:path w="170718" h="126732">
                  <a:moveTo>
                    <a:pt x="50067" y="15708"/>
                  </a:moveTo>
                  <a:lnTo>
                    <a:pt x="50067" y="15708"/>
                  </a:lnTo>
                  <a:lnTo>
                    <a:pt x="49361" y="22188"/>
                  </a:lnTo>
                  <a:lnTo>
                    <a:pt x="35320" y="67445"/>
                  </a:lnTo>
                  <a:lnTo>
                    <a:pt x="11788" y="110482"/>
                  </a:lnTo>
                  <a:lnTo>
                    <a:pt x="1740" y="126151"/>
                  </a:lnTo>
                  <a:lnTo>
                    <a:pt x="916" y="126731"/>
                  </a:lnTo>
                  <a:lnTo>
                    <a:pt x="366" y="126412"/>
                  </a:lnTo>
                  <a:lnTo>
                    <a:pt x="0" y="125494"/>
                  </a:lnTo>
                  <a:lnTo>
                    <a:pt x="22475" y="85095"/>
                  </a:lnTo>
                  <a:lnTo>
                    <a:pt x="40880" y="45537"/>
                  </a:lnTo>
                  <a:lnTo>
                    <a:pt x="68347" y="13578"/>
                  </a:lnTo>
                  <a:lnTo>
                    <a:pt x="81475" y="4178"/>
                  </a:lnTo>
                  <a:lnTo>
                    <a:pt x="94365" y="0"/>
                  </a:lnTo>
                  <a:lnTo>
                    <a:pt x="100060" y="297"/>
                  </a:lnTo>
                  <a:lnTo>
                    <a:pt x="110151" y="4390"/>
                  </a:lnTo>
                  <a:lnTo>
                    <a:pt x="117458" y="16558"/>
                  </a:lnTo>
                  <a:lnTo>
                    <a:pt x="123657" y="41360"/>
                  </a:lnTo>
                  <a:lnTo>
                    <a:pt x="131698" y="82769"/>
                  </a:lnTo>
                  <a:lnTo>
                    <a:pt x="138323" y="97018"/>
                  </a:lnTo>
                  <a:lnTo>
                    <a:pt x="149735" y="106644"/>
                  </a:lnTo>
                  <a:lnTo>
                    <a:pt x="170717" y="117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7">
              <a:extLst>
                <a:ext uri="{FF2B5EF4-FFF2-40B4-BE49-F238E27FC236}">
                  <a16:creationId xmlns:a16="http://schemas.microsoft.com/office/drawing/2014/main" xmlns="" id="{B645FD78-18D5-4B9A-9E51-6726E8BAE2B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981700" y="4490333"/>
              <a:ext cx="152401" cy="253118"/>
            </a:xfrm>
            <a:custGeom>
              <a:avLst/>
              <a:gdLst/>
              <a:ahLst/>
              <a:cxnLst/>
              <a:rect l="0" t="0" r="0" b="0"/>
              <a:pathLst>
                <a:path w="152401" h="253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34519" y="49367"/>
                  </a:lnTo>
                  <a:lnTo>
                    <a:pt x="57970" y="91617"/>
                  </a:lnTo>
                  <a:lnTo>
                    <a:pt x="84674" y="136121"/>
                  </a:lnTo>
                  <a:lnTo>
                    <a:pt x="111167" y="176118"/>
                  </a:lnTo>
                  <a:lnTo>
                    <a:pt x="135709" y="220817"/>
                  </a:lnTo>
                  <a:lnTo>
                    <a:pt x="15240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8">
              <a:extLst>
                <a:ext uri="{FF2B5EF4-FFF2-40B4-BE49-F238E27FC236}">
                  <a16:creationId xmlns:a16="http://schemas.microsoft.com/office/drawing/2014/main" xmlns="" id="{B26E341F-209E-4D41-8DFC-5C0DC0DD812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994371" y="4489450"/>
              <a:ext cx="171480" cy="285751"/>
            </a:xfrm>
            <a:custGeom>
              <a:avLst/>
              <a:gdLst/>
              <a:ahLst/>
              <a:cxnLst/>
              <a:rect l="0" t="0" r="0" b="0"/>
              <a:pathLst>
                <a:path w="171480" h="285751">
                  <a:moveTo>
                    <a:pt x="171479" y="0"/>
                  </a:moveTo>
                  <a:lnTo>
                    <a:pt x="171479" y="0"/>
                  </a:lnTo>
                  <a:lnTo>
                    <a:pt x="164737" y="0"/>
                  </a:lnTo>
                  <a:lnTo>
                    <a:pt x="157664" y="7526"/>
                  </a:lnTo>
                  <a:lnTo>
                    <a:pt x="138255" y="42095"/>
                  </a:lnTo>
                  <a:lnTo>
                    <a:pt x="113500" y="87497"/>
                  </a:lnTo>
                  <a:lnTo>
                    <a:pt x="92087" y="122849"/>
                  </a:lnTo>
                  <a:lnTo>
                    <a:pt x="69166" y="158316"/>
                  </a:lnTo>
                  <a:lnTo>
                    <a:pt x="37134" y="205345"/>
                  </a:lnTo>
                  <a:lnTo>
                    <a:pt x="11571" y="244287"/>
                  </a:lnTo>
                  <a:lnTo>
                    <a:pt x="0" y="268761"/>
                  </a:lnTo>
                  <a:lnTo>
                    <a:pt x="2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9">
              <a:extLst>
                <a:ext uri="{FF2B5EF4-FFF2-40B4-BE49-F238E27FC236}">
                  <a16:creationId xmlns:a16="http://schemas.microsoft.com/office/drawing/2014/main" xmlns="" id="{705678E9-CE83-435E-8BC2-931B07577E7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223262" y="476885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6088" y="0"/>
                  </a:moveTo>
                  <a:lnTo>
                    <a:pt x="6088" y="0"/>
                  </a:lnTo>
                  <a:lnTo>
                    <a:pt x="1724" y="10139"/>
                  </a:lnTo>
                  <a:lnTo>
                    <a:pt x="0" y="29854"/>
                  </a:lnTo>
                  <a:lnTo>
                    <a:pt x="608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0">
              <a:extLst>
                <a:ext uri="{FF2B5EF4-FFF2-40B4-BE49-F238E27FC236}">
                  <a16:creationId xmlns:a16="http://schemas.microsoft.com/office/drawing/2014/main" xmlns="" id="{A9C17BC8-2390-4BA4-8BC8-08DC43D21D9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14342" y="4629150"/>
              <a:ext cx="44847" cy="46499"/>
            </a:xfrm>
            <a:custGeom>
              <a:avLst/>
              <a:gdLst/>
              <a:ahLst/>
              <a:cxnLst/>
              <a:rect l="0" t="0" r="0" b="0"/>
              <a:pathLst>
                <a:path w="44847" h="46499">
                  <a:moveTo>
                    <a:pt x="21358" y="0"/>
                  </a:moveTo>
                  <a:lnTo>
                    <a:pt x="21358" y="0"/>
                  </a:lnTo>
                  <a:lnTo>
                    <a:pt x="3467" y="19773"/>
                  </a:lnTo>
                  <a:lnTo>
                    <a:pt x="964" y="23765"/>
                  </a:lnTo>
                  <a:lnTo>
                    <a:pt x="0" y="27838"/>
                  </a:lnTo>
                  <a:lnTo>
                    <a:pt x="812" y="36126"/>
                  </a:lnTo>
                  <a:lnTo>
                    <a:pt x="3426" y="39606"/>
                  </a:lnTo>
                  <a:lnTo>
                    <a:pt x="11978" y="45355"/>
                  </a:lnTo>
                  <a:lnTo>
                    <a:pt x="22833" y="46498"/>
                  </a:lnTo>
                  <a:lnTo>
                    <a:pt x="28692" y="45815"/>
                  </a:lnTo>
                  <a:lnTo>
                    <a:pt x="33303" y="43949"/>
                  </a:lnTo>
                  <a:lnTo>
                    <a:pt x="40307" y="38113"/>
                  </a:lnTo>
                  <a:lnTo>
                    <a:pt x="43891" y="30814"/>
                  </a:lnTo>
                  <a:lnTo>
                    <a:pt x="44846" y="26893"/>
                  </a:lnTo>
                  <a:lnTo>
                    <a:pt x="44072" y="23573"/>
                  </a:lnTo>
                  <a:lnTo>
                    <a:pt x="39450" y="18003"/>
                  </a:lnTo>
                  <a:lnTo>
                    <a:pt x="28913" y="10900"/>
                  </a:lnTo>
                  <a:lnTo>
                    <a:pt x="8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9">
            <a:extLst>
              <a:ext uri="{FF2B5EF4-FFF2-40B4-BE49-F238E27FC236}">
                <a16:creationId xmlns:a16="http://schemas.microsoft.com/office/drawing/2014/main" xmlns="" id="{A87E300D-BA02-450E-8063-3F5618B94257}"/>
              </a:ext>
            </a:extLst>
          </p:cNvPr>
          <p:cNvGrpSpPr/>
          <p:nvPr/>
        </p:nvGrpSpPr>
        <p:grpSpPr>
          <a:xfrm>
            <a:off x="6543479" y="4345820"/>
            <a:ext cx="663081" cy="492881"/>
            <a:chOff x="6543479" y="4345820"/>
            <a:chExt cx="663081" cy="492881"/>
          </a:xfrm>
        </p:grpSpPr>
        <p:sp>
          <p:nvSpPr>
            <p:cNvPr id="209" name="SMARTInkShape-181">
              <a:extLst>
                <a:ext uri="{FF2B5EF4-FFF2-40B4-BE49-F238E27FC236}">
                  <a16:creationId xmlns:a16="http://schemas.microsoft.com/office/drawing/2014/main" xmlns="" id="{B4219B27-5DE4-46FB-AE3C-E0CC1EAEAB0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43479" y="4667250"/>
              <a:ext cx="136722" cy="1"/>
            </a:xfrm>
            <a:custGeom>
              <a:avLst/>
              <a:gdLst/>
              <a:ahLst/>
              <a:cxnLst/>
              <a:rect l="0" t="0" r="0" b="0"/>
              <a:pathLst>
                <a:path w="1367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445" y="0"/>
                  </a:lnTo>
                  <a:lnTo>
                    <a:pt x="86972" y="0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2">
              <a:extLst>
                <a:ext uri="{FF2B5EF4-FFF2-40B4-BE49-F238E27FC236}">
                  <a16:creationId xmlns:a16="http://schemas.microsoft.com/office/drawing/2014/main" xmlns="" id="{F5A2CB35-587C-4D44-A3BD-F6635C2C153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10401" y="4572000"/>
              <a:ext cx="25350" cy="177801"/>
            </a:xfrm>
            <a:custGeom>
              <a:avLst/>
              <a:gdLst/>
              <a:ahLst/>
              <a:cxnLst/>
              <a:rect l="0" t="0" r="0" b="0"/>
              <a:pathLst>
                <a:path w="25350" h="177801">
                  <a:moveTo>
                    <a:pt x="6299" y="0"/>
                  </a:moveTo>
                  <a:lnTo>
                    <a:pt x="6299" y="0"/>
                  </a:lnTo>
                  <a:lnTo>
                    <a:pt x="2928" y="6742"/>
                  </a:lnTo>
                  <a:lnTo>
                    <a:pt x="210" y="54272"/>
                  </a:lnTo>
                  <a:lnTo>
                    <a:pt x="0" y="100875"/>
                  </a:lnTo>
                  <a:lnTo>
                    <a:pt x="3326" y="147514"/>
                  </a:lnTo>
                  <a:lnTo>
                    <a:pt x="8789" y="166631"/>
                  </a:lnTo>
                  <a:lnTo>
                    <a:pt x="11486" y="170354"/>
                  </a:lnTo>
                  <a:lnTo>
                    <a:pt x="2534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3">
              <a:extLst>
                <a:ext uri="{FF2B5EF4-FFF2-40B4-BE49-F238E27FC236}">
                  <a16:creationId xmlns:a16="http://schemas.microsoft.com/office/drawing/2014/main" xmlns="" id="{D1BF921E-2837-472C-9D13-AA43C55DC4A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07487" y="4524825"/>
              <a:ext cx="178154" cy="212276"/>
            </a:xfrm>
            <a:custGeom>
              <a:avLst/>
              <a:gdLst/>
              <a:ahLst/>
              <a:cxnLst/>
              <a:rect l="0" t="0" r="0" b="0"/>
              <a:pathLst>
                <a:path w="178154" h="212276">
                  <a:moveTo>
                    <a:pt x="166413" y="34475"/>
                  </a:moveTo>
                  <a:lnTo>
                    <a:pt x="166413" y="34475"/>
                  </a:lnTo>
                  <a:lnTo>
                    <a:pt x="171439" y="22541"/>
                  </a:lnTo>
                  <a:lnTo>
                    <a:pt x="174252" y="13771"/>
                  </a:lnTo>
                  <a:lnTo>
                    <a:pt x="178153" y="4907"/>
                  </a:lnTo>
                  <a:lnTo>
                    <a:pt x="173041" y="1813"/>
                  </a:lnTo>
                  <a:lnTo>
                    <a:pt x="168716" y="0"/>
                  </a:lnTo>
                  <a:lnTo>
                    <a:pt x="149143" y="820"/>
                  </a:lnTo>
                  <a:lnTo>
                    <a:pt x="104152" y="16852"/>
                  </a:lnTo>
                  <a:lnTo>
                    <a:pt x="67776" y="36220"/>
                  </a:lnTo>
                  <a:lnTo>
                    <a:pt x="55546" y="47245"/>
                  </a:lnTo>
                  <a:lnTo>
                    <a:pt x="50111" y="56848"/>
                  </a:lnTo>
                  <a:lnTo>
                    <a:pt x="49577" y="65821"/>
                  </a:lnTo>
                  <a:lnTo>
                    <a:pt x="50422" y="70189"/>
                  </a:lnTo>
                  <a:lnTo>
                    <a:pt x="53102" y="73806"/>
                  </a:lnTo>
                  <a:lnTo>
                    <a:pt x="66987" y="82269"/>
                  </a:lnTo>
                  <a:lnTo>
                    <a:pt x="86736" y="90253"/>
                  </a:lnTo>
                  <a:lnTo>
                    <a:pt x="86484" y="92122"/>
                  </a:lnTo>
                  <a:lnTo>
                    <a:pt x="82441" y="97961"/>
                  </a:lnTo>
                  <a:lnTo>
                    <a:pt x="37124" y="124814"/>
                  </a:lnTo>
                  <a:lnTo>
                    <a:pt x="9877" y="149059"/>
                  </a:lnTo>
                  <a:lnTo>
                    <a:pt x="2062" y="161601"/>
                  </a:lnTo>
                  <a:lnTo>
                    <a:pt x="0" y="174231"/>
                  </a:lnTo>
                  <a:lnTo>
                    <a:pt x="438" y="180562"/>
                  </a:lnTo>
                  <a:lnTo>
                    <a:pt x="3552" y="186194"/>
                  </a:lnTo>
                  <a:lnTo>
                    <a:pt x="14538" y="196215"/>
                  </a:lnTo>
                  <a:lnTo>
                    <a:pt x="36589" y="206419"/>
                  </a:lnTo>
                  <a:lnTo>
                    <a:pt x="74394" y="211118"/>
                  </a:lnTo>
                  <a:lnTo>
                    <a:pt x="119600" y="212123"/>
                  </a:lnTo>
                  <a:lnTo>
                    <a:pt x="134663" y="21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4">
              <a:extLst>
                <a:ext uri="{FF2B5EF4-FFF2-40B4-BE49-F238E27FC236}">
                  <a16:creationId xmlns:a16="http://schemas.microsoft.com/office/drawing/2014/main" xmlns="" id="{0B73B2EF-8CE5-429F-B018-F0E50F1223A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81850" y="4749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5">
              <a:extLst>
                <a:ext uri="{FF2B5EF4-FFF2-40B4-BE49-F238E27FC236}">
                  <a16:creationId xmlns:a16="http://schemas.microsoft.com/office/drawing/2014/main" xmlns="" id="{1F5D299D-9AD1-4DB3-BBF7-2C4B8303B87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79128" y="4657242"/>
              <a:ext cx="27432" cy="29758"/>
            </a:xfrm>
            <a:custGeom>
              <a:avLst/>
              <a:gdLst/>
              <a:ahLst/>
              <a:cxnLst/>
              <a:rect l="0" t="0" r="0" b="0"/>
              <a:pathLst>
                <a:path w="27432" h="29758">
                  <a:moveTo>
                    <a:pt x="21772" y="3658"/>
                  </a:moveTo>
                  <a:lnTo>
                    <a:pt x="21772" y="3658"/>
                  </a:lnTo>
                  <a:lnTo>
                    <a:pt x="15030" y="287"/>
                  </a:lnTo>
                  <a:lnTo>
                    <a:pt x="12338" y="0"/>
                  </a:lnTo>
                  <a:lnTo>
                    <a:pt x="7466" y="1562"/>
                  </a:lnTo>
                  <a:lnTo>
                    <a:pt x="2949" y="6489"/>
                  </a:lnTo>
                  <a:lnTo>
                    <a:pt x="757" y="9779"/>
                  </a:lnTo>
                  <a:lnTo>
                    <a:pt x="0" y="12678"/>
                  </a:lnTo>
                  <a:lnTo>
                    <a:pt x="202" y="15316"/>
                  </a:lnTo>
                  <a:lnTo>
                    <a:pt x="1042" y="17780"/>
                  </a:lnTo>
                  <a:lnTo>
                    <a:pt x="8966" y="27990"/>
                  </a:lnTo>
                  <a:lnTo>
                    <a:pt x="12528" y="29757"/>
                  </a:lnTo>
                  <a:lnTo>
                    <a:pt x="25790" y="29289"/>
                  </a:lnTo>
                  <a:lnTo>
                    <a:pt x="26567" y="27801"/>
                  </a:lnTo>
                  <a:lnTo>
                    <a:pt x="27431" y="22384"/>
                  </a:lnTo>
                  <a:lnTo>
                    <a:pt x="26955" y="20375"/>
                  </a:lnTo>
                  <a:lnTo>
                    <a:pt x="25933" y="19037"/>
                  </a:lnTo>
                  <a:lnTo>
                    <a:pt x="15422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6">
              <a:extLst>
                <a:ext uri="{FF2B5EF4-FFF2-40B4-BE49-F238E27FC236}">
                  <a16:creationId xmlns:a16="http://schemas.microsoft.com/office/drawing/2014/main" xmlns="" id="{2321DA2B-DF84-4E8B-B973-4851A8CDBA2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59737" y="4345820"/>
              <a:ext cx="88764" cy="99181"/>
            </a:xfrm>
            <a:custGeom>
              <a:avLst/>
              <a:gdLst/>
              <a:ahLst/>
              <a:cxnLst/>
              <a:rect l="0" t="0" r="0" b="0"/>
              <a:pathLst>
                <a:path w="88764" h="99181">
                  <a:moveTo>
                    <a:pt x="31613" y="10280"/>
                  </a:moveTo>
                  <a:lnTo>
                    <a:pt x="31613" y="10280"/>
                  </a:lnTo>
                  <a:lnTo>
                    <a:pt x="31613" y="4813"/>
                  </a:lnTo>
                  <a:lnTo>
                    <a:pt x="31613" y="10933"/>
                  </a:lnTo>
                  <a:lnTo>
                    <a:pt x="13937" y="56950"/>
                  </a:lnTo>
                  <a:lnTo>
                    <a:pt x="325" y="97075"/>
                  </a:lnTo>
                  <a:lnTo>
                    <a:pt x="0" y="91814"/>
                  </a:lnTo>
                  <a:lnTo>
                    <a:pt x="8713" y="48224"/>
                  </a:lnTo>
                  <a:lnTo>
                    <a:pt x="23989" y="9833"/>
                  </a:lnTo>
                  <a:lnTo>
                    <a:pt x="28930" y="3026"/>
                  </a:lnTo>
                  <a:lnTo>
                    <a:pt x="33478" y="0"/>
                  </a:lnTo>
                  <a:lnTo>
                    <a:pt x="36384" y="1310"/>
                  </a:lnTo>
                  <a:lnTo>
                    <a:pt x="43375" y="8410"/>
                  </a:lnTo>
                  <a:lnTo>
                    <a:pt x="51875" y="31049"/>
                  </a:lnTo>
                  <a:lnTo>
                    <a:pt x="60100" y="71846"/>
                  </a:lnTo>
                  <a:lnTo>
                    <a:pt x="63303" y="78841"/>
                  </a:lnTo>
                  <a:lnTo>
                    <a:pt x="72508" y="88494"/>
                  </a:lnTo>
                  <a:lnTo>
                    <a:pt x="88763" y="99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30">
            <a:extLst>
              <a:ext uri="{FF2B5EF4-FFF2-40B4-BE49-F238E27FC236}">
                <a16:creationId xmlns:a16="http://schemas.microsoft.com/office/drawing/2014/main" xmlns="" id="{F328A433-2D4A-4CC7-82EB-62D1D87BF4C7}"/>
              </a:ext>
            </a:extLst>
          </p:cNvPr>
          <p:cNvGrpSpPr/>
          <p:nvPr/>
        </p:nvGrpSpPr>
        <p:grpSpPr>
          <a:xfrm>
            <a:off x="2670917" y="5370629"/>
            <a:ext cx="579873" cy="286607"/>
            <a:chOff x="2670917" y="5370629"/>
            <a:chExt cx="579873" cy="286607"/>
          </a:xfrm>
        </p:grpSpPr>
        <p:sp>
          <p:nvSpPr>
            <p:cNvPr id="216" name="SMARTInkShape-187">
              <a:extLst>
                <a:ext uri="{FF2B5EF4-FFF2-40B4-BE49-F238E27FC236}">
                  <a16:creationId xmlns:a16="http://schemas.microsoft.com/office/drawing/2014/main" xmlns="" id="{3616A63D-BC0A-480C-974C-24DB7632F86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70917" y="5401723"/>
              <a:ext cx="164677" cy="255513"/>
            </a:xfrm>
            <a:custGeom>
              <a:avLst/>
              <a:gdLst/>
              <a:ahLst/>
              <a:cxnLst/>
              <a:rect l="0" t="0" r="0" b="0"/>
              <a:pathLst>
                <a:path w="164677" h="255513">
                  <a:moveTo>
                    <a:pt x="116733" y="27527"/>
                  </a:moveTo>
                  <a:lnTo>
                    <a:pt x="116733" y="27527"/>
                  </a:lnTo>
                  <a:lnTo>
                    <a:pt x="94365" y="6571"/>
                  </a:lnTo>
                  <a:lnTo>
                    <a:pt x="83508" y="1044"/>
                  </a:lnTo>
                  <a:lnTo>
                    <a:pt x="71628" y="0"/>
                  </a:lnTo>
                  <a:lnTo>
                    <a:pt x="65496" y="709"/>
                  </a:lnTo>
                  <a:lnTo>
                    <a:pt x="53039" y="10904"/>
                  </a:lnTo>
                  <a:lnTo>
                    <a:pt x="34125" y="40240"/>
                  </a:lnTo>
                  <a:lnTo>
                    <a:pt x="15116" y="83975"/>
                  </a:lnTo>
                  <a:lnTo>
                    <a:pt x="4542" y="117526"/>
                  </a:lnTo>
                  <a:lnTo>
                    <a:pt x="0" y="164181"/>
                  </a:lnTo>
                  <a:lnTo>
                    <a:pt x="7670" y="207168"/>
                  </a:lnTo>
                  <a:lnTo>
                    <a:pt x="23034" y="237309"/>
                  </a:lnTo>
                  <a:lnTo>
                    <a:pt x="34873" y="250350"/>
                  </a:lnTo>
                  <a:lnTo>
                    <a:pt x="43109" y="253687"/>
                  </a:lnTo>
                  <a:lnTo>
                    <a:pt x="63550" y="255512"/>
                  </a:lnTo>
                  <a:lnTo>
                    <a:pt x="82984" y="248328"/>
                  </a:lnTo>
                  <a:lnTo>
                    <a:pt x="111672" y="224653"/>
                  </a:lnTo>
                  <a:lnTo>
                    <a:pt x="146229" y="182098"/>
                  </a:lnTo>
                  <a:lnTo>
                    <a:pt x="160123" y="140197"/>
                  </a:lnTo>
                  <a:lnTo>
                    <a:pt x="164240" y="108412"/>
                  </a:lnTo>
                  <a:lnTo>
                    <a:pt x="164676" y="64427"/>
                  </a:lnTo>
                  <a:lnTo>
                    <a:pt x="158455" y="30934"/>
                  </a:lnTo>
                  <a:lnTo>
                    <a:pt x="155131" y="21332"/>
                  </a:lnTo>
                  <a:lnTo>
                    <a:pt x="150093" y="14930"/>
                  </a:lnTo>
                  <a:lnTo>
                    <a:pt x="136969" y="7817"/>
                  </a:lnTo>
                  <a:lnTo>
                    <a:pt x="123610" y="6538"/>
                  </a:lnTo>
                  <a:lnTo>
                    <a:pt x="117084" y="7184"/>
                  </a:lnTo>
                  <a:lnTo>
                    <a:pt x="112028" y="9732"/>
                  </a:lnTo>
                  <a:lnTo>
                    <a:pt x="97683" y="27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8">
              <a:extLst>
                <a:ext uri="{FF2B5EF4-FFF2-40B4-BE49-F238E27FC236}">
                  <a16:creationId xmlns:a16="http://schemas.microsoft.com/office/drawing/2014/main" xmlns="" id="{3644E5B4-9A91-4053-B576-9066C9C7338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02312" y="5405615"/>
              <a:ext cx="152039" cy="244119"/>
            </a:xfrm>
            <a:custGeom>
              <a:avLst/>
              <a:gdLst/>
              <a:ahLst/>
              <a:cxnLst/>
              <a:rect l="0" t="0" r="0" b="0"/>
              <a:pathLst>
                <a:path w="152039" h="244119">
                  <a:moveTo>
                    <a:pt x="12338" y="10935"/>
                  </a:moveTo>
                  <a:lnTo>
                    <a:pt x="12338" y="10935"/>
                  </a:lnTo>
                  <a:lnTo>
                    <a:pt x="12338" y="0"/>
                  </a:lnTo>
                  <a:lnTo>
                    <a:pt x="13044" y="117"/>
                  </a:lnTo>
                  <a:lnTo>
                    <a:pt x="15709" y="2129"/>
                  </a:lnTo>
                  <a:lnTo>
                    <a:pt x="18296" y="42562"/>
                  </a:lnTo>
                  <a:lnTo>
                    <a:pt x="18572" y="84512"/>
                  </a:lnTo>
                  <a:lnTo>
                    <a:pt x="17931" y="116308"/>
                  </a:lnTo>
                  <a:lnTo>
                    <a:pt x="15294" y="149254"/>
                  </a:lnTo>
                  <a:lnTo>
                    <a:pt x="9843" y="192794"/>
                  </a:lnTo>
                  <a:lnTo>
                    <a:pt x="859" y="239923"/>
                  </a:lnTo>
                  <a:lnTo>
                    <a:pt x="0" y="244118"/>
                  </a:lnTo>
                  <a:lnTo>
                    <a:pt x="1290" y="244002"/>
                  </a:lnTo>
                  <a:lnTo>
                    <a:pt x="41710" y="227541"/>
                  </a:lnTo>
                  <a:lnTo>
                    <a:pt x="84227" y="217515"/>
                  </a:lnTo>
                  <a:lnTo>
                    <a:pt x="127746" y="214802"/>
                  </a:lnTo>
                  <a:lnTo>
                    <a:pt x="152038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9">
              <a:extLst>
                <a:ext uri="{FF2B5EF4-FFF2-40B4-BE49-F238E27FC236}">
                  <a16:creationId xmlns:a16="http://schemas.microsoft.com/office/drawing/2014/main" xmlns="" id="{49BEC522-22E0-4BA6-B333-5744B390A88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109115" y="5370629"/>
              <a:ext cx="141675" cy="274522"/>
            </a:xfrm>
            <a:custGeom>
              <a:avLst/>
              <a:gdLst/>
              <a:ahLst/>
              <a:cxnLst/>
              <a:rect l="0" t="0" r="0" b="0"/>
              <a:pathLst>
                <a:path w="141675" h="274522">
                  <a:moveTo>
                    <a:pt x="135735" y="45921"/>
                  </a:moveTo>
                  <a:lnTo>
                    <a:pt x="135735" y="45921"/>
                  </a:lnTo>
                  <a:lnTo>
                    <a:pt x="133853" y="25198"/>
                  </a:lnTo>
                  <a:lnTo>
                    <a:pt x="128828" y="11088"/>
                  </a:lnTo>
                  <a:lnTo>
                    <a:pt x="126897" y="7883"/>
                  </a:lnTo>
                  <a:lnTo>
                    <a:pt x="117225" y="2440"/>
                  </a:lnTo>
                  <a:lnTo>
                    <a:pt x="110695" y="0"/>
                  </a:lnTo>
                  <a:lnTo>
                    <a:pt x="94032" y="1052"/>
                  </a:lnTo>
                  <a:lnTo>
                    <a:pt x="74867" y="7635"/>
                  </a:lnTo>
                  <a:lnTo>
                    <a:pt x="45655" y="27208"/>
                  </a:lnTo>
                  <a:lnTo>
                    <a:pt x="9416" y="70781"/>
                  </a:lnTo>
                  <a:lnTo>
                    <a:pt x="0" y="94679"/>
                  </a:lnTo>
                  <a:lnTo>
                    <a:pt x="1560" y="108513"/>
                  </a:lnTo>
                  <a:lnTo>
                    <a:pt x="3952" y="115166"/>
                  </a:lnTo>
                  <a:lnTo>
                    <a:pt x="20802" y="134642"/>
                  </a:lnTo>
                  <a:lnTo>
                    <a:pt x="65577" y="155821"/>
                  </a:lnTo>
                  <a:lnTo>
                    <a:pt x="107975" y="181537"/>
                  </a:lnTo>
                  <a:lnTo>
                    <a:pt x="136993" y="210214"/>
                  </a:lnTo>
                  <a:lnTo>
                    <a:pt x="140101" y="216833"/>
                  </a:lnTo>
                  <a:lnTo>
                    <a:pt x="141674" y="229831"/>
                  </a:lnTo>
                  <a:lnTo>
                    <a:pt x="138283" y="236261"/>
                  </a:lnTo>
                  <a:lnTo>
                    <a:pt x="125108" y="249050"/>
                  </a:lnTo>
                  <a:lnTo>
                    <a:pt x="94486" y="264779"/>
                  </a:lnTo>
                  <a:lnTo>
                    <a:pt x="50446" y="272596"/>
                  </a:lnTo>
                  <a:lnTo>
                    <a:pt x="34135" y="27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31">
            <a:extLst>
              <a:ext uri="{FF2B5EF4-FFF2-40B4-BE49-F238E27FC236}">
                <a16:creationId xmlns:a16="http://schemas.microsoft.com/office/drawing/2014/main" xmlns="" id="{8E59E274-634A-4F81-A82D-0EB96E1C7947}"/>
              </a:ext>
            </a:extLst>
          </p:cNvPr>
          <p:cNvGrpSpPr/>
          <p:nvPr/>
        </p:nvGrpSpPr>
        <p:grpSpPr>
          <a:xfrm>
            <a:off x="3642710" y="5309897"/>
            <a:ext cx="1337797" cy="317872"/>
            <a:chOff x="3642710" y="5309897"/>
            <a:chExt cx="1337797" cy="317872"/>
          </a:xfrm>
        </p:grpSpPr>
        <p:sp>
          <p:nvSpPr>
            <p:cNvPr id="220" name="SMARTInkShape-190">
              <a:extLst>
                <a:ext uri="{FF2B5EF4-FFF2-40B4-BE49-F238E27FC236}">
                  <a16:creationId xmlns:a16="http://schemas.microsoft.com/office/drawing/2014/main" xmlns="" id="{C714C262-14FD-44B3-8093-D20EE9FDD10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642710" y="5496917"/>
              <a:ext cx="116491" cy="130852"/>
            </a:xfrm>
            <a:custGeom>
              <a:avLst/>
              <a:gdLst/>
              <a:ahLst/>
              <a:cxnLst/>
              <a:rect l="0" t="0" r="0" b="0"/>
              <a:pathLst>
                <a:path w="116491" h="130852">
                  <a:moveTo>
                    <a:pt x="21240" y="52983"/>
                  </a:moveTo>
                  <a:lnTo>
                    <a:pt x="21240" y="52983"/>
                  </a:lnTo>
                  <a:lnTo>
                    <a:pt x="27015" y="47914"/>
                  </a:lnTo>
                  <a:lnTo>
                    <a:pt x="38552" y="42152"/>
                  </a:lnTo>
                  <a:lnTo>
                    <a:pt x="82695" y="22543"/>
                  </a:lnTo>
                  <a:lnTo>
                    <a:pt x="91592" y="16876"/>
                  </a:lnTo>
                  <a:lnTo>
                    <a:pt x="97898" y="9654"/>
                  </a:lnTo>
                  <a:lnTo>
                    <a:pt x="98451" y="6459"/>
                  </a:lnTo>
                  <a:lnTo>
                    <a:pt x="97408" y="3622"/>
                  </a:lnTo>
                  <a:lnTo>
                    <a:pt x="95302" y="1026"/>
                  </a:lnTo>
                  <a:lnTo>
                    <a:pt x="91781" y="0"/>
                  </a:lnTo>
                  <a:lnTo>
                    <a:pt x="82225" y="743"/>
                  </a:lnTo>
                  <a:lnTo>
                    <a:pt x="58203" y="11869"/>
                  </a:lnTo>
                  <a:lnTo>
                    <a:pt x="24256" y="39661"/>
                  </a:lnTo>
                  <a:lnTo>
                    <a:pt x="9880" y="55764"/>
                  </a:lnTo>
                  <a:lnTo>
                    <a:pt x="2080" y="72328"/>
                  </a:lnTo>
                  <a:lnTo>
                    <a:pt x="0" y="80696"/>
                  </a:lnTo>
                  <a:lnTo>
                    <a:pt x="1452" y="95639"/>
                  </a:lnTo>
                  <a:lnTo>
                    <a:pt x="3815" y="102587"/>
                  </a:lnTo>
                  <a:lnTo>
                    <a:pt x="15847" y="114070"/>
                  </a:lnTo>
                  <a:lnTo>
                    <a:pt x="33660" y="123171"/>
                  </a:lnTo>
                  <a:lnTo>
                    <a:pt x="67488" y="130851"/>
                  </a:lnTo>
                  <a:lnTo>
                    <a:pt x="116490" y="12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1">
              <a:extLst>
                <a:ext uri="{FF2B5EF4-FFF2-40B4-BE49-F238E27FC236}">
                  <a16:creationId xmlns:a16="http://schemas.microsoft.com/office/drawing/2014/main" xmlns="" id="{6786CCA9-5BC8-4495-9E3F-0F334572320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33974" y="5477561"/>
              <a:ext cx="60447" cy="109343"/>
            </a:xfrm>
            <a:custGeom>
              <a:avLst/>
              <a:gdLst/>
              <a:ahLst/>
              <a:cxnLst/>
              <a:rect l="0" t="0" r="0" b="0"/>
              <a:pathLst>
                <a:path w="60447" h="109343">
                  <a:moveTo>
                    <a:pt x="52226" y="8839"/>
                  </a:moveTo>
                  <a:lnTo>
                    <a:pt x="52226" y="8839"/>
                  </a:lnTo>
                  <a:lnTo>
                    <a:pt x="46451" y="3770"/>
                  </a:lnTo>
                  <a:lnTo>
                    <a:pt x="40016" y="0"/>
                  </a:lnTo>
                  <a:lnTo>
                    <a:pt x="36325" y="124"/>
                  </a:lnTo>
                  <a:lnTo>
                    <a:pt x="28461" y="4025"/>
                  </a:lnTo>
                  <a:lnTo>
                    <a:pt x="8255" y="22392"/>
                  </a:lnTo>
                  <a:lnTo>
                    <a:pt x="1404" y="31560"/>
                  </a:lnTo>
                  <a:lnTo>
                    <a:pt x="0" y="36686"/>
                  </a:lnTo>
                  <a:lnTo>
                    <a:pt x="322" y="48027"/>
                  </a:lnTo>
                  <a:lnTo>
                    <a:pt x="3512" y="53308"/>
                  </a:lnTo>
                  <a:lnTo>
                    <a:pt x="14583" y="62940"/>
                  </a:lnTo>
                  <a:lnTo>
                    <a:pt x="48895" y="83723"/>
                  </a:lnTo>
                  <a:lnTo>
                    <a:pt x="59079" y="95860"/>
                  </a:lnTo>
                  <a:lnTo>
                    <a:pt x="60322" y="98603"/>
                  </a:lnTo>
                  <a:lnTo>
                    <a:pt x="60446" y="100431"/>
                  </a:lnTo>
                  <a:lnTo>
                    <a:pt x="59822" y="101651"/>
                  </a:lnTo>
                  <a:lnTo>
                    <a:pt x="45461" y="106737"/>
                  </a:lnTo>
                  <a:lnTo>
                    <a:pt x="23332" y="109342"/>
                  </a:lnTo>
                  <a:lnTo>
                    <a:pt x="12808" y="108070"/>
                  </a:lnTo>
                  <a:lnTo>
                    <a:pt x="1426" y="10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2">
              <a:extLst>
                <a:ext uri="{FF2B5EF4-FFF2-40B4-BE49-F238E27FC236}">
                  <a16:creationId xmlns:a16="http://schemas.microsoft.com/office/drawing/2014/main" xmlns="" id="{8ED5BE82-ED63-40F2-8ECD-7A4AB0F579A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978850" y="5335765"/>
              <a:ext cx="72451" cy="262691"/>
            </a:xfrm>
            <a:custGeom>
              <a:avLst/>
              <a:gdLst/>
              <a:ahLst/>
              <a:cxnLst/>
              <a:rect l="0" t="0" r="0" b="0"/>
              <a:pathLst>
                <a:path w="72451" h="262691">
                  <a:moveTo>
                    <a:pt x="34350" y="10935"/>
                  </a:moveTo>
                  <a:lnTo>
                    <a:pt x="34350" y="10935"/>
                  </a:lnTo>
                  <a:lnTo>
                    <a:pt x="23415" y="0"/>
                  </a:lnTo>
                  <a:lnTo>
                    <a:pt x="22827" y="117"/>
                  </a:lnTo>
                  <a:lnTo>
                    <a:pt x="22434" y="901"/>
                  </a:lnTo>
                  <a:lnTo>
                    <a:pt x="14811" y="40680"/>
                  </a:lnTo>
                  <a:lnTo>
                    <a:pt x="8805" y="79485"/>
                  </a:lnTo>
                  <a:lnTo>
                    <a:pt x="2557" y="126731"/>
                  </a:lnTo>
                  <a:lnTo>
                    <a:pt x="0" y="170834"/>
                  </a:lnTo>
                  <a:lnTo>
                    <a:pt x="2086" y="217341"/>
                  </a:lnTo>
                  <a:lnTo>
                    <a:pt x="9190" y="243072"/>
                  </a:lnTo>
                  <a:lnTo>
                    <a:pt x="18229" y="253571"/>
                  </a:lnTo>
                  <a:lnTo>
                    <a:pt x="29302" y="259885"/>
                  </a:lnTo>
                  <a:lnTo>
                    <a:pt x="41279" y="262690"/>
                  </a:lnTo>
                  <a:lnTo>
                    <a:pt x="53657" y="260175"/>
                  </a:lnTo>
                  <a:lnTo>
                    <a:pt x="7245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3">
              <a:extLst>
                <a:ext uri="{FF2B5EF4-FFF2-40B4-BE49-F238E27FC236}">
                  <a16:creationId xmlns:a16="http://schemas.microsoft.com/office/drawing/2014/main" xmlns="" id="{AB99DFE0-17B8-4D8D-983D-C019F1C2803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69633" y="5486400"/>
              <a:ext cx="81668" cy="19051"/>
            </a:xfrm>
            <a:custGeom>
              <a:avLst/>
              <a:gdLst/>
              <a:ahLst/>
              <a:cxnLst/>
              <a:rect l="0" t="0" r="0" b="0"/>
              <a:pathLst>
                <a:path w="816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6120" y="9590"/>
                  </a:lnTo>
                  <a:lnTo>
                    <a:pt x="36745" y="262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4">
              <a:extLst>
                <a:ext uri="{FF2B5EF4-FFF2-40B4-BE49-F238E27FC236}">
                  <a16:creationId xmlns:a16="http://schemas.microsoft.com/office/drawing/2014/main" xmlns="" id="{C6CB1A47-55B2-4A58-9E3A-C5A44E5A871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30740" y="5486400"/>
              <a:ext cx="9461" cy="82551"/>
            </a:xfrm>
            <a:custGeom>
              <a:avLst/>
              <a:gdLst/>
              <a:ahLst/>
              <a:cxnLst/>
              <a:rect l="0" t="0" r="0" b="0"/>
              <a:pathLst>
                <a:path w="9461" h="82551">
                  <a:moveTo>
                    <a:pt x="9460" y="0"/>
                  </a:moveTo>
                  <a:lnTo>
                    <a:pt x="9460" y="0"/>
                  </a:lnTo>
                  <a:lnTo>
                    <a:pt x="6089" y="3371"/>
                  </a:lnTo>
                  <a:lnTo>
                    <a:pt x="0" y="32603"/>
                  </a:lnTo>
                  <a:lnTo>
                    <a:pt x="1091" y="51053"/>
                  </a:lnTo>
                  <a:lnTo>
                    <a:pt x="946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5">
              <a:extLst>
                <a:ext uri="{FF2B5EF4-FFF2-40B4-BE49-F238E27FC236}">
                  <a16:creationId xmlns:a16="http://schemas.microsoft.com/office/drawing/2014/main" xmlns="" id="{33ACB2F0-5F15-4FFA-90F3-AED9EB602E7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40200" y="5372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6">
              <a:extLst>
                <a:ext uri="{FF2B5EF4-FFF2-40B4-BE49-F238E27FC236}">
                  <a16:creationId xmlns:a16="http://schemas.microsoft.com/office/drawing/2014/main" xmlns="" id="{2EDBC523-278D-4F29-B437-3DE7A6BA35E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16400" y="5463057"/>
              <a:ext cx="196851" cy="84784"/>
            </a:xfrm>
            <a:custGeom>
              <a:avLst/>
              <a:gdLst/>
              <a:ahLst/>
              <a:cxnLst/>
              <a:rect l="0" t="0" r="0" b="0"/>
              <a:pathLst>
                <a:path w="196851" h="84784">
                  <a:moveTo>
                    <a:pt x="0" y="4293"/>
                  </a:moveTo>
                  <a:lnTo>
                    <a:pt x="0" y="4293"/>
                  </a:lnTo>
                  <a:lnTo>
                    <a:pt x="3371" y="11035"/>
                  </a:lnTo>
                  <a:lnTo>
                    <a:pt x="11245" y="53502"/>
                  </a:lnTo>
                  <a:lnTo>
                    <a:pt x="18704" y="84783"/>
                  </a:lnTo>
                  <a:lnTo>
                    <a:pt x="24805" y="59285"/>
                  </a:lnTo>
                  <a:lnTo>
                    <a:pt x="42812" y="24034"/>
                  </a:lnTo>
                  <a:lnTo>
                    <a:pt x="51013" y="16595"/>
                  </a:lnTo>
                  <a:lnTo>
                    <a:pt x="55175" y="14611"/>
                  </a:lnTo>
                  <a:lnTo>
                    <a:pt x="58655" y="13994"/>
                  </a:lnTo>
                  <a:lnTo>
                    <a:pt x="64404" y="15190"/>
                  </a:lnTo>
                  <a:lnTo>
                    <a:pt x="66219" y="18613"/>
                  </a:lnTo>
                  <a:lnTo>
                    <a:pt x="69637" y="61476"/>
                  </a:lnTo>
                  <a:lnTo>
                    <a:pt x="69808" y="76736"/>
                  </a:lnTo>
                  <a:lnTo>
                    <a:pt x="69837" y="72638"/>
                  </a:lnTo>
                  <a:lnTo>
                    <a:pt x="80692" y="52836"/>
                  </a:lnTo>
                  <a:lnTo>
                    <a:pt x="104369" y="24360"/>
                  </a:lnTo>
                  <a:lnTo>
                    <a:pt x="119764" y="12506"/>
                  </a:lnTo>
                  <a:lnTo>
                    <a:pt x="143592" y="2571"/>
                  </a:lnTo>
                  <a:lnTo>
                    <a:pt x="157658" y="0"/>
                  </a:lnTo>
                  <a:lnTo>
                    <a:pt x="163666" y="1432"/>
                  </a:lnTo>
                  <a:lnTo>
                    <a:pt x="174105" y="8665"/>
                  </a:lnTo>
                  <a:lnTo>
                    <a:pt x="181567" y="20818"/>
                  </a:lnTo>
                  <a:lnTo>
                    <a:pt x="196850" y="6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7">
              <a:extLst>
                <a:ext uri="{FF2B5EF4-FFF2-40B4-BE49-F238E27FC236}">
                  <a16:creationId xmlns:a16="http://schemas.microsoft.com/office/drawing/2014/main" xmlns="" id="{1C65D5E1-113F-48F9-8169-6782004E5A6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29385" y="5309897"/>
              <a:ext cx="256916" cy="274103"/>
            </a:xfrm>
            <a:custGeom>
              <a:avLst/>
              <a:gdLst/>
              <a:ahLst/>
              <a:cxnLst/>
              <a:rect l="0" t="0" r="0" b="0"/>
              <a:pathLst>
                <a:path w="256916" h="274103">
                  <a:moveTo>
                    <a:pt x="85465" y="208253"/>
                  </a:moveTo>
                  <a:lnTo>
                    <a:pt x="85465" y="208253"/>
                  </a:lnTo>
                  <a:lnTo>
                    <a:pt x="84759" y="180829"/>
                  </a:lnTo>
                  <a:lnTo>
                    <a:pt x="82094" y="172311"/>
                  </a:lnTo>
                  <a:lnTo>
                    <a:pt x="76676" y="165702"/>
                  </a:lnTo>
                  <a:lnTo>
                    <a:pt x="73256" y="162953"/>
                  </a:lnTo>
                  <a:lnTo>
                    <a:pt x="68153" y="163236"/>
                  </a:lnTo>
                  <a:lnTo>
                    <a:pt x="28291" y="184451"/>
                  </a:lnTo>
                  <a:lnTo>
                    <a:pt x="8160" y="205748"/>
                  </a:lnTo>
                  <a:lnTo>
                    <a:pt x="1719" y="219839"/>
                  </a:lnTo>
                  <a:lnTo>
                    <a:pt x="0" y="226560"/>
                  </a:lnTo>
                  <a:lnTo>
                    <a:pt x="266" y="231747"/>
                  </a:lnTo>
                  <a:lnTo>
                    <a:pt x="1855" y="235910"/>
                  </a:lnTo>
                  <a:lnTo>
                    <a:pt x="4325" y="239391"/>
                  </a:lnTo>
                  <a:lnTo>
                    <a:pt x="8088" y="240301"/>
                  </a:lnTo>
                  <a:lnTo>
                    <a:pt x="17914" y="237548"/>
                  </a:lnTo>
                  <a:lnTo>
                    <a:pt x="65255" y="212924"/>
                  </a:lnTo>
                  <a:lnTo>
                    <a:pt x="75542" y="207272"/>
                  </a:lnTo>
                  <a:lnTo>
                    <a:pt x="79555" y="206188"/>
                  </a:lnTo>
                  <a:lnTo>
                    <a:pt x="82936" y="206170"/>
                  </a:lnTo>
                  <a:lnTo>
                    <a:pt x="85896" y="206864"/>
                  </a:lnTo>
                  <a:lnTo>
                    <a:pt x="87869" y="209444"/>
                  </a:lnTo>
                  <a:lnTo>
                    <a:pt x="100499" y="252996"/>
                  </a:lnTo>
                  <a:lnTo>
                    <a:pt x="106493" y="261770"/>
                  </a:lnTo>
                  <a:lnTo>
                    <a:pt x="110067" y="265098"/>
                  </a:lnTo>
                  <a:lnTo>
                    <a:pt x="114566" y="266611"/>
                  </a:lnTo>
                  <a:lnTo>
                    <a:pt x="125210" y="266410"/>
                  </a:lnTo>
                  <a:lnTo>
                    <a:pt x="136996" y="260206"/>
                  </a:lnTo>
                  <a:lnTo>
                    <a:pt x="149996" y="248277"/>
                  </a:lnTo>
                  <a:lnTo>
                    <a:pt x="179455" y="202361"/>
                  </a:lnTo>
                  <a:lnTo>
                    <a:pt x="192855" y="170357"/>
                  </a:lnTo>
                  <a:lnTo>
                    <a:pt x="205866" y="132614"/>
                  </a:lnTo>
                  <a:lnTo>
                    <a:pt x="220586" y="90440"/>
                  </a:lnTo>
                  <a:lnTo>
                    <a:pt x="234419" y="50058"/>
                  </a:lnTo>
                  <a:lnTo>
                    <a:pt x="247166" y="4797"/>
                  </a:lnTo>
                  <a:lnTo>
                    <a:pt x="248349" y="0"/>
                  </a:lnTo>
                  <a:lnTo>
                    <a:pt x="234786" y="36451"/>
                  </a:lnTo>
                  <a:lnTo>
                    <a:pt x="223796" y="67690"/>
                  </a:lnTo>
                  <a:lnTo>
                    <a:pt x="212562" y="103447"/>
                  </a:lnTo>
                  <a:lnTo>
                    <a:pt x="202866" y="142858"/>
                  </a:lnTo>
                  <a:lnTo>
                    <a:pt x="195734" y="180129"/>
                  </a:lnTo>
                  <a:lnTo>
                    <a:pt x="191516" y="227201"/>
                  </a:lnTo>
                  <a:lnTo>
                    <a:pt x="193982" y="249836"/>
                  </a:lnTo>
                  <a:lnTo>
                    <a:pt x="199782" y="264599"/>
                  </a:lnTo>
                  <a:lnTo>
                    <a:pt x="204715" y="269100"/>
                  </a:lnTo>
                  <a:lnTo>
                    <a:pt x="217722" y="274102"/>
                  </a:lnTo>
                  <a:lnTo>
                    <a:pt x="256915" y="27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8">
              <a:extLst>
                <a:ext uri="{FF2B5EF4-FFF2-40B4-BE49-F238E27FC236}">
                  <a16:creationId xmlns:a16="http://schemas.microsoft.com/office/drawing/2014/main" xmlns="" id="{6EAB9C1B-681D-4034-86C8-9D21AB83C0E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608279" y="5422900"/>
              <a:ext cx="71672" cy="25401"/>
            </a:xfrm>
            <a:custGeom>
              <a:avLst/>
              <a:gdLst/>
              <a:ahLst/>
              <a:cxnLst/>
              <a:rect l="0" t="0" r="0" b="0"/>
              <a:pathLst>
                <a:path w="71672" h="25401">
                  <a:moveTo>
                    <a:pt x="8171" y="25400"/>
                  </a:moveTo>
                  <a:lnTo>
                    <a:pt x="8171" y="25400"/>
                  </a:lnTo>
                  <a:lnTo>
                    <a:pt x="1429" y="22029"/>
                  </a:lnTo>
                  <a:lnTo>
                    <a:pt x="148" y="20331"/>
                  </a:lnTo>
                  <a:lnTo>
                    <a:pt x="0" y="18492"/>
                  </a:lnTo>
                  <a:lnTo>
                    <a:pt x="607" y="16561"/>
                  </a:lnTo>
                  <a:lnTo>
                    <a:pt x="6926" y="12535"/>
                  </a:lnTo>
                  <a:lnTo>
                    <a:pt x="20318" y="8393"/>
                  </a:lnTo>
                  <a:lnTo>
                    <a:pt x="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9">
              <a:extLst>
                <a:ext uri="{FF2B5EF4-FFF2-40B4-BE49-F238E27FC236}">
                  <a16:creationId xmlns:a16="http://schemas.microsoft.com/office/drawing/2014/main" xmlns="" id="{32BCA6AE-3E17-4FC3-A409-81373772154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62500" y="5431703"/>
              <a:ext cx="218007" cy="130898"/>
            </a:xfrm>
            <a:custGeom>
              <a:avLst/>
              <a:gdLst/>
              <a:ahLst/>
              <a:cxnLst/>
              <a:rect l="0" t="0" r="0" b="0"/>
              <a:pathLst>
                <a:path w="218007" h="130898">
                  <a:moveTo>
                    <a:pt x="0" y="54697"/>
                  </a:moveTo>
                  <a:lnTo>
                    <a:pt x="0" y="54697"/>
                  </a:lnTo>
                  <a:lnTo>
                    <a:pt x="40477" y="36805"/>
                  </a:lnTo>
                  <a:lnTo>
                    <a:pt x="83464" y="18022"/>
                  </a:lnTo>
                  <a:lnTo>
                    <a:pt x="92922" y="11783"/>
                  </a:lnTo>
                  <a:lnTo>
                    <a:pt x="73806" y="16325"/>
                  </a:lnTo>
                  <a:lnTo>
                    <a:pt x="30015" y="34052"/>
                  </a:lnTo>
                  <a:lnTo>
                    <a:pt x="16633" y="45992"/>
                  </a:lnTo>
                  <a:lnTo>
                    <a:pt x="11088" y="53127"/>
                  </a:lnTo>
                  <a:lnTo>
                    <a:pt x="6809" y="66699"/>
                  </a:lnTo>
                  <a:lnTo>
                    <a:pt x="6656" y="73282"/>
                  </a:lnTo>
                  <a:lnTo>
                    <a:pt x="12131" y="86240"/>
                  </a:lnTo>
                  <a:lnTo>
                    <a:pt x="16554" y="92659"/>
                  </a:lnTo>
                  <a:lnTo>
                    <a:pt x="39634" y="108436"/>
                  </a:lnTo>
                  <a:lnTo>
                    <a:pt x="72186" y="115304"/>
                  </a:lnTo>
                  <a:lnTo>
                    <a:pt x="112013" y="113969"/>
                  </a:lnTo>
                  <a:lnTo>
                    <a:pt x="144980" y="102363"/>
                  </a:lnTo>
                  <a:lnTo>
                    <a:pt x="172622" y="78776"/>
                  </a:lnTo>
                  <a:lnTo>
                    <a:pt x="182554" y="59519"/>
                  </a:lnTo>
                  <a:lnTo>
                    <a:pt x="188930" y="21783"/>
                  </a:lnTo>
                  <a:lnTo>
                    <a:pt x="187337" y="15115"/>
                  </a:lnTo>
                  <a:lnTo>
                    <a:pt x="184158" y="9965"/>
                  </a:lnTo>
                  <a:lnTo>
                    <a:pt x="176393" y="3066"/>
                  </a:lnTo>
                  <a:lnTo>
                    <a:pt x="170590" y="0"/>
                  </a:lnTo>
                  <a:lnTo>
                    <a:pt x="168054" y="593"/>
                  </a:lnTo>
                  <a:lnTo>
                    <a:pt x="163355" y="5016"/>
                  </a:lnTo>
                  <a:lnTo>
                    <a:pt x="163231" y="8877"/>
                  </a:lnTo>
                  <a:lnTo>
                    <a:pt x="180682" y="46798"/>
                  </a:lnTo>
                  <a:lnTo>
                    <a:pt x="212701" y="90675"/>
                  </a:lnTo>
                  <a:lnTo>
                    <a:pt x="218006" y="104554"/>
                  </a:lnTo>
                  <a:lnTo>
                    <a:pt x="216598" y="110513"/>
                  </a:lnTo>
                  <a:lnTo>
                    <a:pt x="207508" y="120896"/>
                  </a:lnTo>
                  <a:lnTo>
                    <a:pt x="188417" y="126452"/>
                  </a:lnTo>
                  <a:lnTo>
                    <a:pt x="152400" y="130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32">
            <a:extLst>
              <a:ext uri="{FF2B5EF4-FFF2-40B4-BE49-F238E27FC236}">
                <a16:creationId xmlns:a16="http://schemas.microsoft.com/office/drawing/2014/main" xmlns="" id="{57E3A0EA-1463-4830-9215-16A76D998148}"/>
              </a:ext>
            </a:extLst>
          </p:cNvPr>
          <p:cNvGrpSpPr/>
          <p:nvPr/>
        </p:nvGrpSpPr>
        <p:grpSpPr>
          <a:xfrm>
            <a:off x="5473700" y="5276850"/>
            <a:ext cx="635001" cy="297933"/>
            <a:chOff x="5473700" y="5276850"/>
            <a:chExt cx="635001" cy="297933"/>
          </a:xfrm>
        </p:grpSpPr>
        <p:sp>
          <p:nvSpPr>
            <p:cNvPr id="231" name="SMARTInkShape-200">
              <a:extLst>
                <a:ext uri="{FF2B5EF4-FFF2-40B4-BE49-F238E27FC236}">
                  <a16:creationId xmlns:a16="http://schemas.microsoft.com/office/drawing/2014/main" xmlns="" id="{D8E1F212-D1B5-4253-B11A-521289B20CB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06715" y="5276850"/>
              <a:ext cx="87636" cy="297933"/>
            </a:xfrm>
            <a:custGeom>
              <a:avLst/>
              <a:gdLst/>
              <a:ahLst/>
              <a:cxnLst/>
              <a:rect l="0" t="0" r="0" b="0"/>
              <a:pathLst>
                <a:path w="87636" h="297933">
                  <a:moveTo>
                    <a:pt x="68585" y="0"/>
                  </a:moveTo>
                  <a:lnTo>
                    <a:pt x="68585" y="0"/>
                  </a:lnTo>
                  <a:lnTo>
                    <a:pt x="47537" y="24418"/>
                  </a:lnTo>
                  <a:lnTo>
                    <a:pt x="29515" y="66521"/>
                  </a:lnTo>
                  <a:lnTo>
                    <a:pt x="20869" y="109472"/>
                  </a:lnTo>
                  <a:lnTo>
                    <a:pt x="16098" y="146256"/>
                  </a:lnTo>
                  <a:lnTo>
                    <a:pt x="11626" y="184242"/>
                  </a:lnTo>
                  <a:lnTo>
                    <a:pt x="7287" y="220174"/>
                  </a:lnTo>
                  <a:lnTo>
                    <a:pt x="1582" y="262086"/>
                  </a:lnTo>
                  <a:lnTo>
                    <a:pt x="0" y="280877"/>
                  </a:lnTo>
                  <a:lnTo>
                    <a:pt x="990" y="287441"/>
                  </a:lnTo>
                  <a:lnTo>
                    <a:pt x="5852" y="296614"/>
                  </a:lnTo>
                  <a:lnTo>
                    <a:pt x="9830" y="297932"/>
                  </a:lnTo>
                  <a:lnTo>
                    <a:pt x="19893" y="295632"/>
                  </a:lnTo>
                  <a:lnTo>
                    <a:pt x="53035" y="276883"/>
                  </a:lnTo>
                  <a:lnTo>
                    <a:pt x="8763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1">
              <a:extLst>
                <a:ext uri="{FF2B5EF4-FFF2-40B4-BE49-F238E27FC236}">
                  <a16:creationId xmlns:a16="http://schemas.microsoft.com/office/drawing/2014/main" xmlns="" id="{E30EEC4A-46E2-4427-A248-C0F7CEB2021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73700" y="53975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21341" y="23353"/>
                  </a:lnTo>
                  <a:lnTo>
                    <a:pt x="57123" y="1209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2">
              <a:extLst>
                <a:ext uri="{FF2B5EF4-FFF2-40B4-BE49-F238E27FC236}">
                  <a16:creationId xmlns:a16="http://schemas.microsoft.com/office/drawing/2014/main" xmlns="" id="{78356BD3-EFDE-44AA-94C5-A141AC81606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27307" y="5281380"/>
              <a:ext cx="119444" cy="249471"/>
            </a:xfrm>
            <a:custGeom>
              <a:avLst/>
              <a:gdLst/>
              <a:ahLst/>
              <a:cxnLst/>
              <a:rect l="0" t="0" r="0" b="0"/>
              <a:pathLst>
                <a:path w="119444" h="249471">
                  <a:moveTo>
                    <a:pt x="62293" y="8170"/>
                  </a:moveTo>
                  <a:lnTo>
                    <a:pt x="62293" y="8170"/>
                  </a:lnTo>
                  <a:lnTo>
                    <a:pt x="55551" y="1428"/>
                  </a:lnTo>
                  <a:lnTo>
                    <a:pt x="52859" y="148"/>
                  </a:lnTo>
                  <a:lnTo>
                    <a:pt x="50360" y="0"/>
                  </a:lnTo>
                  <a:lnTo>
                    <a:pt x="47988" y="607"/>
                  </a:lnTo>
                  <a:lnTo>
                    <a:pt x="43470" y="8807"/>
                  </a:lnTo>
                  <a:lnTo>
                    <a:pt x="31450" y="50550"/>
                  </a:lnTo>
                  <a:lnTo>
                    <a:pt x="23655" y="82745"/>
                  </a:lnTo>
                  <a:lnTo>
                    <a:pt x="16898" y="117514"/>
                  </a:lnTo>
                  <a:lnTo>
                    <a:pt x="13896" y="151782"/>
                  </a:lnTo>
                  <a:lnTo>
                    <a:pt x="10679" y="185827"/>
                  </a:lnTo>
                  <a:lnTo>
                    <a:pt x="4902" y="227320"/>
                  </a:lnTo>
                  <a:lnTo>
                    <a:pt x="0" y="246819"/>
                  </a:lnTo>
                  <a:lnTo>
                    <a:pt x="2521" y="235200"/>
                  </a:lnTo>
                  <a:lnTo>
                    <a:pt x="21245" y="200921"/>
                  </a:lnTo>
                  <a:lnTo>
                    <a:pt x="55569" y="165822"/>
                  </a:lnTo>
                  <a:lnTo>
                    <a:pt x="77469" y="153189"/>
                  </a:lnTo>
                  <a:lnTo>
                    <a:pt x="82994" y="151416"/>
                  </a:lnTo>
                  <a:lnTo>
                    <a:pt x="88088" y="151645"/>
                  </a:lnTo>
                  <a:lnTo>
                    <a:pt x="97511" y="155663"/>
                  </a:lnTo>
                  <a:lnTo>
                    <a:pt x="104521" y="167797"/>
                  </a:lnTo>
                  <a:lnTo>
                    <a:pt x="110553" y="194461"/>
                  </a:lnTo>
                  <a:lnTo>
                    <a:pt x="119443" y="24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3">
              <a:extLst>
                <a:ext uri="{FF2B5EF4-FFF2-40B4-BE49-F238E27FC236}">
                  <a16:creationId xmlns:a16="http://schemas.microsoft.com/office/drawing/2014/main" xmlns="" id="{0EB4B03C-38A4-42C4-886F-03EC1289D86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78328" y="5282078"/>
              <a:ext cx="266873" cy="262574"/>
            </a:xfrm>
            <a:custGeom>
              <a:avLst/>
              <a:gdLst/>
              <a:ahLst/>
              <a:cxnLst/>
              <a:rect l="0" t="0" r="0" b="0"/>
              <a:pathLst>
                <a:path w="266873" h="262574">
                  <a:moveTo>
                    <a:pt x="70022" y="210672"/>
                  </a:moveTo>
                  <a:lnTo>
                    <a:pt x="70022" y="210672"/>
                  </a:lnTo>
                  <a:lnTo>
                    <a:pt x="75048" y="188068"/>
                  </a:lnTo>
                  <a:lnTo>
                    <a:pt x="74373" y="173815"/>
                  </a:lnTo>
                  <a:lnTo>
                    <a:pt x="69369" y="160424"/>
                  </a:lnTo>
                  <a:lnTo>
                    <a:pt x="65353" y="156006"/>
                  </a:lnTo>
                  <a:lnTo>
                    <a:pt x="55247" y="151099"/>
                  </a:lnTo>
                  <a:lnTo>
                    <a:pt x="49588" y="151200"/>
                  </a:lnTo>
                  <a:lnTo>
                    <a:pt x="37657" y="155077"/>
                  </a:lnTo>
                  <a:lnTo>
                    <a:pt x="19040" y="168564"/>
                  </a:lnTo>
                  <a:lnTo>
                    <a:pt x="3489" y="189337"/>
                  </a:lnTo>
                  <a:lnTo>
                    <a:pt x="0" y="203306"/>
                  </a:lnTo>
                  <a:lnTo>
                    <a:pt x="57" y="209995"/>
                  </a:lnTo>
                  <a:lnTo>
                    <a:pt x="2918" y="215865"/>
                  </a:lnTo>
                  <a:lnTo>
                    <a:pt x="13621" y="226150"/>
                  </a:lnTo>
                  <a:lnTo>
                    <a:pt x="25905" y="231662"/>
                  </a:lnTo>
                  <a:lnTo>
                    <a:pt x="32144" y="233132"/>
                  </a:lnTo>
                  <a:lnTo>
                    <a:pt x="44720" y="231002"/>
                  </a:lnTo>
                  <a:lnTo>
                    <a:pt x="55955" y="225352"/>
                  </a:lnTo>
                  <a:lnTo>
                    <a:pt x="68916" y="213990"/>
                  </a:lnTo>
                  <a:lnTo>
                    <a:pt x="74899" y="211327"/>
                  </a:lnTo>
                  <a:lnTo>
                    <a:pt x="76081" y="226010"/>
                  </a:lnTo>
                  <a:lnTo>
                    <a:pt x="78196" y="247412"/>
                  </a:lnTo>
                  <a:lnTo>
                    <a:pt x="79704" y="252099"/>
                  </a:lnTo>
                  <a:lnTo>
                    <a:pt x="85143" y="259187"/>
                  </a:lnTo>
                  <a:lnTo>
                    <a:pt x="88570" y="262065"/>
                  </a:lnTo>
                  <a:lnTo>
                    <a:pt x="93675" y="262573"/>
                  </a:lnTo>
                  <a:lnTo>
                    <a:pt x="106876" y="259374"/>
                  </a:lnTo>
                  <a:lnTo>
                    <a:pt x="130173" y="242898"/>
                  </a:lnTo>
                  <a:lnTo>
                    <a:pt x="164035" y="199791"/>
                  </a:lnTo>
                  <a:lnTo>
                    <a:pt x="183537" y="167736"/>
                  </a:lnTo>
                  <a:lnTo>
                    <a:pt x="202081" y="128560"/>
                  </a:lnTo>
                  <a:lnTo>
                    <a:pt x="219026" y="86689"/>
                  </a:lnTo>
                  <a:lnTo>
                    <a:pt x="233613" y="46913"/>
                  </a:lnTo>
                  <a:lnTo>
                    <a:pt x="248673" y="6534"/>
                  </a:lnTo>
                  <a:lnTo>
                    <a:pt x="249095" y="2614"/>
                  </a:lnTo>
                  <a:lnTo>
                    <a:pt x="248671" y="0"/>
                  </a:lnTo>
                  <a:lnTo>
                    <a:pt x="246271" y="1786"/>
                  </a:lnTo>
                  <a:lnTo>
                    <a:pt x="218011" y="46165"/>
                  </a:lnTo>
                  <a:lnTo>
                    <a:pt x="202352" y="76880"/>
                  </a:lnTo>
                  <a:lnTo>
                    <a:pt x="188103" y="110992"/>
                  </a:lnTo>
                  <a:lnTo>
                    <a:pt x="179417" y="144968"/>
                  </a:lnTo>
                  <a:lnTo>
                    <a:pt x="180673" y="189087"/>
                  </a:lnTo>
                  <a:lnTo>
                    <a:pt x="189982" y="222228"/>
                  </a:lnTo>
                  <a:lnTo>
                    <a:pt x="201420" y="237210"/>
                  </a:lnTo>
                  <a:lnTo>
                    <a:pt x="208421" y="243180"/>
                  </a:lnTo>
                  <a:lnTo>
                    <a:pt x="215205" y="246455"/>
                  </a:lnTo>
                  <a:lnTo>
                    <a:pt x="228386" y="248212"/>
                  </a:lnTo>
                  <a:lnTo>
                    <a:pt x="241300" y="244760"/>
                  </a:lnTo>
                  <a:lnTo>
                    <a:pt x="247708" y="241864"/>
                  </a:lnTo>
                  <a:lnTo>
                    <a:pt x="256708" y="231120"/>
                  </a:lnTo>
                  <a:lnTo>
                    <a:pt x="266872" y="21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4">
              <a:extLst>
                <a:ext uri="{FF2B5EF4-FFF2-40B4-BE49-F238E27FC236}">
                  <a16:creationId xmlns:a16="http://schemas.microsoft.com/office/drawing/2014/main" xmlns="" id="{83BFF3A5-C653-434C-8E4D-A60BBED72A5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27529" y="5391150"/>
              <a:ext cx="181172" cy="19051"/>
            </a:xfrm>
            <a:custGeom>
              <a:avLst/>
              <a:gdLst/>
              <a:ahLst/>
              <a:cxnLst/>
              <a:rect l="0" t="0" r="0" b="0"/>
              <a:pathLst>
                <a:path w="1811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829" y="14686"/>
                  </a:lnTo>
                  <a:lnTo>
                    <a:pt x="34450" y="11211"/>
                  </a:lnTo>
                  <a:lnTo>
                    <a:pt x="70807" y="7805"/>
                  </a:lnTo>
                  <a:lnTo>
                    <a:pt x="96306" y="5909"/>
                  </a:lnTo>
                  <a:lnTo>
                    <a:pt x="143454" y="2627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33">
            <a:extLst>
              <a:ext uri="{FF2B5EF4-FFF2-40B4-BE49-F238E27FC236}">
                <a16:creationId xmlns:a16="http://schemas.microsoft.com/office/drawing/2014/main" xmlns="" id="{B8EE151F-048F-4AA6-9CC4-A0290F34C3E9}"/>
              </a:ext>
            </a:extLst>
          </p:cNvPr>
          <p:cNvGrpSpPr/>
          <p:nvPr/>
        </p:nvGrpSpPr>
        <p:grpSpPr>
          <a:xfrm>
            <a:off x="6509987" y="5295900"/>
            <a:ext cx="1198914" cy="425271"/>
            <a:chOff x="6509987" y="5295900"/>
            <a:chExt cx="1198914" cy="425271"/>
          </a:xfrm>
        </p:grpSpPr>
        <p:sp>
          <p:nvSpPr>
            <p:cNvPr id="237" name="SMARTInkShape-205">
              <a:extLst>
                <a:ext uri="{FF2B5EF4-FFF2-40B4-BE49-F238E27FC236}">
                  <a16:creationId xmlns:a16="http://schemas.microsoft.com/office/drawing/2014/main" xmlns="" id="{C3B4EAD9-83E8-430C-B823-FA76778D03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09987" y="5416550"/>
              <a:ext cx="187602" cy="158475"/>
            </a:xfrm>
            <a:custGeom>
              <a:avLst/>
              <a:gdLst/>
              <a:ahLst/>
              <a:cxnLst/>
              <a:rect l="0" t="0" r="0" b="0"/>
              <a:pathLst>
                <a:path w="187602" h="158475">
                  <a:moveTo>
                    <a:pt x="17813" y="0"/>
                  </a:moveTo>
                  <a:lnTo>
                    <a:pt x="17813" y="0"/>
                  </a:lnTo>
                  <a:lnTo>
                    <a:pt x="21183" y="42716"/>
                  </a:lnTo>
                  <a:lnTo>
                    <a:pt x="18504" y="89812"/>
                  </a:lnTo>
                  <a:lnTo>
                    <a:pt x="11181" y="134236"/>
                  </a:lnTo>
                  <a:lnTo>
                    <a:pt x="5029" y="153368"/>
                  </a:lnTo>
                  <a:lnTo>
                    <a:pt x="2941" y="157278"/>
                  </a:lnTo>
                  <a:lnTo>
                    <a:pt x="1548" y="158474"/>
                  </a:lnTo>
                  <a:lnTo>
                    <a:pt x="619" y="157861"/>
                  </a:lnTo>
                  <a:lnTo>
                    <a:pt x="0" y="156040"/>
                  </a:lnTo>
                  <a:lnTo>
                    <a:pt x="12740" y="116460"/>
                  </a:lnTo>
                  <a:lnTo>
                    <a:pt x="28305" y="83190"/>
                  </a:lnTo>
                  <a:lnTo>
                    <a:pt x="56902" y="45632"/>
                  </a:lnTo>
                  <a:lnTo>
                    <a:pt x="65995" y="38390"/>
                  </a:lnTo>
                  <a:lnTo>
                    <a:pt x="70395" y="36881"/>
                  </a:lnTo>
                  <a:lnTo>
                    <a:pt x="79047" y="37088"/>
                  </a:lnTo>
                  <a:lnTo>
                    <a:pt x="87596" y="43295"/>
                  </a:lnTo>
                  <a:lnTo>
                    <a:pt x="91852" y="47913"/>
                  </a:lnTo>
                  <a:lnTo>
                    <a:pt x="96580" y="58689"/>
                  </a:lnTo>
                  <a:lnTo>
                    <a:pt x="99616" y="82854"/>
                  </a:lnTo>
                  <a:lnTo>
                    <a:pt x="99159" y="86986"/>
                  </a:lnTo>
                  <a:lnTo>
                    <a:pt x="98149" y="89740"/>
                  </a:lnTo>
                  <a:lnTo>
                    <a:pt x="96770" y="91577"/>
                  </a:lnTo>
                  <a:lnTo>
                    <a:pt x="95851" y="92096"/>
                  </a:lnTo>
                  <a:lnTo>
                    <a:pt x="95239" y="91735"/>
                  </a:lnTo>
                  <a:lnTo>
                    <a:pt x="94830" y="90791"/>
                  </a:lnTo>
                  <a:lnTo>
                    <a:pt x="97626" y="82718"/>
                  </a:lnTo>
                  <a:lnTo>
                    <a:pt x="111372" y="57209"/>
                  </a:lnTo>
                  <a:lnTo>
                    <a:pt x="131298" y="35373"/>
                  </a:lnTo>
                  <a:lnTo>
                    <a:pt x="150216" y="24200"/>
                  </a:lnTo>
                  <a:lnTo>
                    <a:pt x="160385" y="21339"/>
                  </a:lnTo>
                  <a:lnTo>
                    <a:pt x="169608" y="21948"/>
                  </a:lnTo>
                  <a:lnTo>
                    <a:pt x="174042" y="23099"/>
                  </a:lnTo>
                  <a:lnTo>
                    <a:pt x="177705" y="26688"/>
                  </a:lnTo>
                  <a:lnTo>
                    <a:pt x="183656" y="38202"/>
                  </a:lnTo>
                  <a:lnTo>
                    <a:pt x="187601" y="60551"/>
                  </a:lnTo>
                  <a:lnTo>
                    <a:pt x="178992" y="101769"/>
                  </a:lnTo>
                  <a:lnTo>
                    <a:pt x="17021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6">
              <a:extLst>
                <a:ext uri="{FF2B5EF4-FFF2-40B4-BE49-F238E27FC236}">
                  <a16:creationId xmlns:a16="http://schemas.microsoft.com/office/drawing/2014/main" xmlns="" id="{F58DA8CE-12AC-4A5C-ABEF-F90514B322B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762750" y="54737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2" y="3763"/>
                  </a:lnTo>
                  <a:lnTo>
                    <a:pt x="4735" y="2743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7">
              <a:extLst>
                <a:ext uri="{FF2B5EF4-FFF2-40B4-BE49-F238E27FC236}">
                  <a16:creationId xmlns:a16="http://schemas.microsoft.com/office/drawing/2014/main" xmlns="" id="{F0857FD8-1D3F-4137-A95D-2DAB781ED17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88150" y="5378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8">
              <a:extLst>
                <a:ext uri="{FF2B5EF4-FFF2-40B4-BE49-F238E27FC236}">
                  <a16:creationId xmlns:a16="http://schemas.microsoft.com/office/drawing/2014/main" xmlns="" id="{1574AFAB-24AA-4526-A5D6-C4F89678226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38995" y="5416651"/>
              <a:ext cx="113410" cy="126900"/>
            </a:xfrm>
            <a:custGeom>
              <a:avLst/>
              <a:gdLst/>
              <a:ahLst/>
              <a:cxnLst/>
              <a:rect l="0" t="0" r="0" b="0"/>
              <a:pathLst>
                <a:path w="113410" h="126900">
                  <a:moveTo>
                    <a:pt x="12655" y="37999"/>
                  </a:moveTo>
                  <a:lnTo>
                    <a:pt x="12655" y="37999"/>
                  </a:lnTo>
                  <a:lnTo>
                    <a:pt x="5913" y="44741"/>
                  </a:lnTo>
                  <a:lnTo>
                    <a:pt x="2604" y="55577"/>
                  </a:lnTo>
                  <a:lnTo>
                    <a:pt x="188" y="98164"/>
                  </a:lnTo>
                  <a:lnTo>
                    <a:pt x="0" y="114402"/>
                  </a:lnTo>
                  <a:lnTo>
                    <a:pt x="691" y="115746"/>
                  </a:lnTo>
                  <a:lnTo>
                    <a:pt x="1856" y="115936"/>
                  </a:lnTo>
                  <a:lnTo>
                    <a:pt x="3339" y="115357"/>
                  </a:lnTo>
                  <a:lnTo>
                    <a:pt x="4986" y="107187"/>
                  </a:lnTo>
                  <a:lnTo>
                    <a:pt x="9678" y="84840"/>
                  </a:lnTo>
                  <a:lnTo>
                    <a:pt x="23905" y="45683"/>
                  </a:lnTo>
                  <a:lnTo>
                    <a:pt x="49519" y="9142"/>
                  </a:lnTo>
                  <a:lnTo>
                    <a:pt x="54164" y="3944"/>
                  </a:lnTo>
                  <a:lnTo>
                    <a:pt x="59378" y="1185"/>
                  </a:lnTo>
                  <a:lnTo>
                    <a:pt x="70815" y="0"/>
                  </a:lnTo>
                  <a:lnTo>
                    <a:pt x="89154" y="6671"/>
                  </a:lnTo>
                  <a:lnTo>
                    <a:pt x="104622" y="20955"/>
                  </a:lnTo>
                  <a:lnTo>
                    <a:pt x="109974" y="36303"/>
                  </a:lnTo>
                  <a:lnTo>
                    <a:pt x="113409" y="71531"/>
                  </a:lnTo>
                  <a:lnTo>
                    <a:pt x="104654" y="104255"/>
                  </a:lnTo>
                  <a:lnTo>
                    <a:pt x="95205" y="126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09">
              <a:extLst>
                <a:ext uri="{FF2B5EF4-FFF2-40B4-BE49-F238E27FC236}">
                  <a16:creationId xmlns:a16="http://schemas.microsoft.com/office/drawing/2014/main" xmlns="" id="{C7C177AF-3756-4CAD-8463-DE30192C696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29450" y="54419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995" y="6480"/>
                  </a:lnTo>
                  <a:lnTo>
                    <a:pt x="2574" y="4810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0">
              <a:extLst>
                <a:ext uri="{FF2B5EF4-FFF2-40B4-BE49-F238E27FC236}">
                  <a16:creationId xmlns:a16="http://schemas.microsoft.com/office/drawing/2014/main" xmlns="" id="{8B748588-A3C8-4946-8FA1-076E66A0088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16750" y="5340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1">
              <a:extLst>
                <a:ext uri="{FF2B5EF4-FFF2-40B4-BE49-F238E27FC236}">
                  <a16:creationId xmlns:a16="http://schemas.microsoft.com/office/drawing/2014/main" xmlns="" id="{E0C576DB-739C-49B8-AA60-09C76DD82F5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92950" y="5407500"/>
              <a:ext cx="188434" cy="101511"/>
            </a:xfrm>
            <a:custGeom>
              <a:avLst/>
              <a:gdLst/>
              <a:ahLst/>
              <a:cxnLst/>
              <a:rect l="0" t="0" r="0" b="0"/>
              <a:pathLst>
                <a:path w="188434" h="101511">
                  <a:moveTo>
                    <a:pt x="0" y="21750"/>
                  </a:moveTo>
                  <a:lnTo>
                    <a:pt x="0" y="21750"/>
                  </a:lnTo>
                  <a:lnTo>
                    <a:pt x="0" y="16283"/>
                  </a:lnTo>
                  <a:lnTo>
                    <a:pt x="8838" y="36525"/>
                  </a:lnTo>
                  <a:lnTo>
                    <a:pt x="12360" y="76103"/>
                  </a:lnTo>
                  <a:lnTo>
                    <a:pt x="7203" y="101173"/>
                  </a:lnTo>
                  <a:lnTo>
                    <a:pt x="6919" y="101510"/>
                  </a:lnTo>
                  <a:lnTo>
                    <a:pt x="6729" y="101029"/>
                  </a:lnTo>
                  <a:lnTo>
                    <a:pt x="6603" y="100003"/>
                  </a:lnTo>
                  <a:lnTo>
                    <a:pt x="37461" y="55437"/>
                  </a:lnTo>
                  <a:lnTo>
                    <a:pt x="69766" y="11256"/>
                  </a:lnTo>
                  <a:lnTo>
                    <a:pt x="80631" y="2975"/>
                  </a:lnTo>
                  <a:lnTo>
                    <a:pt x="88753" y="0"/>
                  </a:lnTo>
                  <a:lnTo>
                    <a:pt x="90918" y="194"/>
                  </a:lnTo>
                  <a:lnTo>
                    <a:pt x="92363" y="1030"/>
                  </a:lnTo>
                  <a:lnTo>
                    <a:pt x="92084" y="9483"/>
                  </a:lnTo>
                  <a:lnTo>
                    <a:pt x="80248" y="55622"/>
                  </a:lnTo>
                  <a:lnTo>
                    <a:pt x="73340" y="67769"/>
                  </a:lnTo>
                  <a:lnTo>
                    <a:pt x="73588" y="67952"/>
                  </a:lnTo>
                  <a:lnTo>
                    <a:pt x="118490" y="27650"/>
                  </a:lnTo>
                  <a:lnTo>
                    <a:pt x="150719" y="9353"/>
                  </a:lnTo>
                  <a:lnTo>
                    <a:pt x="157628" y="8547"/>
                  </a:lnTo>
                  <a:lnTo>
                    <a:pt x="170952" y="11413"/>
                  </a:lnTo>
                  <a:lnTo>
                    <a:pt x="180165" y="17391"/>
                  </a:lnTo>
                  <a:lnTo>
                    <a:pt x="183610" y="20961"/>
                  </a:lnTo>
                  <a:lnTo>
                    <a:pt x="187437" y="32453"/>
                  </a:lnTo>
                  <a:lnTo>
                    <a:pt x="188433" y="46968"/>
                  </a:lnTo>
                  <a:lnTo>
                    <a:pt x="184150" y="9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2">
              <a:extLst>
                <a:ext uri="{FF2B5EF4-FFF2-40B4-BE49-F238E27FC236}">
                  <a16:creationId xmlns:a16="http://schemas.microsoft.com/office/drawing/2014/main" xmlns="" id="{F5CB01C1-495E-4B58-B12B-30BC1EABC02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27900" y="54292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6577" y="507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3">
              <a:extLst>
                <a:ext uri="{FF2B5EF4-FFF2-40B4-BE49-F238E27FC236}">
                  <a16:creationId xmlns:a16="http://schemas.microsoft.com/office/drawing/2014/main" xmlns="" id="{7336325E-D6B7-4ADF-BD97-7E2771032C7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53300" y="5295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4">
              <a:extLst>
                <a:ext uri="{FF2B5EF4-FFF2-40B4-BE49-F238E27FC236}">
                  <a16:creationId xmlns:a16="http://schemas.microsoft.com/office/drawing/2014/main" xmlns="" id="{BA5FCE66-92E2-4FA9-9156-ED34091B7A5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47714" y="5379333"/>
              <a:ext cx="141166" cy="341838"/>
            </a:xfrm>
            <a:custGeom>
              <a:avLst/>
              <a:gdLst/>
              <a:ahLst/>
              <a:cxnLst/>
              <a:rect l="0" t="0" r="0" b="0"/>
              <a:pathLst>
                <a:path w="141166" h="341838">
                  <a:moveTo>
                    <a:pt x="37336" y="5467"/>
                  </a:moveTo>
                  <a:lnTo>
                    <a:pt x="37336" y="5467"/>
                  </a:lnTo>
                  <a:lnTo>
                    <a:pt x="40706" y="2096"/>
                  </a:lnTo>
                  <a:lnTo>
                    <a:pt x="52916" y="0"/>
                  </a:lnTo>
                  <a:lnTo>
                    <a:pt x="82485" y="703"/>
                  </a:lnTo>
                  <a:lnTo>
                    <a:pt x="121984" y="12967"/>
                  </a:lnTo>
                  <a:lnTo>
                    <a:pt x="134929" y="20794"/>
                  </a:lnTo>
                  <a:lnTo>
                    <a:pt x="140683" y="28978"/>
                  </a:lnTo>
                  <a:lnTo>
                    <a:pt x="140806" y="33135"/>
                  </a:lnTo>
                  <a:lnTo>
                    <a:pt x="137180" y="41518"/>
                  </a:lnTo>
                  <a:lnTo>
                    <a:pt x="91295" y="85019"/>
                  </a:lnTo>
                  <a:lnTo>
                    <a:pt x="81233" y="101710"/>
                  </a:lnTo>
                  <a:lnTo>
                    <a:pt x="79893" y="115739"/>
                  </a:lnTo>
                  <a:lnTo>
                    <a:pt x="82356" y="131382"/>
                  </a:lnTo>
                  <a:lnTo>
                    <a:pt x="88153" y="147742"/>
                  </a:lnTo>
                  <a:lnTo>
                    <a:pt x="117172" y="187722"/>
                  </a:lnTo>
                  <a:lnTo>
                    <a:pt x="136015" y="227547"/>
                  </a:lnTo>
                  <a:lnTo>
                    <a:pt x="141165" y="256099"/>
                  </a:lnTo>
                  <a:lnTo>
                    <a:pt x="137810" y="281489"/>
                  </a:lnTo>
                  <a:lnTo>
                    <a:pt x="133953" y="293198"/>
                  </a:lnTo>
                  <a:lnTo>
                    <a:pt x="120258" y="311853"/>
                  </a:lnTo>
                  <a:lnTo>
                    <a:pt x="86092" y="337705"/>
                  </a:lnTo>
                  <a:lnTo>
                    <a:pt x="69119" y="341747"/>
                  </a:lnTo>
                  <a:lnTo>
                    <a:pt x="60641" y="341837"/>
                  </a:lnTo>
                  <a:lnTo>
                    <a:pt x="43695" y="334410"/>
                  </a:lnTo>
                  <a:lnTo>
                    <a:pt x="27462" y="320292"/>
                  </a:lnTo>
                  <a:lnTo>
                    <a:pt x="13193" y="299906"/>
                  </a:lnTo>
                  <a:lnTo>
                    <a:pt x="0" y="257886"/>
                  </a:lnTo>
                  <a:lnTo>
                    <a:pt x="5456" y="226074"/>
                  </a:lnTo>
                  <a:lnTo>
                    <a:pt x="24636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5">
              <a:extLst>
                <a:ext uri="{FF2B5EF4-FFF2-40B4-BE49-F238E27FC236}">
                  <a16:creationId xmlns:a16="http://schemas.microsoft.com/office/drawing/2014/main" xmlns="" id="{F473525F-A08B-4C40-B73D-D760F6BFA20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31100" y="5373715"/>
              <a:ext cx="177801" cy="138086"/>
            </a:xfrm>
            <a:custGeom>
              <a:avLst/>
              <a:gdLst/>
              <a:ahLst/>
              <a:cxnLst/>
              <a:rect l="0" t="0" r="0" b="0"/>
              <a:pathLst>
                <a:path w="177801" h="138086">
                  <a:moveTo>
                    <a:pt x="0" y="55535"/>
                  </a:moveTo>
                  <a:lnTo>
                    <a:pt x="0" y="55535"/>
                  </a:lnTo>
                  <a:lnTo>
                    <a:pt x="10139" y="54829"/>
                  </a:lnTo>
                  <a:lnTo>
                    <a:pt x="52012" y="40788"/>
                  </a:lnTo>
                  <a:lnTo>
                    <a:pt x="92587" y="21399"/>
                  </a:lnTo>
                  <a:lnTo>
                    <a:pt x="111394" y="9594"/>
                  </a:lnTo>
                  <a:lnTo>
                    <a:pt x="116536" y="3837"/>
                  </a:lnTo>
                  <a:lnTo>
                    <a:pt x="114380" y="2020"/>
                  </a:lnTo>
                  <a:lnTo>
                    <a:pt x="102576" y="0"/>
                  </a:lnTo>
                  <a:lnTo>
                    <a:pt x="69355" y="8977"/>
                  </a:lnTo>
                  <a:lnTo>
                    <a:pt x="34975" y="31783"/>
                  </a:lnTo>
                  <a:lnTo>
                    <a:pt x="12558" y="57513"/>
                  </a:lnTo>
                  <a:lnTo>
                    <a:pt x="9783" y="66025"/>
                  </a:lnTo>
                  <a:lnTo>
                    <a:pt x="10463" y="83010"/>
                  </a:lnTo>
                  <a:lnTo>
                    <a:pt x="16147" y="90785"/>
                  </a:lnTo>
                  <a:lnTo>
                    <a:pt x="35633" y="105068"/>
                  </a:lnTo>
                  <a:lnTo>
                    <a:pt x="66401" y="116591"/>
                  </a:lnTo>
                  <a:lnTo>
                    <a:pt x="102890" y="125710"/>
                  </a:lnTo>
                  <a:lnTo>
                    <a:pt x="140273" y="132114"/>
                  </a:lnTo>
                  <a:lnTo>
                    <a:pt x="177800" y="138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34">
            <a:extLst>
              <a:ext uri="{FF2B5EF4-FFF2-40B4-BE49-F238E27FC236}">
                <a16:creationId xmlns:a16="http://schemas.microsoft.com/office/drawing/2014/main" xmlns="" id="{6837A5A7-EBD6-4ED5-BFB9-B4B8F0441B9D}"/>
              </a:ext>
            </a:extLst>
          </p:cNvPr>
          <p:cNvGrpSpPr/>
          <p:nvPr/>
        </p:nvGrpSpPr>
        <p:grpSpPr>
          <a:xfrm>
            <a:off x="3809708" y="5951511"/>
            <a:ext cx="641643" cy="276354"/>
            <a:chOff x="3809708" y="5951511"/>
            <a:chExt cx="641643" cy="276354"/>
          </a:xfrm>
        </p:grpSpPr>
        <p:sp>
          <p:nvSpPr>
            <p:cNvPr id="249" name="SMARTInkShape-216">
              <a:extLst>
                <a:ext uri="{FF2B5EF4-FFF2-40B4-BE49-F238E27FC236}">
                  <a16:creationId xmlns:a16="http://schemas.microsoft.com/office/drawing/2014/main" xmlns="" id="{5E1D5A24-B1A1-43B2-8FD8-B6B1862289B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09708" y="5951511"/>
              <a:ext cx="114593" cy="275188"/>
            </a:xfrm>
            <a:custGeom>
              <a:avLst/>
              <a:gdLst/>
              <a:ahLst/>
              <a:cxnLst/>
              <a:rect l="0" t="0" r="0" b="0"/>
              <a:pathLst>
                <a:path w="114593" h="275188">
                  <a:moveTo>
                    <a:pt x="114592" y="30189"/>
                  </a:moveTo>
                  <a:lnTo>
                    <a:pt x="114592" y="30189"/>
                  </a:lnTo>
                  <a:lnTo>
                    <a:pt x="114592" y="23447"/>
                  </a:lnTo>
                  <a:lnTo>
                    <a:pt x="110829" y="16374"/>
                  </a:lnTo>
                  <a:lnTo>
                    <a:pt x="104453" y="9233"/>
                  </a:lnTo>
                  <a:lnTo>
                    <a:pt x="96915" y="3706"/>
                  </a:lnTo>
                  <a:lnTo>
                    <a:pt x="77997" y="0"/>
                  </a:lnTo>
                  <a:lnTo>
                    <a:pt x="51146" y="5643"/>
                  </a:lnTo>
                  <a:lnTo>
                    <a:pt x="20847" y="26365"/>
                  </a:lnTo>
                  <a:lnTo>
                    <a:pt x="7546" y="44953"/>
                  </a:lnTo>
                  <a:lnTo>
                    <a:pt x="694" y="64973"/>
                  </a:lnTo>
                  <a:lnTo>
                    <a:pt x="0" y="85630"/>
                  </a:lnTo>
                  <a:lnTo>
                    <a:pt x="6947" y="113722"/>
                  </a:lnTo>
                  <a:lnTo>
                    <a:pt x="28056" y="139920"/>
                  </a:lnTo>
                  <a:lnTo>
                    <a:pt x="75200" y="182545"/>
                  </a:lnTo>
                  <a:lnTo>
                    <a:pt x="103361" y="216447"/>
                  </a:lnTo>
                  <a:lnTo>
                    <a:pt x="111264" y="238482"/>
                  </a:lnTo>
                  <a:lnTo>
                    <a:pt x="109552" y="244546"/>
                  </a:lnTo>
                  <a:lnTo>
                    <a:pt x="100122" y="255045"/>
                  </a:lnTo>
                  <a:lnTo>
                    <a:pt x="75575" y="268890"/>
                  </a:lnTo>
                  <a:lnTo>
                    <a:pt x="45960" y="275187"/>
                  </a:lnTo>
                  <a:lnTo>
                    <a:pt x="24955" y="273683"/>
                  </a:lnTo>
                  <a:lnTo>
                    <a:pt x="292" y="26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7">
              <a:extLst>
                <a:ext uri="{FF2B5EF4-FFF2-40B4-BE49-F238E27FC236}">
                  <a16:creationId xmlns:a16="http://schemas.microsoft.com/office/drawing/2014/main" xmlns="" id="{7135DD8F-591A-4445-9E69-07BCD19BD33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49566" y="5970543"/>
              <a:ext cx="90635" cy="257322"/>
            </a:xfrm>
            <a:custGeom>
              <a:avLst/>
              <a:gdLst/>
              <a:ahLst/>
              <a:cxnLst/>
              <a:rect l="0" t="0" r="0" b="0"/>
              <a:pathLst>
                <a:path w="90635" h="257322">
                  <a:moveTo>
                    <a:pt x="90634" y="49257"/>
                  </a:moveTo>
                  <a:lnTo>
                    <a:pt x="90634" y="49257"/>
                  </a:lnTo>
                  <a:lnTo>
                    <a:pt x="89928" y="39118"/>
                  </a:lnTo>
                  <a:lnTo>
                    <a:pt x="81174" y="12326"/>
                  </a:lnTo>
                  <a:lnTo>
                    <a:pt x="75611" y="6266"/>
                  </a:lnTo>
                  <a:lnTo>
                    <a:pt x="72152" y="3663"/>
                  </a:lnTo>
                  <a:lnTo>
                    <a:pt x="53800" y="0"/>
                  </a:lnTo>
                  <a:lnTo>
                    <a:pt x="30488" y="2285"/>
                  </a:lnTo>
                  <a:lnTo>
                    <a:pt x="17806" y="7449"/>
                  </a:lnTo>
                  <a:lnTo>
                    <a:pt x="12449" y="10802"/>
                  </a:lnTo>
                  <a:lnTo>
                    <a:pt x="4614" y="20172"/>
                  </a:lnTo>
                  <a:lnTo>
                    <a:pt x="1538" y="25633"/>
                  </a:lnTo>
                  <a:lnTo>
                    <a:pt x="0" y="39228"/>
                  </a:lnTo>
                  <a:lnTo>
                    <a:pt x="4983" y="64630"/>
                  </a:lnTo>
                  <a:lnTo>
                    <a:pt x="22680" y="104818"/>
                  </a:lnTo>
                  <a:lnTo>
                    <a:pt x="46558" y="146022"/>
                  </a:lnTo>
                  <a:lnTo>
                    <a:pt x="74612" y="190716"/>
                  </a:lnTo>
                  <a:lnTo>
                    <a:pt x="81418" y="212997"/>
                  </a:lnTo>
                  <a:lnTo>
                    <a:pt x="80063" y="233004"/>
                  </a:lnTo>
                  <a:lnTo>
                    <a:pt x="77237" y="238077"/>
                  </a:lnTo>
                  <a:lnTo>
                    <a:pt x="68452" y="245596"/>
                  </a:lnTo>
                  <a:lnTo>
                    <a:pt x="46271" y="255466"/>
                  </a:lnTo>
                  <a:lnTo>
                    <a:pt x="36580" y="257321"/>
                  </a:lnTo>
                  <a:lnTo>
                    <a:pt x="27569" y="256265"/>
                  </a:lnTo>
                  <a:lnTo>
                    <a:pt x="19566" y="253444"/>
                  </a:lnTo>
                  <a:lnTo>
                    <a:pt x="8084" y="246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8">
              <a:extLst>
                <a:ext uri="{FF2B5EF4-FFF2-40B4-BE49-F238E27FC236}">
                  <a16:creationId xmlns:a16="http://schemas.microsoft.com/office/drawing/2014/main" xmlns="" id="{814F56F1-CE43-4FF1-A3B4-7E450CA2ADC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61556" y="5958200"/>
              <a:ext cx="189795" cy="252101"/>
            </a:xfrm>
            <a:custGeom>
              <a:avLst/>
              <a:gdLst/>
              <a:ahLst/>
              <a:cxnLst/>
              <a:rect l="0" t="0" r="0" b="0"/>
              <a:pathLst>
                <a:path w="189795" h="252101">
                  <a:moveTo>
                    <a:pt x="132644" y="42550"/>
                  </a:moveTo>
                  <a:lnTo>
                    <a:pt x="132644" y="42550"/>
                  </a:lnTo>
                  <a:lnTo>
                    <a:pt x="132644" y="32437"/>
                  </a:lnTo>
                  <a:lnTo>
                    <a:pt x="143579" y="4512"/>
                  </a:lnTo>
                  <a:lnTo>
                    <a:pt x="143461" y="2375"/>
                  </a:lnTo>
                  <a:lnTo>
                    <a:pt x="142678" y="951"/>
                  </a:lnTo>
                  <a:lnTo>
                    <a:pt x="141450" y="0"/>
                  </a:lnTo>
                  <a:lnTo>
                    <a:pt x="126237" y="2034"/>
                  </a:lnTo>
                  <a:lnTo>
                    <a:pt x="79458" y="16066"/>
                  </a:lnTo>
                  <a:lnTo>
                    <a:pt x="53700" y="23932"/>
                  </a:lnTo>
                  <a:lnTo>
                    <a:pt x="45581" y="29807"/>
                  </a:lnTo>
                  <a:lnTo>
                    <a:pt x="36449" y="44418"/>
                  </a:lnTo>
                  <a:lnTo>
                    <a:pt x="32645" y="65525"/>
                  </a:lnTo>
                  <a:lnTo>
                    <a:pt x="35019" y="108079"/>
                  </a:lnTo>
                  <a:lnTo>
                    <a:pt x="31830" y="144751"/>
                  </a:lnTo>
                  <a:lnTo>
                    <a:pt x="25710" y="181723"/>
                  </a:lnTo>
                  <a:lnTo>
                    <a:pt x="11359" y="220533"/>
                  </a:lnTo>
                  <a:lnTo>
                    <a:pt x="2869" y="235691"/>
                  </a:lnTo>
                  <a:lnTo>
                    <a:pt x="0" y="247134"/>
                  </a:lnTo>
                  <a:lnTo>
                    <a:pt x="1176" y="248790"/>
                  </a:lnTo>
                  <a:lnTo>
                    <a:pt x="6245" y="250628"/>
                  </a:lnTo>
                  <a:lnTo>
                    <a:pt x="46021" y="251971"/>
                  </a:lnTo>
                  <a:lnTo>
                    <a:pt x="85889" y="252061"/>
                  </a:lnTo>
                  <a:lnTo>
                    <a:pt x="128982" y="252089"/>
                  </a:lnTo>
                  <a:lnTo>
                    <a:pt x="174123" y="252098"/>
                  </a:lnTo>
                  <a:lnTo>
                    <a:pt x="189794" y="25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9">
              <a:extLst>
                <a:ext uri="{FF2B5EF4-FFF2-40B4-BE49-F238E27FC236}">
                  <a16:creationId xmlns:a16="http://schemas.microsoft.com/office/drawing/2014/main" xmlns="" id="{1FBFC549-8CA3-4941-9DA0-ADA2903B365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79900" y="60833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49"/>
                  </a:lnTo>
                  <a:lnTo>
                    <a:pt x="78037" y="2979"/>
                  </a:lnTo>
                  <a:lnTo>
                    <a:pt x="109707" y="132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35">
            <a:extLst>
              <a:ext uri="{FF2B5EF4-FFF2-40B4-BE49-F238E27FC236}">
                <a16:creationId xmlns:a16="http://schemas.microsoft.com/office/drawing/2014/main" xmlns="" id="{B6BDD825-6E9B-4D1B-A092-073BEB4A05AD}"/>
              </a:ext>
            </a:extLst>
          </p:cNvPr>
          <p:cNvGrpSpPr/>
          <p:nvPr/>
        </p:nvGrpSpPr>
        <p:grpSpPr>
          <a:xfrm>
            <a:off x="4940300" y="6096000"/>
            <a:ext cx="171451" cy="75561"/>
            <a:chOff x="4940300" y="6096000"/>
            <a:chExt cx="171451" cy="75561"/>
          </a:xfrm>
        </p:grpSpPr>
        <p:sp>
          <p:nvSpPr>
            <p:cNvPr id="254" name="SMARTInkShape-220">
              <a:extLst>
                <a:ext uri="{FF2B5EF4-FFF2-40B4-BE49-F238E27FC236}">
                  <a16:creationId xmlns:a16="http://schemas.microsoft.com/office/drawing/2014/main" xmlns="" id="{2340AF51-06FA-47CB-8618-CC10A55BFCF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40300" y="60960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0181" y="12143"/>
                  </a:lnTo>
                  <a:lnTo>
                    <a:pt x="83167" y="61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21">
              <a:extLst>
                <a:ext uri="{FF2B5EF4-FFF2-40B4-BE49-F238E27FC236}">
                  <a16:creationId xmlns:a16="http://schemas.microsoft.com/office/drawing/2014/main" xmlns="" id="{70554A3A-77E8-45B7-A692-6854F3EE883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66583" y="6159500"/>
              <a:ext cx="145168" cy="12061"/>
            </a:xfrm>
            <a:custGeom>
              <a:avLst/>
              <a:gdLst/>
              <a:ahLst/>
              <a:cxnLst/>
              <a:rect l="0" t="0" r="0" b="0"/>
              <a:pathLst>
                <a:path w="145168" h="1206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9492" y="9460"/>
                  </a:lnTo>
                  <a:lnTo>
                    <a:pt x="43918" y="12060"/>
                  </a:lnTo>
                  <a:lnTo>
                    <a:pt x="86318" y="11805"/>
                  </a:lnTo>
                  <a:lnTo>
                    <a:pt x="145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6">
            <a:extLst>
              <a:ext uri="{FF2B5EF4-FFF2-40B4-BE49-F238E27FC236}">
                <a16:creationId xmlns:a16="http://schemas.microsoft.com/office/drawing/2014/main" xmlns="" id="{05CCD46E-6088-42F9-A8AB-DED51CE0C7CC}"/>
              </a:ext>
            </a:extLst>
          </p:cNvPr>
          <p:cNvGrpSpPr/>
          <p:nvPr/>
        </p:nvGrpSpPr>
        <p:grpSpPr>
          <a:xfrm>
            <a:off x="5622595" y="5804795"/>
            <a:ext cx="816306" cy="659506"/>
            <a:chOff x="5622595" y="5804795"/>
            <a:chExt cx="816306" cy="659506"/>
          </a:xfrm>
        </p:grpSpPr>
        <p:sp>
          <p:nvSpPr>
            <p:cNvPr id="257" name="SMARTInkShape-222">
              <a:extLst>
                <a:ext uri="{FF2B5EF4-FFF2-40B4-BE49-F238E27FC236}">
                  <a16:creationId xmlns:a16="http://schemas.microsoft.com/office/drawing/2014/main" xmlns="" id="{0DA410B1-47F2-455B-B408-ED308605BC5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622595" y="5969000"/>
              <a:ext cx="238456" cy="271481"/>
            </a:xfrm>
            <a:custGeom>
              <a:avLst/>
              <a:gdLst/>
              <a:ahLst/>
              <a:cxnLst/>
              <a:rect l="0" t="0" r="0" b="0"/>
              <a:pathLst>
                <a:path w="238456" h="271481">
                  <a:moveTo>
                    <a:pt x="187655" y="0"/>
                  </a:moveTo>
                  <a:lnTo>
                    <a:pt x="187655" y="0"/>
                  </a:lnTo>
                  <a:lnTo>
                    <a:pt x="149373" y="31095"/>
                  </a:lnTo>
                  <a:lnTo>
                    <a:pt x="111715" y="50606"/>
                  </a:lnTo>
                  <a:lnTo>
                    <a:pt x="64469" y="74280"/>
                  </a:lnTo>
                  <a:lnTo>
                    <a:pt x="17192" y="96883"/>
                  </a:lnTo>
                  <a:lnTo>
                    <a:pt x="15452" y="99161"/>
                  </a:lnTo>
                  <a:lnTo>
                    <a:pt x="14997" y="101385"/>
                  </a:lnTo>
                  <a:lnTo>
                    <a:pt x="15400" y="103574"/>
                  </a:lnTo>
                  <a:lnTo>
                    <a:pt x="21492" y="107886"/>
                  </a:lnTo>
                  <a:lnTo>
                    <a:pt x="26079" y="110023"/>
                  </a:lnTo>
                  <a:lnTo>
                    <a:pt x="68224" y="114161"/>
                  </a:lnTo>
                  <a:lnTo>
                    <a:pt x="104760" y="119120"/>
                  </a:lnTo>
                  <a:lnTo>
                    <a:pt x="135420" y="125762"/>
                  </a:lnTo>
                  <a:lnTo>
                    <a:pt x="146330" y="132564"/>
                  </a:lnTo>
                  <a:lnTo>
                    <a:pt x="148111" y="137060"/>
                  </a:lnTo>
                  <a:lnTo>
                    <a:pt x="147887" y="142173"/>
                  </a:lnTo>
                  <a:lnTo>
                    <a:pt x="146326" y="147699"/>
                  </a:lnTo>
                  <a:lnTo>
                    <a:pt x="130646" y="165588"/>
                  </a:lnTo>
                  <a:lnTo>
                    <a:pt x="85560" y="194960"/>
                  </a:lnTo>
                  <a:lnTo>
                    <a:pt x="48513" y="215340"/>
                  </a:lnTo>
                  <a:lnTo>
                    <a:pt x="11559" y="239307"/>
                  </a:lnTo>
                  <a:lnTo>
                    <a:pt x="1422" y="251528"/>
                  </a:lnTo>
                  <a:lnTo>
                    <a:pt x="0" y="254469"/>
                  </a:lnTo>
                  <a:lnTo>
                    <a:pt x="1168" y="257134"/>
                  </a:lnTo>
                  <a:lnTo>
                    <a:pt x="8111" y="261979"/>
                  </a:lnTo>
                  <a:lnTo>
                    <a:pt x="40660" y="270131"/>
                  </a:lnTo>
                  <a:lnTo>
                    <a:pt x="76368" y="271480"/>
                  </a:lnTo>
                  <a:lnTo>
                    <a:pt x="121363" y="267725"/>
                  </a:lnTo>
                  <a:lnTo>
                    <a:pt x="165582" y="262848"/>
                  </a:lnTo>
                  <a:lnTo>
                    <a:pt x="213163" y="260843"/>
                  </a:lnTo>
                  <a:lnTo>
                    <a:pt x="23845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3">
              <a:extLst>
                <a:ext uri="{FF2B5EF4-FFF2-40B4-BE49-F238E27FC236}">
                  <a16:creationId xmlns:a16="http://schemas.microsoft.com/office/drawing/2014/main" xmlns="" id="{CA49D0C1-6D2B-4B9D-9F82-C839D2F01D4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082558" y="6002651"/>
              <a:ext cx="189837" cy="187517"/>
            </a:xfrm>
            <a:custGeom>
              <a:avLst/>
              <a:gdLst/>
              <a:ahLst/>
              <a:cxnLst/>
              <a:rect l="0" t="0" r="0" b="0"/>
              <a:pathLst>
                <a:path w="189837" h="187517">
                  <a:moveTo>
                    <a:pt x="172192" y="29849"/>
                  </a:moveTo>
                  <a:lnTo>
                    <a:pt x="172192" y="29849"/>
                  </a:lnTo>
                  <a:lnTo>
                    <a:pt x="188079" y="13256"/>
                  </a:lnTo>
                  <a:lnTo>
                    <a:pt x="189836" y="8834"/>
                  </a:lnTo>
                  <a:lnTo>
                    <a:pt x="189599" y="6666"/>
                  </a:lnTo>
                  <a:lnTo>
                    <a:pt x="187455" y="2377"/>
                  </a:lnTo>
                  <a:lnTo>
                    <a:pt x="178506" y="0"/>
                  </a:lnTo>
                  <a:lnTo>
                    <a:pt x="143022" y="1846"/>
                  </a:lnTo>
                  <a:lnTo>
                    <a:pt x="95953" y="15485"/>
                  </a:lnTo>
                  <a:lnTo>
                    <a:pt x="55715" y="42011"/>
                  </a:lnTo>
                  <a:lnTo>
                    <a:pt x="42813" y="54305"/>
                  </a:lnTo>
                  <a:lnTo>
                    <a:pt x="37079" y="64472"/>
                  </a:lnTo>
                  <a:lnTo>
                    <a:pt x="37667" y="69159"/>
                  </a:lnTo>
                  <a:lnTo>
                    <a:pt x="43963" y="78129"/>
                  </a:lnTo>
                  <a:lnTo>
                    <a:pt x="62780" y="87742"/>
                  </a:lnTo>
                  <a:lnTo>
                    <a:pt x="103364" y="93130"/>
                  </a:lnTo>
                  <a:lnTo>
                    <a:pt x="58210" y="111012"/>
                  </a:lnTo>
                  <a:lnTo>
                    <a:pt x="23801" y="128065"/>
                  </a:lnTo>
                  <a:lnTo>
                    <a:pt x="3834" y="149204"/>
                  </a:lnTo>
                  <a:lnTo>
                    <a:pt x="687" y="153868"/>
                  </a:lnTo>
                  <a:lnTo>
                    <a:pt x="0" y="159095"/>
                  </a:lnTo>
                  <a:lnTo>
                    <a:pt x="2998" y="170547"/>
                  </a:lnTo>
                  <a:lnTo>
                    <a:pt x="7186" y="175153"/>
                  </a:lnTo>
                  <a:lnTo>
                    <a:pt x="19363" y="182152"/>
                  </a:lnTo>
                  <a:lnTo>
                    <a:pt x="64680" y="187326"/>
                  </a:lnTo>
                  <a:lnTo>
                    <a:pt x="101766" y="187516"/>
                  </a:lnTo>
                  <a:lnTo>
                    <a:pt x="144378" y="181617"/>
                  </a:lnTo>
                  <a:lnTo>
                    <a:pt x="172192" y="175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4">
              <a:extLst>
                <a:ext uri="{FF2B5EF4-FFF2-40B4-BE49-F238E27FC236}">
                  <a16:creationId xmlns:a16="http://schemas.microsoft.com/office/drawing/2014/main" xmlns="" id="{76FAED8A-9C4D-49F2-A0D2-4FC2F2AAB90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318250" y="6184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10126" y="2532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5">
              <a:extLst>
                <a:ext uri="{FF2B5EF4-FFF2-40B4-BE49-F238E27FC236}">
                  <a16:creationId xmlns:a16="http://schemas.microsoft.com/office/drawing/2014/main" xmlns="" id="{4BA27105-B965-4D76-8330-ACB4ECD8D49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330950" y="6083300"/>
              <a:ext cx="24157" cy="28071"/>
            </a:xfrm>
            <a:custGeom>
              <a:avLst/>
              <a:gdLst/>
              <a:ahLst/>
              <a:cxnLst/>
              <a:rect l="0" t="0" r="0" b="0"/>
              <a:pathLst>
                <a:path w="24157" h="2807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392" y="8789"/>
                  </a:lnTo>
                  <a:lnTo>
                    <a:pt x="262" y="12209"/>
                  </a:lnTo>
                  <a:lnTo>
                    <a:pt x="1998" y="17892"/>
                  </a:lnTo>
                  <a:lnTo>
                    <a:pt x="8861" y="27288"/>
                  </a:lnTo>
                  <a:lnTo>
                    <a:pt x="10846" y="28070"/>
                  </a:lnTo>
                  <a:lnTo>
                    <a:pt x="12875" y="27885"/>
                  </a:lnTo>
                  <a:lnTo>
                    <a:pt x="17011" y="25798"/>
                  </a:lnTo>
                  <a:lnTo>
                    <a:pt x="21201" y="22520"/>
                  </a:lnTo>
                  <a:lnTo>
                    <a:pt x="23534" y="18710"/>
                  </a:lnTo>
                  <a:lnTo>
                    <a:pt x="24156" y="16708"/>
                  </a:lnTo>
                  <a:lnTo>
                    <a:pt x="23159" y="14667"/>
                  </a:lnTo>
                  <a:lnTo>
                    <a:pt x="15015" y="84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26">
              <a:extLst>
                <a:ext uri="{FF2B5EF4-FFF2-40B4-BE49-F238E27FC236}">
                  <a16:creationId xmlns:a16="http://schemas.microsoft.com/office/drawing/2014/main" xmlns="" id="{8DE71238-58BE-449B-B40A-1BFC16580C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60483" y="5850853"/>
              <a:ext cx="94268" cy="78279"/>
            </a:xfrm>
            <a:custGeom>
              <a:avLst/>
              <a:gdLst/>
              <a:ahLst/>
              <a:cxnLst/>
              <a:rect l="0" t="0" r="0" b="0"/>
              <a:pathLst>
                <a:path w="94268" h="78279">
                  <a:moveTo>
                    <a:pt x="18067" y="16547"/>
                  </a:moveTo>
                  <a:lnTo>
                    <a:pt x="18067" y="16547"/>
                  </a:lnTo>
                  <a:lnTo>
                    <a:pt x="18067" y="19918"/>
                  </a:lnTo>
                  <a:lnTo>
                    <a:pt x="6511" y="63607"/>
                  </a:lnTo>
                  <a:lnTo>
                    <a:pt x="3995" y="71094"/>
                  </a:lnTo>
                  <a:lnTo>
                    <a:pt x="0" y="78278"/>
                  </a:lnTo>
                  <a:lnTo>
                    <a:pt x="379" y="78163"/>
                  </a:lnTo>
                  <a:lnTo>
                    <a:pt x="2680" y="76153"/>
                  </a:lnTo>
                  <a:lnTo>
                    <a:pt x="26872" y="31927"/>
                  </a:lnTo>
                  <a:lnTo>
                    <a:pt x="47744" y="6595"/>
                  </a:lnTo>
                  <a:lnTo>
                    <a:pt x="54305" y="1541"/>
                  </a:lnTo>
                  <a:lnTo>
                    <a:pt x="57042" y="193"/>
                  </a:lnTo>
                  <a:lnTo>
                    <a:pt x="59573" y="0"/>
                  </a:lnTo>
                  <a:lnTo>
                    <a:pt x="64265" y="1667"/>
                  </a:lnTo>
                  <a:lnTo>
                    <a:pt x="68704" y="6641"/>
                  </a:lnTo>
                  <a:lnTo>
                    <a:pt x="73027" y="14967"/>
                  </a:lnTo>
                  <a:lnTo>
                    <a:pt x="87913" y="58961"/>
                  </a:lnTo>
                  <a:lnTo>
                    <a:pt x="94267" y="7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27">
              <a:extLst>
                <a:ext uri="{FF2B5EF4-FFF2-40B4-BE49-F238E27FC236}">
                  <a16:creationId xmlns:a16="http://schemas.microsoft.com/office/drawing/2014/main" xmlns="" id="{DECA6C6C-1598-4B77-8B27-6A5E42C2484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32094" y="5804795"/>
              <a:ext cx="106807" cy="107056"/>
            </a:xfrm>
            <a:custGeom>
              <a:avLst/>
              <a:gdLst/>
              <a:ahLst/>
              <a:cxnLst/>
              <a:rect l="0" t="0" r="0" b="0"/>
              <a:pathLst>
                <a:path w="106807" h="107056">
                  <a:moveTo>
                    <a:pt x="11556" y="11805"/>
                  </a:moveTo>
                  <a:lnTo>
                    <a:pt x="11556" y="11805"/>
                  </a:lnTo>
                  <a:lnTo>
                    <a:pt x="8185" y="11805"/>
                  </a:lnTo>
                  <a:lnTo>
                    <a:pt x="4649" y="9923"/>
                  </a:lnTo>
                  <a:lnTo>
                    <a:pt x="0" y="6338"/>
                  </a:lnTo>
                  <a:lnTo>
                    <a:pt x="324" y="5338"/>
                  </a:lnTo>
                  <a:lnTo>
                    <a:pt x="2566" y="2345"/>
                  </a:lnTo>
                  <a:lnTo>
                    <a:pt x="9677" y="546"/>
                  </a:lnTo>
                  <a:lnTo>
                    <a:pt x="41203" y="0"/>
                  </a:lnTo>
                  <a:lnTo>
                    <a:pt x="52014" y="2560"/>
                  </a:lnTo>
                  <a:lnTo>
                    <a:pt x="56166" y="5642"/>
                  </a:lnTo>
                  <a:lnTo>
                    <a:pt x="62663" y="14709"/>
                  </a:lnTo>
                  <a:lnTo>
                    <a:pt x="63266" y="20797"/>
                  </a:lnTo>
                  <a:lnTo>
                    <a:pt x="60173" y="35087"/>
                  </a:lnTo>
                  <a:lnTo>
                    <a:pt x="50498" y="55627"/>
                  </a:lnTo>
                  <a:lnTo>
                    <a:pt x="14293" y="95091"/>
                  </a:lnTo>
                  <a:lnTo>
                    <a:pt x="14086" y="97668"/>
                  </a:lnTo>
                  <a:lnTo>
                    <a:pt x="15738" y="102412"/>
                  </a:lnTo>
                  <a:lnTo>
                    <a:pt x="24468" y="104992"/>
                  </a:lnTo>
                  <a:lnTo>
                    <a:pt x="47132" y="104562"/>
                  </a:lnTo>
                  <a:lnTo>
                    <a:pt x="76189" y="103729"/>
                  </a:lnTo>
                  <a:lnTo>
                    <a:pt x="106806" y="107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28">
              <a:extLst>
                <a:ext uri="{FF2B5EF4-FFF2-40B4-BE49-F238E27FC236}">
                  <a16:creationId xmlns:a16="http://schemas.microsoft.com/office/drawing/2014/main" xmlns="" id="{E28FE316-C19C-4BBE-BE94-B6D5ED2D333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70550" y="6401323"/>
              <a:ext cx="6351" cy="62978"/>
            </a:xfrm>
            <a:custGeom>
              <a:avLst/>
              <a:gdLst/>
              <a:ahLst/>
              <a:cxnLst/>
              <a:rect l="0" t="0" r="0" b="0"/>
              <a:pathLst>
                <a:path w="6351" h="62978">
                  <a:moveTo>
                    <a:pt x="0" y="12177"/>
                  </a:moveTo>
                  <a:lnTo>
                    <a:pt x="0" y="12177"/>
                  </a:lnTo>
                  <a:lnTo>
                    <a:pt x="0" y="5435"/>
                  </a:lnTo>
                  <a:lnTo>
                    <a:pt x="705" y="3448"/>
                  </a:lnTo>
                  <a:lnTo>
                    <a:pt x="1882" y="2126"/>
                  </a:lnTo>
                  <a:lnTo>
                    <a:pt x="5467" y="0"/>
                  </a:lnTo>
                  <a:lnTo>
                    <a:pt x="5762" y="530"/>
                  </a:lnTo>
                  <a:lnTo>
                    <a:pt x="6335" y="43212"/>
                  </a:lnTo>
                  <a:lnTo>
                    <a:pt x="6350" y="62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29">
              <a:extLst>
                <a:ext uri="{FF2B5EF4-FFF2-40B4-BE49-F238E27FC236}">
                  <a16:creationId xmlns:a16="http://schemas.microsoft.com/office/drawing/2014/main" xmlns="" id="{7CF70255-D60D-44A5-AC76-D7367968AD8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15000" y="62882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6" y="117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0">
              <a:extLst>
                <a:ext uri="{FF2B5EF4-FFF2-40B4-BE49-F238E27FC236}">
                  <a16:creationId xmlns:a16="http://schemas.microsoft.com/office/drawing/2014/main" xmlns="" id="{2E9FC3B1-46B3-4BF6-B9A6-9CBA331337A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46750" y="6365392"/>
              <a:ext cx="82551" cy="10009"/>
            </a:xfrm>
            <a:custGeom>
              <a:avLst/>
              <a:gdLst/>
              <a:ahLst/>
              <a:cxnLst/>
              <a:rect l="0" t="0" r="0" b="0"/>
              <a:pathLst>
                <a:path w="82551" h="10009">
                  <a:moveTo>
                    <a:pt x="0" y="3658"/>
                  </a:moveTo>
                  <a:lnTo>
                    <a:pt x="0" y="3658"/>
                  </a:lnTo>
                  <a:lnTo>
                    <a:pt x="10844" y="2953"/>
                  </a:lnTo>
                  <a:lnTo>
                    <a:pt x="27437" y="0"/>
                  </a:lnTo>
                  <a:lnTo>
                    <a:pt x="71625" y="7607"/>
                  </a:lnTo>
                  <a:lnTo>
                    <a:pt x="825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1">
              <a:extLst>
                <a:ext uri="{FF2B5EF4-FFF2-40B4-BE49-F238E27FC236}">
                  <a16:creationId xmlns:a16="http://schemas.microsoft.com/office/drawing/2014/main" xmlns="" id="{6274162A-99E9-45F0-8013-8469BC6085D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72150" y="64389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2">
              <a:extLst>
                <a:ext uri="{FF2B5EF4-FFF2-40B4-BE49-F238E27FC236}">
                  <a16:creationId xmlns:a16="http://schemas.microsoft.com/office/drawing/2014/main" xmlns="" id="{5F6A0DE1-F183-412E-80B2-CE7FEE87CFB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30900" y="63627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883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3">
              <a:extLst>
                <a:ext uri="{FF2B5EF4-FFF2-40B4-BE49-F238E27FC236}">
                  <a16:creationId xmlns:a16="http://schemas.microsoft.com/office/drawing/2014/main" xmlns="" id="{2DAAA69D-2A71-4CA2-A068-1780CCAFAA9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64202" y="5818914"/>
              <a:ext cx="114299" cy="79420"/>
            </a:xfrm>
            <a:custGeom>
              <a:avLst/>
              <a:gdLst/>
              <a:ahLst/>
              <a:cxnLst/>
              <a:rect l="0" t="0" r="0" b="0"/>
              <a:pathLst>
                <a:path w="114299" h="79420">
                  <a:moveTo>
                    <a:pt x="6348" y="23086"/>
                  </a:moveTo>
                  <a:lnTo>
                    <a:pt x="6348" y="23086"/>
                  </a:lnTo>
                  <a:lnTo>
                    <a:pt x="6348" y="19428"/>
                  </a:lnTo>
                  <a:lnTo>
                    <a:pt x="6348" y="20990"/>
                  </a:lnTo>
                  <a:lnTo>
                    <a:pt x="881" y="40579"/>
                  </a:lnTo>
                  <a:lnTo>
                    <a:pt x="5" y="79419"/>
                  </a:lnTo>
                  <a:lnTo>
                    <a:pt x="0" y="76623"/>
                  </a:lnTo>
                  <a:lnTo>
                    <a:pt x="3369" y="64584"/>
                  </a:lnTo>
                  <a:lnTo>
                    <a:pt x="32601" y="20338"/>
                  </a:lnTo>
                  <a:lnTo>
                    <a:pt x="47680" y="5495"/>
                  </a:lnTo>
                  <a:lnTo>
                    <a:pt x="56702" y="1157"/>
                  </a:lnTo>
                  <a:lnTo>
                    <a:pt x="61085" y="0"/>
                  </a:lnTo>
                  <a:lnTo>
                    <a:pt x="64711" y="639"/>
                  </a:lnTo>
                  <a:lnTo>
                    <a:pt x="67834" y="2478"/>
                  </a:lnTo>
                  <a:lnTo>
                    <a:pt x="73892" y="9693"/>
                  </a:lnTo>
                  <a:lnTo>
                    <a:pt x="101710" y="54733"/>
                  </a:lnTo>
                  <a:lnTo>
                    <a:pt x="114298" y="7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7280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SMARTInkShape-Group535">
            <a:extLst>
              <a:ext uri="{FF2B5EF4-FFF2-40B4-BE49-F238E27FC236}">
                <a16:creationId xmlns:a16="http://schemas.microsoft.com/office/drawing/2014/main" xmlns="" id="{FCF6FAC8-43EF-4A6F-AF57-0F99440C8966}"/>
              </a:ext>
            </a:extLst>
          </p:cNvPr>
          <p:cNvGrpSpPr/>
          <p:nvPr/>
        </p:nvGrpSpPr>
        <p:grpSpPr>
          <a:xfrm>
            <a:off x="1670751" y="477523"/>
            <a:ext cx="181159" cy="756560"/>
            <a:chOff x="1670751" y="477523"/>
            <a:chExt cx="181159" cy="756560"/>
          </a:xfrm>
        </p:grpSpPr>
        <p:sp>
          <p:nvSpPr>
            <p:cNvPr id="1058" name="SMARTInkShape-2542">
              <a:extLst>
                <a:ext uri="{FF2B5EF4-FFF2-40B4-BE49-F238E27FC236}">
                  <a16:creationId xmlns:a16="http://schemas.microsoft.com/office/drawing/2014/main" xmlns="" id="{EA1ED998-FF22-49A7-A3DF-B7B8970B108C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677701" y="770943"/>
              <a:ext cx="174209" cy="463140"/>
            </a:xfrm>
            <a:custGeom>
              <a:avLst/>
              <a:gdLst/>
              <a:ahLst/>
              <a:cxnLst/>
              <a:rect l="0" t="0" r="0" b="0"/>
              <a:pathLst>
                <a:path w="174209" h="463140">
                  <a:moveTo>
                    <a:pt x="5049" y="156157"/>
                  </a:moveTo>
                  <a:lnTo>
                    <a:pt x="5049" y="156157"/>
                  </a:lnTo>
                  <a:lnTo>
                    <a:pt x="5049" y="149830"/>
                  </a:lnTo>
                  <a:lnTo>
                    <a:pt x="5049" y="153185"/>
                  </a:lnTo>
                  <a:lnTo>
                    <a:pt x="15880" y="194265"/>
                  </a:lnTo>
                  <a:lnTo>
                    <a:pt x="22056" y="233457"/>
                  </a:lnTo>
                  <a:lnTo>
                    <a:pt x="26248" y="264361"/>
                  </a:lnTo>
                  <a:lnTo>
                    <a:pt x="30464" y="298792"/>
                  </a:lnTo>
                  <a:lnTo>
                    <a:pt x="33278" y="335261"/>
                  </a:lnTo>
                  <a:lnTo>
                    <a:pt x="32177" y="372637"/>
                  </a:lnTo>
                  <a:lnTo>
                    <a:pt x="30961" y="419266"/>
                  </a:lnTo>
                  <a:lnTo>
                    <a:pt x="24717" y="463139"/>
                  </a:lnTo>
                  <a:lnTo>
                    <a:pt x="24511" y="463117"/>
                  </a:lnTo>
                  <a:lnTo>
                    <a:pt x="14720" y="428708"/>
                  </a:lnTo>
                  <a:lnTo>
                    <a:pt x="9818" y="397941"/>
                  </a:lnTo>
                  <a:lnTo>
                    <a:pt x="5287" y="355574"/>
                  </a:lnTo>
                  <a:lnTo>
                    <a:pt x="3091" y="331435"/>
                  </a:lnTo>
                  <a:lnTo>
                    <a:pt x="1627" y="306170"/>
                  </a:lnTo>
                  <a:lnTo>
                    <a:pt x="651" y="280154"/>
                  </a:lnTo>
                  <a:lnTo>
                    <a:pt x="0" y="253639"/>
                  </a:lnTo>
                  <a:lnTo>
                    <a:pt x="272" y="227495"/>
                  </a:lnTo>
                  <a:lnTo>
                    <a:pt x="1159" y="201599"/>
                  </a:lnTo>
                  <a:lnTo>
                    <a:pt x="2456" y="175868"/>
                  </a:lnTo>
                  <a:lnTo>
                    <a:pt x="5778" y="132227"/>
                  </a:lnTo>
                  <a:lnTo>
                    <a:pt x="11723" y="94721"/>
                  </a:lnTo>
                  <a:lnTo>
                    <a:pt x="30937" y="47251"/>
                  </a:lnTo>
                  <a:lnTo>
                    <a:pt x="54504" y="13038"/>
                  </a:lnTo>
                  <a:lnTo>
                    <a:pt x="71009" y="1297"/>
                  </a:lnTo>
                  <a:lnTo>
                    <a:pt x="79361" y="0"/>
                  </a:lnTo>
                  <a:lnTo>
                    <a:pt x="96167" y="4204"/>
                  </a:lnTo>
                  <a:lnTo>
                    <a:pt x="109281" y="18772"/>
                  </a:lnTo>
                  <a:lnTo>
                    <a:pt x="114754" y="28584"/>
                  </a:lnTo>
                  <a:lnTo>
                    <a:pt x="118953" y="52656"/>
                  </a:lnTo>
                  <a:lnTo>
                    <a:pt x="115469" y="90212"/>
                  </a:lnTo>
                  <a:lnTo>
                    <a:pt x="105542" y="133338"/>
                  </a:lnTo>
                  <a:lnTo>
                    <a:pt x="101335" y="141458"/>
                  </a:lnTo>
                  <a:lnTo>
                    <a:pt x="101695" y="142125"/>
                  </a:lnTo>
                  <a:lnTo>
                    <a:pt x="103977" y="142865"/>
                  </a:lnTo>
                  <a:lnTo>
                    <a:pt x="130833" y="146776"/>
                  </a:lnTo>
                  <a:lnTo>
                    <a:pt x="154110" y="155651"/>
                  </a:lnTo>
                  <a:lnTo>
                    <a:pt x="164902" y="166986"/>
                  </a:lnTo>
                  <a:lnTo>
                    <a:pt x="171345" y="181431"/>
                  </a:lnTo>
                  <a:lnTo>
                    <a:pt x="174208" y="197258"/>
                  </a:lnTo>
                  <a:lnTo>
                    <a:pt x="171444" y="205430"/>
                  </a:lnTo>
                  <a:lnTo>
                    <a:pt x="150699" y="230415"/>
                  </a:lnTo>
                  <a:lnTo>
                    <a:pt x="110202" y="262260"/>
                  </a:lnTo>
                  <a:lnTo>
                    <a:pt x="87767" y="273869"/>
                  </a:lnTo>
                  <a:lnTo>
                    <a:pt x="49499" y="28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2543">
              <a:extLst>
                <a:ext uri="{FF2B5EF4-FFF2-40B4-BE49-F238E27FC236}">
                  <a16:creationId xmlns:a16="http://schemas.microsoft.com/office/drawing/2014/main" xmlns="" id="{DE30533F-96C1-4190-AD58-AFBAABA3367B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670751" y="477523"/>
              <a:ext cx="132650" cy="153776"/>
            </a:xfrm>
            <a:custGeom>
              <a:avLst/>
              <a:gdLst/>
              <a:ahLst/>
              <a:cxnLst/>
              <a:rect l="0" t="0" r="0" b="0"/>
              <a:pathLst>
                <a:path w="132650" h="153776">
                  <a:moveTo>
                    <a:pt x="24699" y="49527"/>
                  </a:moveTo>
                  <a:lnTo>
                    <a:pt x="24699" y="49527"/>
                  </a:lnTo>
                  <a:lnTo>
                    <a:pt x="30166" y="49527"/>
                  </a:lnTo>
                  <a:lnTo>
                    <a:pt x="30460" y="48821"/>
                  </a:lnTo>
                  <a:lnTo>
                    <a:pt x="30875" y="45869"/>
                  </a:lnTo>
                  <a:lnTo>
                    <a:pt x="30328" y="66438"/>
                  </a:lnTo>
                  <a:lnTo>
                    <a:pt x="22257" y="106882"/>
                  </a:lnTo>
                  <a:lnTo>
                    <a:pt x="1665" y="152983"/>
                  </a:lnTo>
                  <a:lnTo>
                    <a:pt x="876" y="153775"/>
                  </a:lnTo>
                  <a:lnTo>
                    <a:pt x="350" y="153598"/>
                  </a:lnTo>
                  <a:lnTo>
                    <a:pt x="0" y="152774"/>
                  </a:lnTo>
                  <a:lnTo>
                    <a:pt x="8180" y="116188"/>
                  </a:lnTo>
                  <a:lnTo>
                    <a:pt x="20980" y="72101"/>
                  </a:lnTo>
                  <a:lnTo>
                    <a:pt x="38179" y="30815"/>
                  </a:lnTo>
                  <a:lnTo>
                    <a:pt x="50445" y="12283"/>
                  </a:lnTo>
                  <a:lnTo>
                    <a:pt x="62953" y="1694"/>
                  </a:lnTo>
                  <a:lnTo>
                    <a:pt x="68546" y="0"/>
                  </a:lnTo>
                  <a:lnTo>
                    <a:pt x="73686" y="281"/>
                  </a:lnTo>
                  <a:lnTo>
                    <a:pt x="78524" y="1880"/>
                  </a:lnTo>
                  <a:lnTo>
                    <a:pt x="87662" y="11182"/>
                  </a:lnTo>
                  <a:lnTo>
                    <a:pt x="100740" y="36049"/>
                  </a:lnTo>
                  <a:lnTo>
                    <a:pt x="114430" y="82378"/>
                  </a:lnTo>
                  <a:lnTo>
                    <a:pt x="126129" y="124199"/>
                  </a:lnTo>
                  <a:lnTo>
                    <a:pt x="132649" y="14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SMARTInkShape-Group536">
            <a:extLst>
              <a:ext uri="{FF2B5EF4-FFF2-40B4-BE49-F238E27FC236}">
                <a16:creationId xmlns:a16="http://schemas.microsoft.com/office/drawing/2014/main" xmlns="" id="{00B2DED3-A81E-4CBE-94AF-25B08B7E8BAF}"/>
              </a:ext>
            </a:extLst>
          </p:cNvPr>
          <p:cNvGrpSpPr/>
          <p:nvPr/>
        </p:nvGrpSpPr>
        <p:grpSpPr>
          <a:xfrm>
            <a:off x="2227029" y="866292"/>
            <a:ext cx="192322" cy="143359"/>
            <a:chOff x="2227029" y="866292"/>
            <a:chExt cx="192322" cy="143359"/>
          </a:xfrm>
        </p:grpSpPr>
        <p:sp>
          <p:nvSpPr>
            <p:cNvPr id="1061" name="SMARTInkShape-2544">
              <a:extLst>
                <a:ext uri="{FF2B5EF4-FFF2-40B4-BE49-F238E27FC236}">
                  <a16:creationId xmlns:a16="http://schemas.microsoft.com/office/drawing/2014/main" xmlns="" id="{E5BB0930-E591-4618-B487-94530A43344C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227029" y="990600"/>
              <a:ext cx="192322" cy="19051"/>
            </a:xfrm>
            <a:custGeom>
              <a:avLst/>
              <a:gdLst/>
              <a:ahLst/>
              <a:cxnLst/>
              <a:rect l="0" t="0" r="0" b="0"/>
              <a:pathLst>
                <a:path w="192322" h="1905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70"/>
                  </a:lnTo>
                  <a:lnTo>
                    <a:pt x="0" y="6907"/>
                  </a:lnTo>
                  <a:lnTo>
                    <a:pt x="607" y="8838"/>
                  </a:lnTo>
                  <a:lnTo>
                    <a:pt x="21687" y="11556"/>
                  </a:lnTo>
                  <a:lnTo>
                    <a:pt x="61486" y="12361"/>
                  </a:lnTo>
                  <a:lnTo>
                    <a:pt x="109027" y="9229"/>
                  </a:lnTo>
                  <a:lnTo>
                    <a:pt x="142131" y="11392"/>
                  </a:lnTo>
                  <a:lnTo>
                    <a:pt x="1923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545">
              <a:extLst>
                <a:ext uri="{FF2B5EF4-FFF2-40B4-BE49-F238E27FC236}">
                  <a16:creationId xmlns:a16="http://schemas.microsoft.com/office/drawing/2014/main" xmlns="" id="{0269D16E-C061-4DFF-A438-0BC3F7243C7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228850" y="866292"/>
              <a:ext cx="127001" cy="3659"/>
            </a:xfrm>
            <a:custGeom>
              <a:avLst/>
              <a:gdLst/>
              <a:ahLst/>
              <a:cxnLst/>
              <a:rect l="0" t="0" r="0" b="0"/>
              <a:pathLst>
                <a:path w="127001" h="3659">
                  <a:moveTo>
                    <a:pt x="0" y="3658"/>
                  </a:moveTo>
                  <a:lnTo>
                    <a:pt x="0" y="3658"/>
                  </a:lnTo>
                  <a:lnTo>
                    <a:pt x="38282" y="2952"/>
                  </a:lnTo>
                  <a:lnTo>
                    <a:pt x="75940" y="0"/>
                  </a:lnTo>
                  <a:lnTo>
                    <a:pt x="1270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" name="SMARTInkShape-Group537">
            <a:extLst>
              <a:ext uri="{FF2B5EF4-FFF2-40B4-BE49-F238E27FC236}">
                <a16:creationId xmlns:a16="http://schemas.microsoft.com/office/drawing/2014/main" xmlns="" id="{0304B3C7-20DB-497E-9DA7-037EF342CBDC}"/>
              </a:ext>
            </a:extLst>
          </p:cNvPr>
          <p:cNvGrpSpPr/>
          <p:nvPr/>
        </p:nvGrpSpPr>
        <p:grpSpPr>
          <a:xfrm>
            <a:off x="3099141" y="520700"/>
            <a:ext cx="526710" cy="533401"/>
            <a:chOff x="3099141" y="520700"/>
            <a:chExt cx="526710" cy="533401"/>
          </a:xfrm>
        </p:grpSpPr>
        <p:sp>
          <p:nvSpPr>
            <p:cNvPr id="1064" name="SMARTInkShape-2546">
              <a:extLst>
                <a:ext uri="{FF2B5EF4-FFF2-40B4-BE49-F238E27FC236}">
                  <a16:creationId xmlns:a16="http://schemas.microsoft.com/office/drawing/2014/main" xmlns="" id="{1C10CAC5-96B4-4340-B408-EC105334804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397250" y="5207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6742" y="29262"/>
                  </a:lnTo>
                  <a:lnTo>
                    <a:pt x="37902" y="19802"/>
                  </a:lnTo>
                  <a:lnTo>
                    <a:pt x="80346" y="12094"/>
                  </a:lnTo>
                  <a:lnTo>
                    <a:pt x="106480" y="8062"/>
                  </a:lnTo>
                  <a:lnTo>
                    <a:pt x="131664" y="5375"/>
                  </a:lnTo>
                  <a:lnTo>
                    <a:pt x="156215" y="3583"/>
                  </a:lnTo>
                  <a:lnTo>
                    <a:pt x="196429" y="159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547">
              <a:extLst>
                <a:ext uri="{FF2B5EF4-FFF2-40B4-BE49-F238E27FC236}">
                  <a16:creationId xmlns:a16="http://schemas.microsoft.com/office/drawing/2014/main" xmlns="" id="{B5442C46-93FB-4207-8AE0-97F05EBAE42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536950" y="554215"/>
              <a:ext cx="22161" cy="201436"/>
            </a:xfrm>
            <a:custGeom>
              <a:avLst/>
              <a:gdLst/>
              <a:ahLst/>
              <a:cxnLst/>
              <a:rect l="0" t="0" r="0" b="0"/>
              <a:pathLst>
                <a:path w="22161" h="201436">
                  <a:moveTo>
                    <a:pt x="12700" y="10935"/>
                  </a:moveTo>
                  <a:lnTo>
                    <a:pt x="12700" y="10935"/>
                  </a:lnTo>
                  <a:lnTo>
                    <a:pt x="18167" y="0"/>
                  </a:lnTo>
                  <a:lnTo>
                    <a:pt x="19167" y="117"/>
                  </a:lnTo>
                  <a:lnTo>
                    <a:pt x="22160" y="2129"/>
                  </a:lnTo>
                  <a:lnTo>
                    <a:pt x="20196" y="12901"/>
                  </a:lnTo>
                  <a:lnTo>
                    <a:pt x="16032" y="32270"/>
                  </a:lnTo>
                  <a:lnTo>
                    <a:pt x="12981" y="78169"/>
                  </a:lnTo>
                  <a:lnTo>
                    <a:pt x="9767" y="111137"/>
                  </a:lnTo>
                  <a:lnTo>
                    <a:pt x="7363" y="154689"/>
                  </a:lnTo>
                  <a:lnTo>
                    <a:pt x="1457" y="196960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2548">
              <a:extLst>
                <a:ext uri="{FF2B5EF4-FFF2-40B4-BE49-F238E27FC236}">
                  <a16:creationId xmlns:a16="http://schemas.microsoft.com/office/drawing/2014/main" xmlns="" id="{DD3D0B29-5FA4-4AEB-8F4F-B3F6A1FAFC60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099141" y="705733"/>
              <a:ext cx="291760" cy="348368"/>
            </a:xfrm>
            <a:custGeom>
              <a:avLst/>
              <a:gdLst/>
              <a:ahLst/>
              <a:cxnLst/>
              <a:rect l="0" t="0" r="0" b="0"/>
              <a:pathLst>
                <a:path w="291760" h="348368">
                  <a:moveTo>
                    <a:pt x="291759" y="5467"/>
                  </a:moveTo>
                  <a:lnTo>
                    <a:pt x="291759" y="5467"/>
                  </a:lnTo>
                  <a:lnTo>
                    <a:pt x="281620" y="1103"/>
                  </a:lnTo>
                  <a:lnTo>
                    <a:pt x="274082" y="0"/>
                  </a:lnTo>
                  <a:lnTo>
                    <a:pt x="255164" y="9491"/>
                  </a:lnTo>
                  <a:lnTo>
                    <a:pt x="221370" y="53351"/>
                  </a:lnTo>
                  <a:lnTo>
                    <a:pt x="196740" y="86015"/>
                  </a:lnTo>
                  <a:lnTo>
                    <a:pt x="163685" y="125463"/>
                  </a:lnTo>
                  <a:lnTo>
                    <a:pt x="126182" y="169571"/>
                  </a:lnTo>
                  <a:lnTo>
                    <a:pt x="107291" y="193186"/>
                  </a:lnTo>
                  <a:lnTo>
                    <a:pt x="72190" y="238475"/>
                  </a:lnTo>
                  <a:lnTo>
                    <a:pt x="44830" y="275067"/>
                  </a:lnTo>
                  <a:lnTo>
                    <a:pt x="16335" y="316692"/>
                  </a:lnTo>
                  <a:lnTo>
                    <a:pt x="1229" y="341255"/>
                  </a:lnTo>
                  <a:lnTo>
                    <a:pt x="0" y="345037"/>
                  </a:lnTo>
                  <a:lnTo>
                    <a:pt x="592" y="346852"/>
                  </a:lnTo>
                  <a:lnTo>
                    <a:pt x="6009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2549">
              <a:extLst>
                <a:ext uri="{FF2B5EF4-FFF2-40B4-BE49-F238E27FC236}">
                  <a16:creationId xmlns:a16="http://schemas.microsoft.com/office/drawing/2014/main" xmlns="" id="{6E028255-FCF6-43FF-A8AA-725D120943F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143250" y="737744"/>
              <a:ext cx="260351" cy="310394"/>
            </a:xfrm>
            <a:custGeom>
              <a:avLst/>
              <a:gdLst/>
              <a:ahLst/>
              <a:cxnLst/>
              <a:rect l="0" t="0" r="0" b="0"/>
              <a:pathLst>
                <a:path w="260351" h="310394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8" y="0"/>
                  </a:lnTo>
                  <a:lnTo>
                    <a:pt x="14747" y="3127"/>
                  </a:lnTo>
                  <a:lnTo>
                    <a:pt x="55858" y="44090"/>
                  </a:lnTo>
                  <a:lnTo>
                    <a:pt x="92280" y="85401"/>
                  </a:lnTo>
                  <a:lnTo>
                    <a:pt x="120036" y="118459"/>
                  </a:lnTo>
                  <a:lnTo>
                    <a:pt x="148834" y="156670"/>
                  </a:lnTo>
                  <a:lnTo>
                    <a:pt x="178096" y="191527"/>
                  </a:lnTo>
                  <a:lnTo>
                    <a:pt x="214812" y="238918"/>
                  </a:lnTo>
                  <a:lnTo>
                    <a:pt x="237215" y="278595"/>
                  </a:lnTo>
                  <a:lnTo>
                    <a:pt x="254055" y="307172"/>
                  </a:lnTo>
                  <a:lnTo>
                    <a:pt x="256153" y="309528"/>
                  </a:lnTo>
                  <a:lnTo>
                    <a:pt x="257552" y="310393"/>
                  </a:lnTo>
                  <a:lnTo>
                    <a:pt x="260350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538">
            <a:extLst>
              <a:ext uri="{FF2B5EF4-FFF2-40B4-BE49-F238E27FC236}">
                <a16:creationId xmlns:a16="http://schemas.microsoft.com/office/drawing/2014/main" xmlns="" id="{B7043185-A350-4A66-AD9D-DE4BBE33450D}"/>
              </a:ext>
            </a:extLst>
          </p:cNvPr>
          <p:cNvGrpSpPr/>
          <p:nvPr/>
        </p:nvGrpSpPr>
        <p:grpSpPr>
          <a:xfrm>
            <a:off x="3886200" y="374650"/>
            <a:ext cx="901701" cy="812801"/>
            <a:chOff x="3886200" y="374650"/>
            <a:chExt cx="901701" cy="812801"/>
          </a:xfrm>
        </p:grpSpPr>
        <p:sp>
          <p:nvSpPr>
            <p:cNvPr id="1069" name="SMARTInkShape-2550">
              <a:extLst>
                <a:ext uri="{FF2B5EF4-FFF2-40B4-BE49-F238E27FC236}">
                  <a16:creationId xmlns:a16="http://schemas.microsoft.com/office/drawing/2014/main" xmlns="" id="{BBB495FD-AAF2-443A-9229-E115BED19881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781550" y="3746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0" y="46729"/>
                  </a:lnTo>
                  <a:lnTo>
                    <a:pt x="0" y="87233"/>
                  </a:lnTo>
                  <a:lnTo>
                    <a:pt x="4364" y="132158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551">
              <a:extLst>
                <a:ext uri="{FF2B5EF4-FFF2-40B4-BE49-F238E27FC236}">
                  <a16:creationId xmlns:a16="http://schemas.microsoft.com/office/drawing/2014/main" xmlns="" id="{909C2A14-ECB9-4E07-90C2-BB8FF7A0426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509383" y="46990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41856" y="5467"/>
                  </a:lnTo>
                  <a:lnTo>
                    <a:pt x="83863" y="11245"/>
                  </a:lnTo>
                  <a:lnTo>
                    <a:pt x="1261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2552">
              <a:extLst>
                <a:ext uri="{FF2B5EF4-FFF2-40B4-BE49-F238E27FC236}">
                  <a16:creationId xmlns:a16="http://schemas.microsoft.com/office/drawing/2014/main" xmlns="" id="{48957D7D-D082-4BBC-AC5E-544910898815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286250" y="666750"/>
              <a:ext cx="202524" cy="520701"/>
            </a:xfrm>
            <a:custGeom>
              <a:avLst/>
              <a:gdLst/>
              <a:ahLst/>
              <a:cxnLst/>
              <a:rect l="0" t="0" r="0" b="0"/>
              <a:pathLst>
                <a:path w="202524" h="520701">
                  <a:moveTo>
                    <a:pt x="139700" y="0"/>
                  </a:moveTo>
                  <a:lnTo>
                    <a:pt x="139700" y="0"/>
                  </a:lnTo>
                  <a:lnTo>
                    <a:pt x="154203" y="22395"/>
                  </a:lnTo>
                  <a:lnTo>
                    <a:pt x="167829" y="61355"/>
                  </a:lnTo>
                  <a:lnTo>
                    <a:pt x="179013" y="99706"/>
                  </a:lnTo>
                  <a:lnTo>
                    <a:pt x="184958" y="122915"/>
                  </a:lnTo>
                  <a:lnTo>
                    <a:pt x="191039" y="148266"/>
                  </a:lnTo>
                  <a:lnTo>
                    <a:pt x="197209" y="175044"/>
                  </a:lnTo>
                  <a:lnTo>
                    <a:pt x="200618" y="202068"/>
                  </a:lnTo>
                  <a:lnTo>
                    <a:pt x="202184" y="229256"/>
                  </a:lnTo>
                  <a:lnTo>
                    <a:pt x="202523" y="256554"/>
                  </a:lnTo>
                  <a:lnTo>
                    <a:pt x="199927" y="283925"/>
                  </a:lnTo>
                  <a:lnTo>
                    <a:pt x="195373" y="311345"/>
                  </a:lnTo>
                  <a:lnTo>
                    <a:pt x="189515" y="338796"/>
                  </a:lnTo>
                  <a:lnTo>
                    <a:pt x="179966" y="364153"/>
                  </a:lnTo>
                  <a:lnTo>
                    <a:pt x="154303" y="411142"/>
                  </a:lnTo>
                  <a:lnTo>
                    <a:pt x="120319" y="449900"/>
                  </a:lnTo>
                  <a:lnTo>
                    <a:pt x="81697" y="480767"/>
                  </a:lnTo>
                  <a:lnTo>
                    <a:pt x="41013" y="501541"/>
                  </a:lnTo>
                  <a:lnTo>
                    <a:pt x="0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2553">
              <a:extLst>
                <a:ext uri="{FF2B5EF4-FFF2-40B4-BE49-F238E27FC236}">
                  <a16:creationId xmlns:a16="http://schemas.microsoft.com/office/drawing/2014/main" xmlns="" id="{DB06FE4F-60AA-4F2C-9346-ACFE1B524B6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886200" y="781050"/>
              <a:ext cx="171451" cy="273051"/>
            </a:xfrm>
            <a:custGeom>
              <a:avLst/>
              <a:gdLst/>
              <a:ahLst/>
              <a:cxnLst/>
              <a:rect l="0" t="0" r="0" b="0"/>
              <a:pathLst>
                <a:path w="171451" h="273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9345" y="52360"/>
                  </a:lnTo>
                  <a:lnTo>
                    <a:pt x="68730" y="96104"/>
                  </a:lnTo>
                  <a:lnTo>
                    <a:pt x="91224" y="128320"/>
                  </a:lnTo>
                  <a:lnTo>
                    <a:pt x="113923" y="160748"/>
                  </a:lnTo>
                  <a:lnTo>
                    <a:pt x="141156" y="206065"/>
                  </a:lnTo>
                  <a:lnTo>
                    <a:pt x="161834" y="252136"/>
                  </a:lnTo>
                  <a:lnTo>
                    <a:pt x="1714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554">
              <a:extLst>
                <a:ext uri="{FF2B5EF4-FFF2-40B4-BE49-F238E27FC236}">
                  <a16:creationId xmlns:a16="http://schemas.microsoft.com/office/drawing/2014/main" xmlns="" id="{1B9B01D7-257D-4D25-A435-8C1C53B348C2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893736" y="814565"/>
              <a:ext cx="252815" cy="290336"/>
            </a:xfrm>
            <a:custGeom>
              <a:avLst/>
              <a:gdLst/>
              <a:ahLst/>
              <a:cxnLst/>
              <a:rect l="0" t="0" r="0" b="0"/>
              <a:pathLst>
                <a:path w="252815" h="290336">
                  <a:moveTo>
                    <a:pt x="252814" y="10935"/>
                  </a:moveTo>
                  <a:lnTo>
                    <a:pt x="252814" y="10935"/>
                  </a:lnTo>
                  <a:lnTo>
                    <a:pt x="247347" y="0"/>
                  </a:lnTo>
                  <a:lnTo>
                    <a:pt x="236612" y="2129"/>
                  </a:lnTo>
                  <a:lnTo>
                    <a:pt x="216655" y="13970"/>
                  </a:lnTo>
                  <a:lnTo>
                    <a:pt x="177441" y="53554"/>
                  </a:lnTo>
                  <a:lnTo>
                    <a:pt x="133507" y="98901"/>
                  </a:lnTo>
                  <a:lnTo>
                    <a:pt x="101246" y="133992"/>
                  </a:lnTo>
                  <a:lnTo>
                    <a:pt x="69974" y="168873"/>
                  </a:lnTo>
                  <a:lnTo>
                    <a:pt x="30247" y="216481"/>
                  </a:lnTo>
                  <a:lnTo>
                    <a:pt x="1652" y="260381"/>
                  </a:lnTo>
                  <a:lnTo>
                    <a:pt x="0" y="267544"/>
                  </a:lnTo>
                  <a:lnTo>
                    <a:pt x="310" y="273730"/>
                  </a:lnTo>
                  <a:lnTo>
                    <a:pt x="5164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5" name="SMARTInkShape-2555">
            <a:extLst>
              <a:ext uri="{FF2B5EF4-FFF2-40B4-BE49-F238E27FC236}">
                <a16:creationId xmlns:a16="http://schemas.microsoft.com/office/drawing/2014/main" xmlns="" id="{0F10B1CC-7374-4703-A344-5083BEA18EB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85673" y="628650"/>
            <a:ext cx="141678" cy="571501"/>
          </a:xfrm>
          <a:custGeom>
            <a:avLst/>
            <a:gdLst/>
            <a:ahLst/>
            <a:cxnLst/>
            <a:rect l="0" t="0" r="0" b="0"/>
            <a:pathLst>
              <a:path w="141678" h="571501">
                <a:moveTo>
                  <a:pt x="141677" y="0"/>
                </a:moveTo>
                <a:lnTo>
                  <a:pt x="141677" y="0"/>
                </a:lnTo>
                <a:lnTo>
                  <a:pt x="102953" y="36628"/>
                </a:lnTo>
                <a:lnTo>
                  <a:pt x="79546" y="72488"/>
                </a:lnTo>
                <a:lnTo>
                  <a:pt x="66390" y="94892"/>
                </a:lnTo>
                <a:lnTo>
                  <a:pt x="54091" y="120411"/>
                </a:lnTo>
                <a:lnTo>
                  <a:pt x="42364" y="148008"/>
                </a:lnTo>
                <a:lnTo>
                  <a:pt x="31018" y="176988"/>
                </a:lnTo>
                <a:lnTo>
                  <a:pt x="21338" y="206892"/>
                </a:lnTo>
                <a:lnTo>
                  <a:pt x="12767" y="237411"/>
                </a:lnTo>
                <a:lnTo>
                  <a:pt x="4937" y="268341"/>
                </a:lnTo>
                <a:lnTo>
                  <a:pt x="1128" y="299544"/>
                </a:lnTo>
                <a:lnTo>
                  <a:pt x="0" y="330929"/>
                </a:lnTo>
                <a:lnTo>
                  <a:pt x="659" y="362436"/>
                </a:lnTo>
                <a:lnTo>
                  <a:pt x="5332" y="392613"/>
                </a:lnTo>
                <a:lnTo>
                  <a:pt x="12680" y="421903"/>
                </a:lnTo>
                <a:lnTo>
                  <a:pt x="21812" y="450602"/>
                </a:lnTo>
                <a:lnTo>
                  <a:pt x="34956" y="476790"/>
                </a:lnTo>
                <a:lnTo>
                  <a:pt x="50774" y="501305"/>
                </a:lnTo>
                <a:lnTo>
                  <a:pt x="80109" y="540302"/>
                </a:lnTo>
                <a:lnTo>
                  <a:pt x="103577" y="571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0" name="SMARTInkShape-Group540">
            <a:extLst>
              <a:ext uri="{FF2B5EF4-FFF2-40B4-BE49-F238E27FC236}">
                <a16:creationId xmlns:a16="http://schemas.microsoft.com/office/drawing/2014/main" xmlns="" id="{9C08BED2-ECD7-4CCB-9951-53DA0A061B4B}"/>
              </a:ext>
            </a:extLst>
          </p:cNvPr>
          <p:cNvGrpSpPr/>
          <p:nvPr/>
        </p:nvGrpSpPr>
        <p:grpSpPr>
          <a:xfrm>
            <a:off x="5391150" y="476250"/>
            <a:ext cx="596901" cy="679451"/>
            <a:chOff x="5391150" y="476250"/>
            <a:chExt cx="596901" cy="679451"/>
          </a:xfrm>
        </p:grpSpPr>
        <p:sp>
          <p:nvSpPr>
            <p:cNvPr id="1076" name="SMARTInkShape-2556">
              <a:extLst>
                <a:ext uri="{FF2B5EF4-FFF2-40B4-BE49-F238E27FC236}">
                  <a16:creationId xmlns:a16="http://schemas.microsoft.com/office/drawing/2014/main" xmlns="" id="{9FC1FF2F-D527-4C8D-9BA3-53E10903B57D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5715000" y="476250"/>
              <a:ext cx="273051" cy="38101"/>
            </a:xfrm>
            <a:custGeom>
              <a:avLst/>
              <a:gdLst/>
              <a:ahLst/>
              <a:cxnLst/>
              <a:rect l="0" t="0" r="0" b="0"/>
              <a:pathLst>
                <a:path w="273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3944" y="26563"/>
                  </a:lnTo>
                  <a:lnTo>
                    <a:pt x="69884" y="19802"/>
                  </a:lnTo>
                  <a:lnTo>
                    <a:pt x="115491" y="12094"/>
                  </a:lnTo>
                  <a:lnTo>
                    <a:pt x="140495" y="8062"/>
                  </a:lnTo>
                  <a:lnTo>
                    <a:pt x="166335" y="5375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557">
              <a:extLst>
                <a:ext uri="{FF2B5EF4-FFF2-40B4-BE49-F238E27FC236}">
                  <a16:creationId xmlns:a16="http://schemas.microsoft.com/office/drawing/2014/main" xmlns="" id="{F793F871-4DEB-41C0-9F80-0E16647EADA1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816600" y="523392"/>
              <a:ext cx="17689" cy="194159"/>
            </a:xfrm>
            <a:custGeom>
              <a:avLst/>
              <a:gdLst/>
              <a:ahLst/>
              <a:cxnLst/>
              <a:rect l="0" t="0" r="0" b="0"/>
              <a:pathLst>
                <a:path w="17689" h="1941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9" y="1562"/>
                  </a:lnTo>
                  <a:lnTo>
                    <a:pt x="10126" y="3672"/>
                  </a:lnTo>
                  <a:lnTo>
                    <a:pt x="16838" y="46181"/>
                  </a:lnTo>
                  <a:lnTo>
                    <a:pt x="17688" y="86029"/>
                  </a:lnTo>
                  <a:lnTo>
                    <a:pt x="14491" y="127704"/>
                  </a:lnTo>
                  <a:lnTo>
                    <a:pt x="11173" y="170343"/>
                  </a:lnTo>
                  <a:lnTo>
                    <a:pt x="7787" y="183574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2558">
              <a:extLst>
                <a:ext uri="{FF2B5EF4-FFF2-40B4-BE49-F238E27FC236}">
                  <a16:creationId xmlns:a16="http://schemas.microsoft.com/office/drawing/2014/main" xmlns="" id="{13F9DD70-6CAA-489E-A074-73BC0444F223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391150" y="747479"/>
              <a:ext cx="273051" cy="408222"/>
            </a:xfrm>
            <a:custGeom>
              <a:avLst/>
              <a:gdLst/>
              <a:ahLst/>
              <a:cxnLst/>
              <a:rect l="0" t="0" r="0" b="0"/>
              <a:pathLst>
                <a:path w="273051" h="408222">
                  <a:moveTo>
                    <a:pt x="273050" y="8171"/>
                  </a:moveTo>
                  <a:lnTo>
                    <a:pt x="273050" y="8171"/>
                  </a:lnTo>
                  <a:lnTo>
                    <a:pt x="273050" y="1429"/>
                  </a:lnTo>
                  <a:lnTo>
                    <a:pt x="272344" y="148"/>
                  </a:lnTo>
                  <a:lnTo>
                    <a:pt x="271168" y="0"/>
                  </a:lnTo>
                  <a:lnTo>
                    <a:pt x="260841" y="4832"/>
                  </a:lnTo>
                  <a:lnTo>
                    <a:pt x="223508" y="49795"/>
                  </a:lnTo>
                  <a:lnTo>
                    <a:pt x="201642" y="83115"/>
                  </a:lnTo>
                  <a:lnTo>
                    <a:pt x="180165" y="121442"/>
                  </a:lnTo>
                  <a:lnTo>
                    <a:pt x="153216" y="163877"/>
                  </a:lnTo>
                  <a:lnTo>
                    <a:pt x="123130" y="208607"/>
                  </a:lnTo>
                  <a:lnTo>
                    <a:pt x="93294" y="254357"/>
                  </a:lnTo>
                  <a:lnTo>
                    <a:pt x="65453" y="294917"/>
                  </a:lnTo>
                  <a:lnTo>
                    <a:pt x="41085" y="330347"/>
                  </a:lnTo>
                  <a:lnTo>
                    <a:pt x="16877" y="371977"/>
                  </a:lnTo>
                  <a:lnTo>
                    <a:pt x="0" y="408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SMARTInkShape-2559">
              <a:extLst>
                <a:ext uri="{FF2B5EF4-FFF2-40B4-BE49-F238E27FC236}">
                  <a16:creationId xmlns:a16="http://schemas.microsoft.com/office/drawing/2014/main" xmlns="" id="{81E588E1-80F8-4CC1-8B0E-BD07B9496B9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410723" y="737483"/>
              <a:ext cx="234428" cy="386468"/>
            </a:xfrm>
            <a:custGeom>
              <a:avLst/>
              <a:gdLst/>
              <a:ahLst/>
              <a:cxnLst/>
              <a:rect l="0" t="0" r="0" b="0"/>
              <a:pathLst>
                <a:path w="234428" h="386468">
                  <a:moveTo>
                    <a:pt x="12177" y="5467"/>
                  </a:moveTo>
                  <a:lnTo>
                    <a:pt x="12177" y="5467"/>
                  </a:lnTo>
                  <a:lnTo>
                    <a:pt x="1242" y="0"/>
                  </a:lnTo>
                  <a:lnTo>
                    <a:pt x="654" y="411"/>
                  </a:lnTo>
                  <a:lnTo>
                    <a:pt x="0" y="2750"/>
                  </a:lnTo>
                  <a:lnTo>
                    <a:pt x="23992" y="43590"/>
                  </a:lnTo>
                  <a:lnTo>
                    <a:pt x="55189" y="83477"/>
                  </a:lnTo>
                  <a:lnTo>
                    <a:pt x="83975" y="117044"/>
                  </a:lnTo>
                  <a:lnTo>
                    <a:pt x="113701" y="155010"/>
                  </a:lnTo>
                  <a:lnTo>
                    <a:pt x="143378" y="193992"/>
                  </a:lnTo>
                  <a:lnTo>
                    <a:pt x="173028" y="230132"/>
                  </a:lnTo>
                  <a:lnTo>
                    <a:pt x="195144" y="266890"/>
                  </a:lnTo>
                  <a:lnTo>
                    <a:pt x="210618" y="302277"/>
                  </a:lnTo>
                  <a:lnTo>
                    <a:pt x="222591" y="343883"/>
                  </a:lnTo>
                  <a:lnTo>
                    <a:pt x="228875" y="374214"/>
                  </a:lnTo>
                  <a:lnTo>
                    <a:pt x="234427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3" name="SMARTInkShape-Group541">
            <a:extLst>
              <a:ext uri="{FF2B5EF4-FFF2-40B4-BE49-F238E27FC236}">
                <a16:creationId xmlns:a16="http://schemas.microsoft.com/office/drawing/2014/main" xmlns="" id="{7E3B7BA7-262A-4C0E-A59F-CB82306074A8}"/>
              </a:ext>
            </a:extLst>
          </p:cNvPr>
          <p:cNvGrpSpPr/>
          <p:nvPr/>
        </p:nvGrpSpPr>
        <p:grpSpPr>
          <a:xfrm>
            <a:off x="6311900" y="788544"/>
            <a:ext cx="311151" cy="360807"/>
            <a:chOff x="6311900" y="788544"/>
            <a:chExt cx="311151" cy="360807"/>
          </a:xfrm>
        </p:grpSpPr>
        <p:sp>
          <p:nvSpPr>
            <p:cNvPr id="1081" name="SMARTInkShape-2560">
              <a:extLst>
                <a:ext uri="{FF2B5EF4-FFF2-40B4-BE49-F238E27FC236}">
                  <a16:creationId xmlns:a16="http://schemas.microsoft.com/office/drawing/2014/main" xmlns="" id="{DC25228F-9692-4C7D-93E3-E1BC6C0B9957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6487106" y="807333"/>
              <a:ext cx="135945" cy="342018"/>
            </a:xfrm>
            <a:custGeom>
              <a:avLst/>
              <a:gdLst/>
              <a:ahLst/>
              <a:cxnLst/>
              <a:rect l="0" t="0" r="0" b="0"/>
              <a:pathLst>
                <a:path w="135945" h="342018">
                  <a:moveTo>
                    <a:pt x="135944" y="5467"/>
                  </a:moveTo>
                  <a:lnTo>
                    <a:pt x="135944" y="5467"/>
                  </a:lnTo>
                  <a:lnTo>
                    <a:pt x="132573" y="2096"/>
                  </a:lnTo>
                  <a:lnTo>
                    <a:pt x="113621" y="0"/>
                  </a:lnTo>
                  <a:lnTo>
                    <a:pt x="92406" y="2750"/>
                  </a:lnTo>
                  <a:lnTo>
                    <a:pt x="65972" y="14775"/>
                  </a:lnTo>
                  <a:lnTo>
                    <a:pt x="39167" y="35114"/>
                  </a:lnTo>
                  <a:lnTo>
                    <a:pt x="20094" y="59015"/>
                  </a:lnTo>
                  <a:lnTo>
                    <a:pt x="12248" y="80600"/>
                  </a:lnTo>
                  <a:lnTo>
                    <a:pt x="14701" y="116302"/>
                  </a:lnTo>
                  <a:lnTo>
                    <a:pt x="15604" y="119574"/>
                  </a:lnTo>
                  <a:lnTo>
                    <a:pt x="16912" y="121755"/>
                  </a:lnTo>
                  <a:lnTo>
                    <a:pt x="18490" y="123209"/>
                  </a:lnTo>
                  <a:lnTo>
                    <a:pt x="22123" y="124825"/>
                  </a:lnTo>
                  <a:lnTo>
                    <a:pt x="24080" y="125255"/>
                  </a:lnTo>
                  <a:lnTo>
                    <a:pt x="25385" y="126248"/>
                  </a:lnTo>
                  <a:lnTo>
                    <a:pt x="26834" y="129233"/>
                  </a:lnTo>
                  <a:lnTo>
                    <a:pt x="26515" y="131016"/>
                  </a:lnTo>
                  <a:lnTo>
                    <a:pt x="13038" y="168357"/>
                  </a:lnTo>
                  <a:lnTo>
                    <a:pt x="4683" y="210739"/>
                  </a:lnTo>
                  <a:lnTo>
                    <a:pt x="0" y="257995"/>
                  </a:lnTo>
                  <a:lnTo>
                    <a:pt x="5454" y="298138"/>
                  </a:lnTo>
                  <a:lnTo>
                    <a:pt x="3170" y="334768"/>
                  </a:lnTo>
                  <a:lnTo>
                    <a:pt x="4389" y="337184"/>
                  </a:lnTo>
                  <a:lnTo>
                    <a:pt x="6614" y="338795"/>
                  </a:lnTo>
                  <a:lnTo>
                    <a:pt x="15294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561">
              <a:extLst>
                <a:ext uri="{FF2B5EF4-FFF2-40B4-BE49-F238E27FC236}">
                  <a16:creationId xmlns:a16="http://schemas.microsoft.com/office/drawing/2014/main" xmlns="" id="{B605E736-53A9-4A02-8477-52D843E33210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311900" y="788544"/>
              <a:ext cx="165101" cy="144907"/>
            </a:xfrm>
            <a:custGeom>
              <a:avLst/>
              <a:gdLst/>
              <a:ahLst/>
              <a:cxnLst/>
              <a:rect l="0" t="0" r="0" b="0"/>
              <a:pathLst>
                <a:path w="165101" h="1449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1" y="2718"/>
                  </a:lnTo>
                  <a:lnTo>
                    <a:pt x="6907" y="572"/>
                  </a:lnTo>
                  <a:lnTo>
                    <a:pt x="8839" y="0"/>
                  </a:lnTo>
                  <a:lnTo>
                    <a:pt x="14748" y="3127"/>
                  </a:lnTo>
                  <a:lnTo>
                    <a:pt x="55238" y="40327"/>
                  </a:lnTo>
                  <a:lnTo>
                    <a:pt x="98787" y="85247"/>
                  </a:lnTo>
                  <a:lnTo>
                    <a:pt x="138099" y="119428"/>
                  </a:lnTo>
                  <a:lnTo>
                    <a:pt x="16510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4" name="SMARTInkShape-2562">
            <a:extLst>
              <a:ext uri="{FF2B5EF4-FFF2-40B4-BE49-F238E27FC236}">
                <a16:creationId xmlns:a16="http://schemas.microsoft.com/office/drawing/2014/main" xmlns="" id="{CD6774F4-9C32-4926-B215-B1F25B4660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3750" y="1771142"/>
            <a:ext cx="9391651" cy="249308"/>
          </a:xfrm>
          <a:custGeom>
            <a:avLst/>
            <a:gdLst/>
            <a:ahLst/>
            <a:cxnLst/>
            <a:rect l="0" t="0" r="0" b="0"/>
            <a:pathLst>
              <a:path w="9391651" h="249308">
                <a:moveTo>
                  <a:pt x="0" y="203708"/>
                </a:moveTo>
                <a:lnTo>
                  <a:pt x="0" y="203708"/>
                </a:lnTo>
                <a:lnTo>
                  <a:pt x="33710" y="210450"/>
                </a:lnTo>
                <a:lnTo>
                  <a:pt x="56340" y="214552"/>
                </a:lnTo>
                <a:lnTo>
                  <a:pt x="84127" y="219405"/>
                </a:lnTo>
                <a:lnTo>
                  <a:pt x="115351" y="224756"/>
                </a:lnTo>
                <a:lnTo>
                  <a:pt x="152395" y="229734"/>
                </a:lnTo>
                <a:lnTo>
                  <a:pt x="193319" y="234464"/>
                </a:lnTo>
                <a:lnTo>
                  <a:pt x="236829" y="239029"/>
                </a:lnTo>
                <a:lnTo>
                  <a:pt x="287003" y="242778"/>
                </a:lnTo>
                <a:lnTo>
                  <a:pt x="341618" y="245982"/>
                </a:lnTo>
                <a:lnTo>
                  <a:pt x="399196" y="248824"/>
                </a:lnTo>
                <a:lnTo>
                  <a:pt x="465803" y="249307"/>
                </a:lnTo>
                <a:lnTo>
                  <a:pt x="538430" y="248219"/>
                </a:lnTo>
                <a:lnTo>
                  <a:pt x="615070" y="246082"/>
                </a:lnTo>
                <a:lnTo>
                  <a:pt x="700735" y="242541"/>
                </a:lnTo>
                <a:lnTo>
                  <a:pt x="792418" y="238063"/>
                </a:lnTo>
                <a:lnTo>
                  <a:pt x="888112" y="232961"/>
                </a:lnTo>
                <a:lnTo>
                  <a:pt x="992830" y="226032"/>
                </a:lnTo>
                <a:lnTo>
                  <a:pt x="1103564" y="217885"/>
                </a:lnTo>
                <a:lnTo>
                  <a:pt x="1218310" y="208926"/>
                </a:lnTo>
                <a:lnTo>
                  <a:pt x="1342784" y="199426"/>
                </a:lnTo>
                <a:lnTo>
                  <a:pt x="1473745" y="189564"/>
                </a:lnTo>
                <a:lnTo>
                  <a:pt x="1609030" y="179462"/>
                </a:lnTo>
                <a:lnTo>
                  <a:pt x="1752842" y="169199"/>
                </a:lnTo>
                <a:lnTo>
                  <a:pt x="1902340" y="158830"/>
                </a:lnTo>
                <a:lnTo>
                  <a:pt x="2055626" y="148389"/>
                </a:lnTo>
                <a:lnTo>
                  <a:pt x="2218495" y="137196"/>
                </a:lnTo>
                <a:lnTo>
                  <a:pt x="2387752" y="125500"/>
                </a:lnTo>
                <a:lnTo>
                  <a:pt x="2561268" y="113469"/>
                </a:lnTo>
                <a:lnTo>
                  <a:pt x="2743973" y="101921"/>
                </a:lnTo>
                <a:lnTo>
                  <a:pt x="2932805" y="90694"/>
                </a:lnTo>
                <a:lnTo>
                  <a:pt x="3125720" y="79682"/>
                </a:lnTo>
                <a:lnTo>
                  <a:pt x="3319241" y="70224"/>
                </a:lnTo>
                <a:lnTo>
                  <a:pt x="3513166" y="61802"/>
                </a:lnTo>
                <a:lnTo>
                  <a:pt x="3707361" y="54071"/>
                </a:lnTo>
                <a:lnTo>
                  <a:pt x="3902440" y="46800"/>
                </a:lnTo>
                <a:lnTo>
                  <a:pt x="4098111" y="39836"/>
                </a:lnTo>
                <a:lnTo>
                  <a:pt x="4294174" y="33076"/>
                </a:lnTo>
                <a:lnTo>
                  <a:pt x="4496143" y="27159"/>
                </a:lnTo>
                <a:lnTo>
                  <a:pt x="4702052" y="21803"/>
                </a:lnTo>
                <a:lnTo>
                  <a:pt x="4910584" y="16822"/>
                </a:lnTo>
                <a:lnTo>
                  <a:pt x="5118750" y="12089"/>
                </a:lnTo>
                <a:lnTo>
                  <a:pt x="5326672" y="7523"/>
                </a:lnTo>
                <a:lnTo>
                  <a:pt x="5534432" y="3068"/>
                </a:lnTo>
                <a:lnTo>
                  <a:pt x="5740671" y="804"/>
                </a:lnTo>
                <a:lnTo>
                  <a:pt x="5945897" y="0"/>
                </a:lnTo>
                <a:lnTo>
                  <a:pt x="6150448" y="169"/>
                </a:lnTo>
                <a:lnTo>
                  <a:pt x="6358076" y="1693"/>
                </a:lnTo>
                <a:lnTo>
                  <a:pt x="6567756" y="4120"/>
                </a:lnTo>
                <a:lnTo>
                  <a:pt x="6778804" y="7149"/>
                </a:lnTo>
                <a:lnTo>
                  <a:pt x="6982298" y="11286"/>
                </a:lnTo>
                <a:lnTo>
                  <a:pt x="7180754" y="16160"/>
                </a:lnTo>
                <a:lnTo>
                  <a:pt x="7375853" y="21526"/>
                </a:lnTo>
                <a:lnTo>
                  <a:pt x="7565185" y="26514"/>
                </a:lnTo>
                <a:lnTo>
                  <a:pt x="7750673" y="31251"/>
                </a:lnTo>
                <a:lnTo>
                  <a:pt x="7933599" y="35820"/>
                </a:lnTo>
                <a:lnTo>
                  <a:pt x="8109171" y="40277"/>
                </a:lnTo>
                <a:lnTo>
                  <a:pt x="8279842" y="44660"/>
                </a:lnTo>
                <a:lnTo>
                  <a:pt x="8447245" y="48992"/>
                </a:lnTo>
                <a:lnTo>
                  <a:pt x="8599769" y="53292"/>
                </a:lnTo>
                <a:lnTo>
                  <a:pt x="8742373" y="57570"/>
                </a:lnTo>
                <a:lnTo>
                  <a:pt x="8878364" y="61832"/>
                </a:lnTo>
                <a:lnTo>
                  <a:pt x="8995839" y="66085"/>
                </a:lnTo>
                <a:lnTo>
                  <a:pt x="9100965" y="70332"/>
                </a:lnTo>
                <a:lnTo>
                  <a:pt x="9197860" y="74574"/>
                </a:lnTo>
                <a:lnTo>
                  <a:pt x="9262457" y="77402"/>
                </a:lnTo>
                <a:lnTo>
                  <a:pt x="9391650" y="83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2" name="SMARTInkShape-Group543">
            <a:extLst>
              <a:ext uri="{FF2B5EF4-FFF2-40B4-BE49-F238E27FC236}">
                <a16:creationId xmlns:a16="http://schemas.microsoft.com/office/drawing/2014/main" xmlns="" id="{BD9392B9-7A91-4EB9-9174-954A3A562264}"/>
              </a:ext>
            </a:extLst>
          </p:cNvPr>
          <p:cNvGrpSpPr/>
          <p:nvPr/>
        </p:nvGrpSpPr>
        <p:grpSpPr>
          <a:xfrm>
            <a:off x="972139" y="2298700"/>
            <a:ext cx="596312" cy="428634"/>
            <a:chOff x="972139" y="2298700"/>
            <a:chExt cx="596312" cy="428634"/>
          </a:xfrm>
        </p:grpSpPr>
        <p:sp>
          <p:nvSpPr>
            <p:cNvPr id="1085" name="SMARTInkShape-2563">
              <a:extLst>
                <a:ext uri="{FF2B5EF4-FFF2-40B4-BE49-F238E27FC236}">
                  <a16:creationId xmlns:a16="http://schemas.microsoft.com/office/drawing/2014/main" xmlns="" id="{BA521E86-336D-4F7A-B5D5-224A25B6B6D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72139" y="2315940"/>
              <a:ext cx="125021" cy="318188"/>
            </a:xfrm>
            <a:custGeom>
              <a:avLst/>
              <a:gdLst/>
              <a:ahLst/>
              <a:cxnLst/>
              <a:rect l="0" t="0" r="0" b="0"/>
              <a:pathLst>
                <a:path w="125021" h="318188">
                  <a:moveTo>
                    <a:pt x="120061" y="33560"/>
                  </a:moveTo>
                  <a:lnTo>
                    <a:pt x="120061" y="33560"/>
                  </a:lnTo>
                  <a:lnTo>
                    <a:pt x="111223" y="15883"/>
                  </a:lnTo>
                  <a:lnTo>
                    <a:pt x="105314" y="9711"/>
                  </a:lnTo>
                  <a:lnTo>
                    <a:pt x="92173" y="2270"/>
                  </a:lnTo>
                  <a:lnTo>
                    <a:pt x="86652" y="0"/>
                  </a:lnTo>
                  <a:lnTo>
                    <a:pt x="71111" y="3122"/>
                  </a:lnTo>
                  <a:lnTo>
                    <a:pt x="53150" y="12977"/>
                  </a:lnTo>
                  <a:lnTo>
                    <a:pt x="27877" y="39064"/>
                  </a:lnTo>
                  <a:lnTo>
                    <a:pt x="8080" y="73291"/>
                  </a:lnTo>
                  <a:lnTo>
                    <a:pt x="207" y="97785"/>
                  </a:lnTo>
                  <a:lnTo>
                    <a:pt x="0" y="117138"/>
                  </a:lnTo>
                  <a:lnTo>
                    <a:pt x="1920" y="125262"/>
                  </a:lnTo>
                  <a:lnTo>
                    <a:pt x="13461" y="141814"/>
                  </a:lnTo>
                  <a:lnTo>
                    <a:pt x="30350" y="157167"/>
                  </a:lnTo>
                  <a:lnTo>
                    <a:pt x="76924" y="186489"/>
                  </a:lnTo>
                  <a:lnTo>
                    <a:pt x="106260" y="211909"/>
                  </a:lnTo>
                  <a:lnTo>
                    <a:pt x="119337" y="231594"/>
                  </a:lnTo>
                  <a:lnTo>
                    <a:pt x="123811" y="241783"/>
                  </a:lnTo>
                  <a:lnTo>
                    <a:pt x="125020" y="262511"/>
                  </a:lnTo>
                  <a:lnTo>
                    <a:pt x="123367" y="272977"/>
                  </a:lnTo>
                  <a:lnTo>
                    <a:pt x="114004" y="292132"/>
                  </a:lnTo>
                  <a:lnTo>
                    <a:pt x="107557" y="301192"/>
                  </a:lnTo>
                  <a:lnTo>
                    <a:pt x="90985" y="313139"/>
                  </a:lnTo>
                  <a:lnTo>
                    <a:pt x="81627" y="317313"/>
                  </a:lnTo>
                  <a:lnTo>
                    <a:pt x="63703" y="318187"/>
                  </a:lnTo>
                  <a:lnTo>
                    <a:pt x="54972" y="316445"/>
                  </a:lnTo>
                  <a:lnTo>
                    <a:pt x="41509" y="308864"/>
                  </a:lnTo>
                  <a:lnTo>
                    <a:pt x="35943" y="303879"/>
                  </a:lnTo>
                  <a:lnTo>
                    <a:pt x="33643" y="297734"/>
                  </a:lnTo>
                  <a:lnTo>
                    <a:pt x="37511" y="268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564">
              <a:extLst>
                <a:ext uri="{FF2B5EF4-FFF2-40B4-BE49-F238E27FC236}">
                  <a16:creationId xmlns:a16="http://schemas.microsoft.com/office/drawing/2014/main" xmlns="" id="{BFAB3CD3-8F3D-44E2-BF2E-D70D8E0073F4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346200" y="2451138"/>
              <a:ext cx="77076" cy="276196"/>
            </a:xfrm>
            <a:custGeom>
              <a:avLst/>
              <a:gdLst/>
              <a:ahLst/>
              <a:cxnLst/>
              <a:rect l="0" t="0" r="0" b="0"/>
              <a:pathLst>
                <a:path w="77076" h="276196">
                  <a:moveTo>
                    <a:pt x="19050" y="50762"/>
                  </a:moveTo>
                  <a:lnTo>
                    <a:pt x="19050" y="50762"/>
                  </a:lnTo>
                  <a:lnTo>
                    <a:pt x="19050" y="89486"/>
                  </a:lnTo>
                  <a:lnTo>
                    <a:pt x="19050" y="126049"/>
                  </a:lnTo>
                  <a:lnTo>
                    <a:pt x="19050" y="168163"/>
                  </a:lnTo>
                  <a:lnTo>
                    <a:pt x="19050" y="211920"/>
                  </a:lnTo>
                  <a:lnTo>
                    <a:pt x="19050" y="258697"/>
                  </a:lnTo>
                  <a:lnTo>
                    <a:pt x="19050" y="276195"/>
                  </a:lnTo>
                  <a:lnTo>
                    <a:pt x="19050" y="235122"/>
                  </a:lnTo>
                  <a:lnTo>
                    <a:pt x="19050" y="197846"/>
                  </a:lnTo>
                  <a:lnTo>
                    <a:pt x="19756" y="174924"/>
                  </a:lnTo>
                  <a:lnTo>
                    <a:pt x="20931" y="149764"/>
                  </a:lnTo>
                  <a:lnTo>
                    <a:pt x="22421" y="123114"/>
                  </a:lnTo>
                  <a:lnTo>
                    <a:pt x="27839" y="76568"/>
                  </a:lnTo>
                  <a:lnTo>
                    <a:pt x="34951" y="38948"/>
                  </a:lnTo>
                  <a:lnTo>
                    <a:pt x="42815" y="15173"/>
                  </a:lnTo>
                  <a:lnTo>
                    <a:pt x="51014" y="3194"/>
                  </a:lnTo>
                  <a:lnTo>
                    <a:pt x="55176" y="0"/>
                  </a:lnTo>
                  <a:lnTo>
                    <a:pt x="59362" y="693"/>
                  </a:lnTo>
                  <a:lnTo>
                    <a:pt x="67776" y="8989"/>
                  </a:lnTo>
                  <a:lnTo>
                    <a:pt x="77075" y="39639"/>
                  </a:lnTo>
                  <a:lnTo>
                    <a:pt x="74186" y="80000"/>
                  </a:lnTo>
                  <a:lnTo>
                    <a:pt x="64393" y="119868"/>
                  </a:lnTo>
                  <a:lnTo>
                    <a:pt x="52843" y="140037"/>
                  </a:lnTo>
                  <a:lnTo>
                    <a:pt x="45812" y="148379"/>
                  </a:lnTo>
                  <a:lnTo>
                    <a:pt x="39008" y="153234"/>
                  </a:lnTo>
                  <a:lnTo>
                    <a:pt x="25804" y="156748"/>
                  </a:lnTo>
                  <a:lnTo>
                    <a:pt x="20025" y="153875"/>
                  </a:lnTo>
                  <a:lnTo>
                    <a:pt x="0" y="126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SMARTInkShape-2565">
              <a:extLst>
                <a:ext uri="{FF2B5EF4-FFF2-40B4-BE49-F238E27FC236}">
                  <a16:creationId xmlns:a16="http://schemas.microsoft.com/office/drawing/2014/main" xmlns="" id="{CE1A0918-52D2-4712-B1AD-2CD652146AD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460500" y="2298700"/>
              <a:ext cx="12701" cy="247651"/>
            </a:xfrm>
            <a:custGeom>
              <a:avLst/>
              <a:gdLst/>
              <a:ahLst/>
              <a:cxnLst/>
              <a:rect l="0" t="0" r="0" b="0"/>
              <a:pathLst>
                <a:path w="12701" h="247651">
                  <a:moveTo>
                    <a:pt x="12700" y="0"/>
                  </a:moveTo>
                  <a:lnTo>
                    <a:pt x="12700" y="0"/>
                  </a:lnTo>
                  <a:lnTo>
                    <a:pt x="12700" y="43326"/>
                  </a:lnTo>
                  <a:lnTo>
                    <a:pt x="10818" y="85980"/>
                  </a:lnTo>
                  <a:lnTo>
                    <a:pt x="5792" y="132485"/>
                  </a:lnTo>
                  <a:lnTo>
                    <a:pt x="1716" y="177544"/>
                  </a:lnTo>
                  <a:lnTo>
                    <a:pt x="508" y="21653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SMARTInkShape-2566">
              <a:extLst>
                <a:ext uri="{FF2B5EF4-FFF2-40B4-BE49-F238E27FC236}">
                  <a16:creationId xmlns:a16="http://schemas.microsoft.com/office/drawing/2014/main" xmlns="" id="{93551B53-B620-411C-A99A-8444F51AE3F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511300" y="2432127"/>
              <a:ext cx="57151" cy="114224"/>
            </a:xfrm>
            <a:custGeom>
              <a:avLst/>
              <a:gdLst/>
              <a:ahLst/>
              <a:cxnLst/>
              <a:rect l="0" t="0" r="0" b="0"/>
              <a:pathLst>
                <a:path w="57151" h="114224">
                  <a:moveTo>
                    <a:pt x="0" y="50723"/>
                  </a:moveTo>
                  <a:lnTo>
                    <a:pt x="0" y="50723"/>
                  </a:lnTo>
                  <a:lnTo>
                    <a:pt x="0" y="54094"/>
                  </a:lnTo>
                  <a:lnTo>
                    <a:pt x="1882" y="57631"/>
                  </a:lnTo>
                  <a:lnTo>
                    <a:pt x="3371" y="59561"/>
                  </a:lnTo>
                  <a:lnTo>
                    <a:pt x="6907" y="61707"/>
                  </a:lnTo>
                  <a:lnTo>
                    <a:pt x="14747" y="62915"/>
                  </a:lnTo>
                  <a:lnTo>
                    <a:pt x="18298" y="63084"/>
                  </a:lnTo>
                  <a:lnTo>
                    <a:pt x="27888" y="57628"/>
                  </a:lnTo>
                  <a:lnTo>
                    <a:pt x="37794" y="48147"/>
                  </a:lnTo>
                  <a:lnTo>
                    <a:pt x="47338" y="30204"/>
                  </a:lnTo>
                  <a:lnTo>
                    <a:pt x="52319" y="15263"/>
                  </a:lnTo>
                  <a:lnTo>
                    <a:pt x="52518" y="9444"/>
                  </a:lnTo>
                  <a:lnTo>
                    <a:pt x="51240" y="4859"/>
                  </a:lnTo>
                  <a:lnTo>
                    <a:pt x="48976" y="1097"/>
                  </a:lnTo>
                  <a:lnTo>
                    <a:pt x="45351" y="0"/>
                  </a:lnTo>
                  <a:lnTo>
                    <a:pt x="35678" y="2544"/>
                  </a:lnTo>
                  <a:lnTo>
                    <a:pt x="24324" y="15905"/>
                  </a:lnTo>
                  <a:lnTo>
                    <a:pt x="14338" y="35248"/>
                  </a:lnTo>
                  <a:lnTo>
                    <a:pt x="9422" y="64561"/>
                  </a:lnTo>
                  <a:lnTo>
                    <a:pt x="10773" y="80156"/>
                  </a:lnTo>
                  <a:lnTo>
                    <a:pt x="17488" y="94143"/>
                  </a:lnTo>
                  <a:lnTo>
                    <a:pt x="22242" y="100837"/>
                  </a:lnTo>
                  <a:lnTo>
                    <a:pt x="28233" y="105299"/>
                  </a:lnTo>
                  <a:lnTo>
                    <a:pt x="57150" y="11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567">
              <a:extLst>
                <a:ext uri="{FF2B5EF4-FFF2-40B4-BE49-F238E27FC236}">
                  <a16:creationId xmlns:a16="http://schemas.microsoft.com/office/drawing/2014/main" xmlns="" id="{213FD505-E1ED-4A37-8CBC-7AE51DDB611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157727" y="2520950"/>
              <a:ext cx="17024" cy="50801"/>
            </a:xfrm>
            <a:custGeom>
              <a:avLst/>
              <a:gdLst/>
              <a:ahLst/>
              <a:cxnLst/>
              <a:rect l="0" t="0" r="0" b="0"/>
              <a:pathLst>
                <a:path w="17024" h="50801">
                  <a:moveTo>
                    <a:pt x="17023" y="0"/>
                  </a:moveTo>
                  <a:lnTo>
                    <a:pt x="17023" y="0"/>
                  </a:lnTo>
                  <a:lnTo>
                    <a:pt x="4814" y="15580"/>
                  </a:lnTo>
                  <a:lnTo>
                    <a:pt x="1013" y="24798"/>
                  </a:lnTo>
                  <a:lnTo>
                    <a:pt x="0" y="29232"/>
                  </a:lnTo>
                  <a:lnTo>
                    <a:pt x="755" y="37922"/>
                  </a:lnTo>
                  <a:lnTo>
                    <a:pt x="4323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568">
              <a:extLst>
                <a:ext uri="{FF2B5EF4-FFF2-40B4-BE49-F238E27FC236}">
                  <a16:creationId xmlns:a16="http://schemas.microsoft.com/office/drawing/2014/main" xmlns="" id="{FA0B4C74-CF3C-40B6-9D61-93D477C7144A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206500" y="2482850"/>
              <a:ext cx="120651" cy="120360"/>
            </a:xfrm>
            <a:custGeom>
              <a:avLst/>
              <a:gdLst/>
              <a:ahLst/>
              <a:cxnLst/>
              <a:rect l="0" t="0" r="0" b="0"/>
              <a:pathLst>
                <a:path w="120651" h="120360">
                  <a:moveTo>
                    <a:pt x="0" y="0"/>
                  </a:moveTo>
                  <a:lnTo>
                    <a:pt x="0" y="0"/>
                  </a:lnTo>
                  <a:lnTo>
                    <a:pt x="14306" y="44192"/>
                  </a:lnTo>
                  <a:lnTo>
                    <a:pt x="18425" y="88587"/>
                  </a:lnTo>
                  <a:lnTo>
                    <a:pt x="16983" y="110445"/>
                  </a:lnTo>
                  <a:lnTo>
                    <a:pt x="15556" y="115963"/>
                  </a:lnTo>
                  <a:lnTo>
                    <a:pt x="13898" y="118937"/>
                  </a:lnTo>
                  <a:lnTo>
                    <a:pt x="12088" y="120213"/>
                  </a:lnTo>
                  <a:lnTo>
                    <a:pt x="10175" y="120359"/>
                  </a:lnTo>
                  <a:lnTo>
                    <a:pt x="6169" y="111113"/>
                  </a:lnTo>
                  <a:lnTo>
                    <a:pt x="1218" y="69691"/>
                  </a:lnTo>
                  <a:lnTo>
                    <a:pt x="7103" y="31703"/>
                  </a:lnTo>
                  <a:lnTo>
                    <a:pt x="17784" y="7120"/>
                  </a:lnTo>
                  <a:lnTo>
                    <a:pt x="21028" y="3335"/>
                  </a:lnTo>
                  <a:lnTo>
                    <a:pt x="23896" y="1518"/>
                  </a:lnTo>
                  <a:lnTo>
                    <a:pt x="26514" y="1012"/>
                  </a:lnTo>
                  <a:lnTo>
                    <a:pt x="28965" y="2086"/>
                  </a:lnTo>
                  <a:lnTo>
                    <a:pt x="33570" y="7042"/>
                  </a:lnTo>
                  <a:lnTo>
                    <a:pt x="44411" y="34559"/>
                  </a:lnTo>
                  <a:lnTo>
                    <a:pt x="50426" y="61295"/>
                  </a:lnTo>
                  <a:lnTo>
                    <a:pt x="56553" y="36639"/>
                  </a:lnTo>
                  <a:lnTo>
                    <a:pt x="65989" y="20734"/>
                  </a:lnTo>
                  <a:lnTo>
                    <a:pt x="71191" y="16271"/>
                  </a:lnTo>
                  <a:lnTo>
                    <a:pt x="77737" y="14287"/>
                  </a:lnTo>
                  <a:lnTo>
                    <a:pt x="81458" y="13758"/>
                  </a:lnTo>
                  <a:lnTo>
                    <a:pt x="85350" y="15522"/>
                  </a:lnTo>
                  <a:lnTo>
                    <a:pt x="93437" y="23126"/>
                  </a:lnTo>
                  <a:lnTo>
                    <a:pt x="102552" y="42679"/>
                  </a:lnTo>
                  <a:lnTo>
                    <a:pt x="116314" y="89958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569">
              <a:extLst>
                <a:ext uri="{FF2B5EF4-FFF2-40B4-BE49-F238E27FC236}">
                  <a16:creationId xmlns:a16="http://schemas.microsoft.com/office/drawing/2014/main" xmlns="" id="{40F469CE-3B57-4B17-9E86-5E6DDFE4BCF6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148853" y="2438400"/>
              <a:ext cx="13198" cy="19051"/>
            </a:xfrm>
            <a:custGeom>
              <a:avLst/>
              <a:gdLst/>
              <a:ahLst/>
              <a:cxnLst/>
              <a:rect l="0" t="0" r="0" b="0"/>
              <a:pathLst>
                <a:path w="13198" h="19051">
                  <a:moveTo>
                    <a:pt x="13197" y="19050"/>
                  </a:moveTo>
                  <a:lnTo>
                    <a:pt x="13197" y="19050"/>
                  </a:lnTo>
                  <a:lnTo>
                    <a:pt x="810" y="5958"/>
                  </a:lnTo>
                  <a:lnTo>
                    <a:pt x="0" y="3972"/>
                  </a:lnTo>
                  <a:lnTo>
                    <a:pt x="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7" name="SMARTInkShape-Group544">
            <a:extLst>
              <a:ext uri="{FF2B5EF4-FFF2-40B4-BE49-F238E27FC236}">
                <a16:creationId xmlns:a16="http://schemas.microsoft.com/office/drawing/2014/main" xmlns="" id="{0A945F28-9094-4E65-9043-90747D1E836A}"/>
              </a:ext>
            </a:extLst>
          </p:cNvPr>
          <p:cNvGrpSpPr/>
          <p:nvPr/>
        </p:nvGrpSpPr>
        <p:grpSpPr>
          <a:xfrm>
            <a:off x="2029846" y="2273299"/>
            <a:ext cx="472055" cy="293228"/>
            <a:chOff x="2029846" y="2273299"/>
            <a:chExt cx="472055" cy="293228"/>
          </a:xfrm>
        </p:grpSpPr>
        <p:sp>
          <p:nvSpPr>
            <p:cNvPr id="1093" name="SMARTInkShape-2570">
              <a:extLst>
                <a:ext uri="{FF2B5EF4-FFF2-40B4-BE49-F238E27FC236}">
                  <a16:creationId xmlns:a16="http://schemas.microsoft.com/office/drawing/2014/main" xmlns="" id="{0EF850C8-6563-4A32-A3DE-42BF2FF70FA7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476500" y="2508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571">
              <a:extLst>
                <a:ext uri="{FF2B5EF4-FFF2-40B4-BE49-F238E27FC236}">
                  <a16:creationId xmlns:a16="http://schemas.microsoft.com/office/drawing/2014/main" xmlns="" id="{EAEC7C7A-8B2B-45DF-860D-C808E7E2A061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489200" y="2374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630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2572">
              <a:extLst>
                <a:ext uri="{FF2B5EF4-FFF2-40B4-BE49-F238E27FC236}">
                  <a16:creationId xmlns:a16="http://schemas.microsoft.com/office/drawing/2014/main" xmlns="" id="{DA25EA58-A56E-4345-9C91-4C5B95728A1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223811" y="2273299"/>
              <a:ext cx="87590" cy="271658"/>
            </a:xfrm>
            <a:custGeom>
              <a:avLst/>
              <a:gdLst/>
              <a:ahLst/>
              <a:cxnLst/>
              <a:rect l="0" t="0" r="0" b="0"/>
              <a:pathLst>
                <a:path w="87590" h="271658">
                  <a:moveTo>
                    <a:pt x="24089" y="120651"/>
                  </a:moveTo>
                  <a:lnTo>
                    <a:pt x="24089" y="120651"/>
                  </a:lnTo>
                  <a:lnTo>
                    <a:pt x="20718" y="120651"/>
                  </a:lnTo>
                  <a:lnTo>
                    <a:pt x="17181" y="126295"/>
                  </a:lnTo>
                  <a:lnTo>
                    <a:pt x="15251" y="130764"/>
                  </a:lnTo>
                  <a:lnTo>
                    <a:pt x="11446" y="168353"/>
                  </a:lnTo>
                  <a:lnTo>
                    <a:pt x="6514" y="214662"/>
                  </a:lnTo>
                  <a:lnTo>
                    <a:pt x="4528" y="261468"/>
                  </a:lnTo>
                  <a:lnTo>
                    <a:pt x="1754" y="270960"/>
                  </a:lnTo>
                  <a:lnTo>
                    <a:pt x="732" y="271657"/>
                  </a:lnTo>
                  <a:lnTo>
                    <a:pt x="52" y="270005"/>
                  </a:lnTo>
                  <a:lnTo>
                    <a:pt x="0" y="259703"/>
                  </a:lnTo>
                  <a:lnTo>
                    <a:pt x="4643" y="223313"/>
                  </a:lnTo>
                  <a:lnTo>
                    <a:pt x="10978" y="185564"/>
                  </a:lnTo>
                  <a:lnTo>
                    <a:pt x="14643" y="161809"/>
                  </a:lnTo>
                  <a:lnTo>
                    <a:pt x="18497" y="135390"/>
                  </a:lnTo>
                  <a:lnTo>
                    <a:pt x="22478" y="107194"/>
                  </a:lnTo>
                  <a:lnTo>
                    <a:pt x="27954" y="82046"/>
                  </a:lnTo>
                  <a:lnTo>
                    <a:pt x="41564" y="37171"/>
                  </a:lnTo>
                  <a:lnTo>
                    <a:pt x="58351" y="3175"/>
                  </a:lnTo>
                  <a:lnTo>
                    <a:pt x="63158" y="0"/>
                  </a:lnTo>
                  <a:lnTo>
                    <a:pt x="67774" y="0"/>
                  </a:lnTo>
                  <a:lnTo>
                    <a:pt x="72262" y="2117"/>
                  </a:lnTo>
                  <a:lnTo>
                    <a:pt x="79131" y="15758"/>
                  </a:lnTo>
                  <a:lnTo>
                    <a:pt x="83124" y="37343"/>
                  </a:lnTo>
                  <a:lnTo>
                    <a:pt x="79995" y="80523"/>
                  </a:lnTo>
                  <a:lnTo>
                    <a:pt x="65583" y="123499"/>
                  </a:lnTo>
                  <a:lnTo>
                    <a:pt x="51468" y="147788"/>
                  </a:lnTo>
                  <a:lnTo>
                    <a:pt x="35787" y="162815"/>
                  </a:lnTo>
                  <a:lnTo>
                    <a:pt x="12817" y="176924"/>
                  </a:lnTo>
                  <a:lnTo>
                    <a:pt x="12023" y="179293"/>
                  </a:lnTo>
                  <a:lnTo>
                    <a:pt x="11812" y="180912"/>
                  </a:lnTo>
                  <a:lnTo>
                    <a:pt x="13788" y="182697"/>
                  </a:lnTo>
                  <a:lnTo>
                    <a:pt x="56180" y="213299"/>
                  </a:lnTo>
                  <a:lnTo>
                    <a:pt x="87589" y="23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573">
              <a:extLst>
                <a:ext uri="{FF2B5EF4-FFF2-40B4-BE49-F238E27FC236}">
                  <a16:creationId xmlns:a16="http://schemas.microsoft.com/office/drawing/2014/main" xmlns="" id="{7F8A3D5F-BC56-410A-9850-13DA8E3CD8C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029846" y="2296212"/>
              <a:ext cx="129155" cy="270315"/>
            </a:xfrm>
            <a:custGeom>
              <a:avLst/>
              <a:gdLst/>
              <a:ahLst/>
              <a:cxnLst/>
              <a:rect l="0" t="0" r="0" b="0"/>
              <a:pathLst>
                <a:path w="129155" h="270315">
                  <a:moveTo>
                    <a:pt x="14854" y="8838"/>
                  </a:moveTo>
                  <a:lnTo>
                    <a:pt x="14854" y="8838"/>
                  </a:lnTo>
                  <a:lnTo>
                    <a:pt x="14854" y="0"/>
                  </a:lnTo>
                  <a:lnTo>
                    <a:pt x="18512" y="36057"/>
                  </a:lnTo>
                  <a:lnTo>
                    <a:pt x="15546" y="82284"/>
                  </a:lnTo>
                  <a:lnTo>
                    <a:pt x="12104" y="115329"/>
                  </a:lnTo>
                  <a:lnTo>
                    <a:pt x="8223" y="148830"/>
                  </a:lnTo>
                  <a:lnTo>
                    <a:pt x="2071" y="195662"/>
                  </a:lnTo>
                  <a:lnTo>
                    <a:pt x="0" y="220987"/>
                  </a:lnTo>
                  <a:lnTo>
                    <a:pt x="8288" y="252611"/>
                  </a:lnTo>
                  <a:lnTo>
                    <a:pt x="10476" y="258137"/>
                  </a:lnTo>
                  <a:lnTo>
                    <a:pt x="16169" y="262526"/>
                  </a:lnTo>
                  <a:lnTo>
                    <a:pt x="33783" y="269285"/>
                  </a:lnTo>
                  <a:lnTo>
                    <a:pt x="67499" y="270314"/>
                  </a:lnTo>
                  <a:lnTo>
                    <a:pt x="112585" y="260682"/>
                  </a:lnTo>
                  <a:lnTo>
                    <a:pt x="129154" y="25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2" name="SMARTInkShape-Group545">
            <a:extLst>
              <a:ext uri="{FF2B5EF4-FFF2-40B4-BE49-F238E27FC236}">
                <a16:creationId xmlns:a16="http://schemas.microsoft.com/office/drawing/2014/main" xmlns="" id="{A0F714BB-51E1-4D9C-B147-3BE471D2425A}"/>
              </a:ext>
            </a:extLst>
          </p:cNvPr>
          <p:cNvGrpSpPr/>
          <p:nvPr/>
        </p:nvGrpSpPr>
        <p:grpSpPr>
          <a:xfrm>
            <a:off x="4020433" y="2231542"/>
            <a:ext cx="301303" cy="397359"/>
            <a:chOff x="4020433" y="2231542"/>
            <a:chExt cx="301303" cy="397359"/>
          </a:xfrm>
        </p:grpSpPr>
        <p:sp>
          <p:nvSpPr>
            <p:cNvPr id="1098" name="SMARTInkShape-2574">
              <a:extLst>
                <a:ext uri="{FF2B5EF4-FFF2-40B4-BE49-F238E27FC236}">
                  <a16:creationId xmlns:a16="http://schemas.microsoft.com/office/drawing/2014/main" xmlns="" id="{5BFBD993-F708-435C-9172-D63A19A800A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287917" y="2432050"/>
              <a:ext cx="33819" cy="47452"/>
            </a:xfrm>
            <a:custGeom>
              <a:avLst/>
              <a:gdLst/>
              <a:ahLst/>
              <a:cxnLst/>
              <a:rect l="0" t="0" r="0" b="0"/>
              <a:pathLst>
                <a:path w="33819" h="47452">
                  <a:moveTo>
                    <a:pt x="23733" y="0"/>
                  </a:moveTo>
                  <a:lnTo>
                    <a:pt x="23733" y="0"/>
                  </a:lnTo>
                  <a:lnTo>
                    <a:pt x="13620" y="3371"/>
                  </a:lnTo>
                  <a:lnTo>
                    <a:pt x="6774" y="8789"/>
                  </a:lnTo>
                  <a:lnTo>
                    <a:pt x="2084" y="15901"/>
                  </a:lnTo>
                  <a:lnTo>
                    <a:pt x="0" y="23765"/>
                  </a:lnTo>
                  <a:lnTo>
                    <a:pt x="2198" y="39497"/>
                  </a:lnTo>
                  <a:lnTo>
                    <a:pt x="5143" y="43265"/>
                  </a:lnTo>
                  <a:lnTo>
                    <a:pt x="14060" y="47451"/>
                  </a:lnTo>
                  <a:lnTo>
                    <a:pt x="23197" y="47430"/>
                  </a:lnTo>
                  <a:lnTo>
                    <a:pt x="27610" y="46437"/>
                  </a:lnTo>
                  <a:lnTo>
                    <a:pt x="30550" y="44363"/>
                  </a:lnTo>
                  <a:lnTo>
                    <a:pt x="32511" y="41570"/>
                  </a:lnTo>
                  <a:lnTo>
                    <a:pt x="33818" y="38296"/>
                  </a:lnTo>
                  <a:lnTo>
                    <a:pt x="33389" y="30896"/>
                  </a:lnTo>
                  <a:lnTo>
                    <a:pt x="32287" y="26948"/>
                  </a:lnTo>
                  <a:lnTo>
                    <a:pt x="27300" y="20678"/>
                  </a:lnTo>
                  <a:lnTo>
                    <a:pt x="21085" y="16246"/>
                  </a:lnTo>
                  <a:lnTo>
                    <a:pt x="1103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575">
              <a:extLst>
                <a:ext uri="{FF2B5EF4-FFF2-40B4-BE49-F238E27FC236}">
                  <a16:creationId xmlns:a16="http://schemas.microsoft.com/office/drawing/2014/main" xmlns="" id="{D1F62832-068D-4410-AB85-FB035636BFC3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295292" y="255270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3658" y="0"/>
                  </a:moveTo>
                  <a:lnTo>
                    <a:pt x="3658" y="0"/>
                  </a:lnTo>
                  <a:lnTo>
                    <a:pt x="3658" y="45586"/>
                  </a:lnTo>
                  <a:lnTo>
                    <a:pt x="0" y="64299"/>
                  </a:lnTo>
                  <a:lnTo>
                    <a:pt x="365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576">
              <a:extLst>
                <a:ext uri="{FF2B5EF4-FFF2-40B4-BE49-F238E27FC236}">
                  <a16:creationId xmlns:a16="http://schemas.microsoft.com/office/drawing/2014/main" xmlns="" id="{4ED76F70-4D0F-4A3D-B2F8-7B4A2EB4D29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141204" y="2231542"/>
              <a:ext cx="151397" cy="365609"/>
            </a:xfrm>
            <a:custGeom>
              <a:avLst/>
              <a:gdLst/>
              <a:ahLst/>
              <a:cxnLst/>
              <a:rect l="0" t="0" r="0" b="0"/>
              <a:pathLst>
                <a:path w="151397" h="365609">
                  <a:moveTo>
                    <a:pt x="151396" y="3658"/>
                  </a:moveTo>
                  <a:lnTo>
                    <a:pt x="151396" y="3658"/>
                  </a:lnTo>
                  <a:lnTo>
                    <a:pt x="148025" y="287"/>
                  </a:lnTo>
                  <a:lnTo>
                    <a:pt x="146327" y="0"/>
                  </a:lnTo>
                  <a:lnTo>
                    <a:pt x="144489" y="513"/>
                  </a:lnTo>
                  <a:lnTo>
                    <a:pt x="102771" y="24505"/>
                  </a:lnTo>
                  <a:lnTo>
                    <a:pt x="64071" y="69145"/>
                  </a:lnTo>
                  <a:lnTo>
                    <a:pt x="48381" y="89383"/>
                  </a:lnTo>
                  <a:lnTo>
                    <a:pt x="23635" y="117670"/>
                  </a:lnTo>
                  <a:lnTo>
                    <a:pt x="7431" y="142660"/>
                  </a:lnTo>
                  <a:lnTo>
                    <a:pt x="0" y="166972"/>
                  </a:lnTo>
                  <a:lnTo>
                    <a:pt x="9886" y="213606"/>
                  </a:lnTo>
                  <a:lnTo>
                    <a:pt x="18106" y="258991"/>
                  </a:lnTo>
                  <a:lnTo>
                    <a:pt x="26525" y="305350"/>
                  </a:lnTo>
                  <a:lnTo>
                    <a:pt x="30190" y="348457"/>
                  </a:lnTo>
                  <a:lnTo>
                    <a:pt x="30746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577">
              <a:extLst>
                <a:ext uri="{FF2B5EF4-FFF2-40B4-BE49-F238E27FC236}">
                  <a16:creationId xmlns:a16="http://schemas.microsoft.com/office/drawing/2014/main" xmlns="" id="{41022AE8-06E7-4257-9DD8-02EE8173FCE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020433" y="2251354"/>
              <a:ext cx="145168" cy="174347"/>
            </a:xfrm>
            <a:custGeom>
              <a:avLst/>
              <a:gdLst/>
              <a:ahLst/>
              <a:cxnLst/>
              <a:rect l="0" t="0" r="0" b="0"/>
              <a:pathLst>
                <a:path w="145168" h="174347">
                  <a:moveTo>
                    <a:pt x="5467" y="15596"/>
                  </a:moveTo>
                  <a:lnTo>
                    <a:pt x="5467" y="15596"/>
                  </a:lnTo>
                  <a:lnTo>
                    <a:pt x="2096" y="12225"/>
                  </a:lnTo>
                  <a:lnTo>
                    <a:pt x="441" y="8688"/>
                  </a:lnTo>
                  <a:lnTo>
                    <a:pt x="0" y="6758"/>
                  </a:lnTo>
                  <a:lnTo>
                    <a:pt x="411" y="4765"/>
                  </a:lnTo>
                  <a:lnTo>
                    <a:pt x="2749" y="669"/>
                  </a:lnTo>
                  <a:lnTo>
                    <a:pt x="4361" y="0"/>
                  </a:lnTo>
                  <a:lnTo>
                    <a:pt x="6141" y="260"/>
                  </a:lnTo>
                  <a:lnTo>
                    <a:pt x="20809" y="9117"/>
                  </a:lnTo>
                  <a:lnTo>
                    <a:pt x="49158" y="41075"/>
                  </a:lnTo>
                  <a:lnTo>
                    <a:pt x="74308" y="78100"/>
                  </a:lnTo>
                  <a:lnTo>
                    <a:pt x="110291" y="122931"/>
                  </a:lnTo>
                  <a:lnTo>
                    <a:pt x="145167" y="174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5" name="SMARTInkShape-Group546">
            <a:extLst>
              <a:ext uri="{FF2B5EF4-FFF2-40B4-BE49-F238E27FC236}">
                <a16:creationId xmlns:a16="http://schemas.microsoft.com/office/drawing/2014/main" xmlns="" id="{6B8E5732-6B4E-4290-839F-E5457048742F}"/>
              </a:ext>
            </a:extLst>
          </p:cNvPr>
          <p:cNvGrpSpPr/>
          <p:nvPr/>
        </p:nvGrpSpPr>
        <p:grpSpPr>
          <a:xfrm>
            <a:off x="4706388" y="2403026"/>
            <a:ext cx="227563" cy="213175"/>
            <a:chOff x="4706388" y="2403026"/>
            <a:chExt cx="227563" cy="213175"/>
          </a:xfrm>
        </p:grpSpPr>
        <p:sp>
          <p:nvSpPr>
            <p:cNvPr id="1103" name="SMARTInkShape-2578">
              <a:extLst>
                <a:ext uri="{FF2B5EF4-FFF2-40B4-BE49-F238E27FC236}">
                  <a16:creationId xmlns:a16="http://schemas.microsoft.com/office/drawing/2014/main" xmlns="" id="{E443AC3D-FEDE-4080-A165-1C46069B41E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726687" y="2527300"/>
              <a:ext cx="207264" cy="88901"/>
            </a:xfrm>
            <a:custGeom>
              <a:avLst/>
              <a:gdLst/>
              <a:ahLst/>
              <a:cxnLst/>
              <a:rect l="0" t="0" r="0" b="0"/>
              <a:pathLst>
                <a:path w="207264" h="88901">
                  <a:moveTo>
                    <a:pt x="23113" y="88900"/>
                  </a:moveTo>
                  <a:lnTo>
                    <a:pt x="23113" y="88900"/>
                  </a:lnTo>
                  <a:lnTo>
                    <a:pt x="16371" y="85529"/>
                  </a:lnTo>
                  <a:lnTo>
                    <a:pt x="5436" y="69949"/>
                  </a:lnTo>
                  <a:lnTo>
                    <a:pt x="0" y="47459"/>
                  </a:lnTo>
                  <a:lnTo>
                    <a:pt x="1762" y="26291"/>
                  </a:lnTo>
                  <a:lnTo>
                    <a:pt x="6803" y="16859"/>
                  </a:lnTo>
                  <a:lnTo>
                    <a:pt x="10123" y="13356"/>
                  </a:lnTo>
                  <a:lnTo>
                    <a:pt x="19456" y="9464"/>
                  </a:lnTo>
                  <a:lnTo>
                    <a:pt x="30660" y="8440"/>
                  </a:lnTo>
                  <a:lnTo>
                    <a:pt x="42695" y="10336"/>
                  </a:lnTo>
                  <a:lnTo>
                    <a:pt x="64741" y="22112"/>
                  </a:lnTo>
                  <a:lnTo>
                    <a:pt x="103319" y="54048"/>
                  </a:lnTo>
                  <a:lnTo>
                    <a:pt x="124018" y="60700"/>
                  </a:lnTo>
                  <a:lnTo>
                    <a:pt x="135223" y="60374"/>
                  </a:lnTo>
                  <a:lnTo>
                    <a:pt x="140186" y="59299"/>
                  </a:lnTo>
                  <a:lnTo>
                    <a:pt x="149464" y="52461"/>
                  </a:lnTo>
                  <a:lnTo>
                    <a:pt x="193222" y="9599"/>
                  </a:lnTo>
                  <a:lnTo>
                    <a:pt x="207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579">
              <a:extLst>
                <a:ext uri="{FF2B5EF4-FFF2-40B4-BE49-F238E27FC236}">
                  <a16:creationId xmlns:a16="http://schemas.microsoft.com/office/drawing/2014/main" xmlns="" id="{7C5D12D7-DF44-4621-BC8F-483BE9F25FE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706388" y="2403026"/>
              <a:ext cx="170413" cy="47253"/>
            </a:xfrm>
            <a:custGeom>
              <a:avLst/>
              <a:gdLst/>
              <a:ahLst/>
              <a:cxnLst/>
              <a:rect l="0" t="0" r="0" b="0"/>
              <a:pathLst>
                <a:path w="170413" h="47253">
                  <a:moveTo>
                    <a:pt x="18012" y="41724"/>
                  </a:moveTo>
                  <a:lnTo>
                    <a:pt x="18012" y="41724"/>
                  </a:lnTo>
                  <a:lnTo>
                    <a:pt x="11270" y="41724"/>
                  </a:lnTo>
                  <a:lnTo>
                    <a:pt x="9284" y="42430"/>
                  </a:lnTo>
                  <a:lnTo>
                    <a:pt x="7960" y="43605"/>
                  </a:lnTo>
                  <a:lnTo>
                    <a:pt x="7077" y="45095"/>
                  </a:lnTo>
                  <a:lnTo>
                    <a:pt x="5783" y="46088"/>
                  </a:lnTo>
                  <a:lnTo>
                    <a:pt x="2464" y="47191"/>
                  </a:lnTo>
                  <a:lnTo>
                    <a:pt x="1296" y="46780"/>
                  </a:lnTo>
                  <a:lnTo>
                    <a:pt x="518" y="45800"/>
                  </a:lnTo>
                  <a:lnTo>
                    <a:pt x="0" y="44441"/>
                  </a:lnTo>
                  <a:lnTo>
                    <a:pt x="7891" y="20915"/>
                  </a:lnTo>
                  <a:lnTo>
                    <a:pt x="17286" y="6474"/>
                  </a:lnTo>
                  <a:lnTo>
                    <a:pt x="24980" y="1363"/>
                  </a:lnTo>
                  <a:lnTo>
                    <a:pt x="29008" y="0"/>
                  </a:lnTo>
                  <a:lnTo>
                    <a:pt x="39126" y="2248"/>
                  </a:lnTo>
                  <a:lnTo>
                    <a:pt x="49974" y="8657"/>
                  </a:lnTo>
                  <a:lnTo>
                    <a:pt x="94508" y="45782"/>
                  </a:lnTo>
                  <a:lnTo>
                    <a:pt x="101466" y="47252"/>
                  </a:lnTo>
                  <a:lnTo>
                    <a:pt x="116721" y="45122"/>
                  </a:lnTo>
                  <a:lnTo>
                    <a:pt x="137805" y="35989"/>
                  </a:lnTo>
                  <a:lnTo>
                    <a:pt x="170412" y="3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8" name="SMARTInkShape-Group547">
            <a:extLst>
              <a:ext uri="{FF2B5EF4-FFF2-40B4-BE49-F238E27FC236}">
                <a16:creationId xmlns:a16="http://schemas.microsoft.com/office/drawing/2014/main" xmlns="" id="{BC3DEAD3-2888-472E-9ABE-1F56A4289F2F}"/>
              </a:ext>
            </a:extLst>
          </p:cNvPr>
          <p:cNvGrpSpPr/>
          <p:nvPr/>
        </p:nvGrpSpPr>
        <p:grpSpPr>
          <a:xfrm>
            <a:off x="5350331" y="2263726"/>
            <a:ext cx="207888" cy="508421"/>
            <a:chOff x="5350331" y="2263726"/>
            <a:chExt cx="207888" cy="508421"/>
          </a:xfrm>
        </p:grpSpPr>
        <p:sp>
          <p:nvSpPr>
            <p:cNvPr id="1106" name="SMARTInkShape-2580">
              <a:extLst>
                <a:ext uri="{FF2B5EF4-FFF2-40B4-BE49-F238E27FC236}">
                  <a16:creationId xmlns:a16="http://schemas.microsoft.com/office/drawing/2014/main" xmlns="" id="{8CBC1E40-F694-4A7F-AB88-EC3A4B0D3AA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513924" y="2514600"/>
              <a:ext cx="44295" cy="65157"/>
            </a:xfrm>
            <a:custGeom>
              <a:avLst/>
              <a:gdLst/>
              <a:ahLst/>
              <a:cxnLst/>
              <a:rect l="0" t="0" r="0" b="0"/>
              <a:pathLst>
                <a:path w="44295" h="65157">
                  <a:moveTo>
                    <a:pt x="29626" y="12700"/>
                  </a:moveTo>
                  <a:lnTo>
                    <a:pt x="29626" y="12700"/>
                  </a:lnTo>
                  <a:lnTo>
                    <a:pt x="26255" y="9329"/>
                  </a:lnTo>
                  <a:lnTo>
                    <a:pt x="22718" y="7674"/>
                  </a:lnTo>
                  <a:lnTo>
                    <a:pt x="14699" y="6611"/>
                  </a:lnTo>
                  <a:lnTo>
                    <a:pt x="8645" y="10229"/>
                  </a:lnTo>
                  <a:lnTo>
                    <a:pt x="5055" y="13169"/>
                  </a:lnTo>
                  <a:lnTo>
                    <a:pt x="1067" y="22081"/>
                  </a:lnTo>
                  <a:lnTo>
                    <a:pt x="0" y="33097"/>
                  </a:lnTo>
                  <a:lnTo>
                    <a:pt x="3366" y="49788"/>
                  </a:lnTo>
                  <a:lnTo>
                    <a:pt x="6901" y="56935"/>
                  </a:lnTo>
                  <a:lnTo>
                    <a:pt x="14587" y="62464"/>
                  </a:lnTo>
                  <a:lnTo>
                    <a:pt x="19600" y="64926"/>
                  </a:lnTo>
                  <a:lnTo>
                    <a:pt x="24353" y="65156"/>
                  </a:lnTo>
                  <a:lnTo>
                    <a:pt x="33397" y="61649"/>
                  </a:lnTo>
                  <a:lnTo>
                    <a:pt x="40239" y="55387"/>
                  </a:lnTo>
                  <a:lnTo>
                    <a:pt x="43051" y="51741"/>
                  </a:lnTo>
                  <a:lnTo>
                    <a:pt x="44294" y="40165"/>
                  </a:lnTo>
                  <a:lnTo>
                    <a:pt x="41788" y="27023"/>
                  </a:lnTo>
                  <a:lnTo>
                    <a:pt x="35973" y="16479"/>
                  </a:lnTo>
                  <a:lnTo>
                    <a:pt x="26803" y="8970"/>
                  </a:lnTo>
                  <a:lnTo>
                    <a:pt x="13503" y="2658"/>
                  </a:lnTo>
                  <a:lnTo>
                    <a:pt x="4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581">
              <a:extLst>
                <a:ext uri="{FF2B5EF4-FFF2-40B4-BE49-F238E27FC236}">
                  <a16:creationId xmlns:a16="http://schemas.microsoft.com/office/drawing/2014/main" xmlns="" id="{1079FBE4-410B-4345-B329-95AE255362E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350331" y="2263726"/>
              <a:ext cx="122201" cy="508421"/>
            </a:xfrm>
            <a:custGeom>
              <a:avLst/>
              <a:gdLst/>
              <a:ahLst/>
              <a:cxnLst/>
              <a:rect l="0" t="0" r="0" b="0"/>
              <a:pathLst>
                <a:path w="122201" h="508421">
                  <a:moveTo>
                    <a:pt x="2719" y="225474"/>
                  </a:moveTo>
                  <a:lnTo>
                    <a:pt x="2719" y="225474"/>
                  </a:lnTo>
                  <a:lnTo>
                    <a:pt x="2719" y="262102"/>
                  </a:lnTo>
                  <a:lnTo>
                    <a:pt x="2719" y="300140"/>
                  </a:lnTo>
                  <a:lnTo>
                    <a:pt x="6482" y="332037"/>
                  </a:lnTo>
                  <a:lnTo>
                    <a:pt x="11447" y="368085"/>
                  </a:lnTo>
                  <a:lnTo>
                    <a:pt x="13653" y="407625"/>
                  </a:lnTo>
                  <a:lnTo>
                    <a:pt x="14635" y="444954"/>
                  </a:lnTo>
                  <a:lnTo>
                    <a:pt x="13306" y="488296"/>
                  </a:lnTo>
                  <a:lnTo>
                    <a:pt x="9905" y="508420"/>
                  </a:lnTo>
                  <a:lnTo>
                    <a:pt x="8921" y="507238"/>
                  </a:lnTo>
                  <a:lnTo>
                    <a:pt x="5946" y="500280"/>
                  </a:lnTo>
                  <a:lnTo>
                    <a:pt x="304" y="467608"/>
                  </a:lnTo>
                  <a:lnTo>
                    <a:pt x="0" y="421048"/>
                  </a:lnTo>
                  <a:lnTo>
                    <a:pt x="906" y="391840"/>
                  </a:lnTo>
                  <a:lnTo>
                    <a:pt x="2216" y="358963"/>
                  </a:lnTo>
                  <a:lnTo>
                    <a:pt x="3795" y="323639"/>
                  </a:lnTo>
                  <a:lnTo>
                    <a:pt x="5553" y="286684"/>
                  </a:lnTo>
                  <a:lnTo>
                    <a:pt x="8841" y="249347"/>
                  </a:lnTo>
                  <a:lnTo>
                    <a:pt x="13151" y="211756"/>
                  </a:lnTo>
                  <a:lnTo>
                    <a:pt x="18140" y="173995"/>
                  </a:lnTo>
                  <a:lnTo>
                    <a:pt x="22877" y="141766"/>
                  </a:lnTo>
                  <a:lnTo>
                    <a:pt x="27447" y="113224"/>
                  </a:lnTo>
                  <a:lnTo>
                    <a:pt x="31904" y="87141"/>
                  </a:lnTo>
                  <a:lnTo>
                    <a:pt x="40620" y="46870"/>
                  </a:lnTo>
                  <a:lnTo>
                    <a:pt x="49903" y="18389"/>
                  </a:lnTo>
                  <a:lnTo>
                    <a:pt x="61084" y="3379"/>
                  </a:lnTo>
                  <a:lnTo>
                    <a:pt x="65618" y="505"/>
                  </a:lnTo>
                  <a:lnTo>
                    <a:pt x="69346" y="0"/>
                  </a:lnTo>
                  <a:lnTo>
                    <a:pt x="72537" y="1075"/>
                  </a:lnTo>
                  <a:lnTo>
                    <a:pt x="83770" y="26184"/>
                  </a:lnTo>
                  <a:lnTo>
                    <a:pt x="85922" y="68274"/>
                  </a:lnTo>
                  <a:lnTo>
                    <a:pt x="82091" y="113123"/>
                  </a:lnTo>
                  <a:lnTo>
                    <a:pt x="73117" y="147578"/>
                  </a:lnTo>
                  <a:lnTo>
                    <a:pt x="55890" y="180808"/>
                  </a:lnTo>
                  <a:lnTo>
                    <a:pt x="55805" y="183703"/>
                  </a:lnTo>
                  <a:lnTo>
                    <a:pt x="57592" y="188799"/>
                  </a:lnTo>
                  <a:lnTo>
                    <a:pt x="64502" y="193417"/>
                  </a:lnTo>
                  <a:lnTo>
                    <a:pt x="110057" y="215265"/>
                  </a:lnTo>
                  <a:lnTo>
                    <a:pt x="117453" y="228463"/>
                  </a:lnTo>
                  <a:lnTo>
                    <a:pt x="122200" y="259931"/>
                  </a:lnTo>
                  <a:lnTo>
                    <a:pt x="115324" y="276536"/>
                  </a:lnTo>
                  <a:lnTo>
                    <a:pt x="97467" y="297989"/>
                  </a:lnTo>
                  <a:lnTo>
                    <a:pt x="75841" y="314508"/>
                  </a:lnTo>
                  <a:lnTo>
                    <a:pt x="71928" y="315169"/>
                  </a:lnTo>
                  <a:lnTo>
                    <a:pt x="68614" y="314199"/>
                  </a:lnTo>
                  <a:lnTo>
                    <a:pt x="65699" y="312140"/>
                  </a:lnTo>
                  <a:lnTo>
                    <a:pt x="65166" y="309357"/>
                  </a:lnTo>
                  <a:lnTo>
                    <a:pt x="72569" y="295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7" name="SMARTInkShape-Group548">
            <a:extLst>
              <a:ext uri="{FF2B5EF4-FFF2-40B4-BE49-F238E27FC236}">
                <a16:creationId xmlns:a16="http://schemas.microsoft.com/office/drawing/2014/main" xmlns="" id="{DD938F89-EB8A-41E4-B978-D31D36B32008}"/>
              </a:ext>
            </a:extLst>
          </p:cNvPr>
          <p:cNvGrpSpPr/>
          <p:nvPr/>
        </p:nvGrpSpPr>
        <p:grpSpPr>
          <a:xfrm>
            <a:off x="5925693" y="2277162"/>
            <a:ext cx="1049037" cy="440639"/>
            <a:chOff x="5925693" y="2277162"/>
            <a:chExt cx="1049037" cy="440639"/>
          </a:xfrm>
        </p:grpSpPr>
        <p:sp>
          <p:nvSpPr>
            <p:cNvPr id="1109" name="SMARTInkShape-2582">
              <a:extLst>
                <a:ext uri="{FF2B5EF4-FFF2-40B4-BE49-F238E27FC236}">
                  <a16:creationId xmlns:a16="http://schemas.microsoft.com/office/drawing/2014/main" xmlns="" id="{83EE2A61-177E-4D14-9378-1F7C52ACF43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915865" y="2390292"/>
              <a:ext cx="58865" cy="24928"/>
            </a:xfrm>
            <a:custGeom>
              <a:avLst/>
              <a:gdLst/>
              <a:ahLst/>
              <a:cxnLst/>
              <a:rect l="0" t="0" r="0" b="0"/>
              <a:pathLst>
                <a:path w="58865" h="24928">
                  <a:moveTo>
                    <a:pt x="37385" y="3658"/>
                  </a:moveTo>
                  <a:lnTo>
                    <a:pt x="37385" y="3658"/>
                  </a:lnTo>
                  <a:lnTo>
                    <a:pt x="17812" y="0"/>
                  </a:lnTo>
                  <a:lnTo>
                    <a:pt x="5402" y="1562"/>
                  </a:lnTo>
                  <a:lnTo>
                    <a:pt x="1953" y="2966"/>
                  </a:lnTo>
                  <a:lnTo>
                    <a:pt x="357" y="4608"/>
                  </a:lnTo>
                  <a:lnTo>
                    <a:pt x="0" y="6408"/>
                  </a:lnTo>
                  <a:lnTo>
                    <a:pt x="5247" y="12171"/>
                  </a:lnTo>
                  <a:lnTo>
                    <a:pt x="15340" y="18731"/>
                  </a:lnTo>
                  <a:lnTo>
                    <a:pt x="29234" y="23998"/>
                  </a:lnTo>
                  <a:lnTo>
                    <a:pt x="42934" y="24927"/>
                  </a:lnTo>
                  <a:lnTo>
                    <a:pt x="53963" y="22989"/>
                  </a:lnTo>
                  <a:lnTo>
                    <a:pt x="56903" y="21484"/>
                  </a:lnTo>
                  <a:lnTo>
                    <a:pt x="58864" y="19775"/>
                  </a:lnTo>
                  <a:lnTo>
                    <a:pt x="57349" y="17931"/>
                  </a:lnTo>
                  <a:lnTo>
                    <a:pt x="48139" y="14000"/>
                  </a:lnTo>
                  <a:lnTo>
                    <a:pt x="5635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583">
              <a:extLst>
                <a:ext uri="{FF2B5EF4-FFF2-40B4-BE49-F238E27FC236}">
                  <a16:creationId xmlns:a16="http://schemas.microsoft.com/office/drawing/2014/main" xmlns="" id="{A3B096BD-3C33-46A5-9AE1-5C936AE3518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928729" y="2501900"/>
              <a:ext cx="5472" cy="69851"/>
            </a:xfrm>
            <a:custGeom>
              <a:avLst/>
              <a:gdLst/>
              <a:ahLst/>
              <a:cxnLst/>
              <a:rect l="0" t="0" r="0" b="0"/>
              <a:pathLst>
                <a:path w="5472" h="69851">
                  <a:moveTo>
                    <a:pt x="5471" y="0"/>
                  </a:moveTo>
                  <a:lnTo>
                    <a:pt x="5471" y="0"/>
                  </a:lnTo>
                  <a:lnTo>
                    <a:pt x="445" y="20722"/>
                  </a:lnTo>
                  <a:lnTo>
                    <a:pt x="0" y="46656"/>
                  </a:lnTo>
                  <a:lnTo>
                    <a:pt x="54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2584">
              <a:extLst>
                <a:ext uri="{FF2B5EF4-FFF2-40B4-BE49-F238E27FC236}">
                  <a16:creationId xmlns:a16="http://schemas.microsoft.com/office/drawing/2014/main" xmlns="" id="{288B2FB5-4B35-48FA-A862-908866EE6BE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718300" y="2277162"/>
              <a:ext cx="133351" cy="262839"/>
            </a:xfrm>
            <a:custGeom>
              <a:avLst/>
              <a:gdLst/>
              <a:ahLst/>
              <a:cxnLst/>
              <a:rect l="0" t="0" r="0" b="0"/>
              <a:pathLst>
                <a:path w="133351" h="262839">
                  <a:moveTo>
                    <a:pt x="133350" y="8838"/>
                  </a:moveTo>
                  <a:lnTo>
                    <a:pt x="133350" y="8838"/>
                  </a:lnTo>
                  <a:lnTo>
                    <a:pt x="129979" y="5467"/>
                  </a:lnTo>
                  <a:lnTo>
                    <a:pt x="129691" y="3768"/>
                  </a:lnTo>
                  <a:lnTo>
                    <a:pt x="130205" y="1930"/>
                  </a:lnTo>
                  <a:lnTo>
                    <a:pt x="131254" y="0"/>
                  </a:lnTo>
                  <a:lnTo>
                    <a:pt x="122617" y="10766"/>
                  </a:lnTo>
                  <a:lnTo>
                    <a:pt x="100734" y="54897"/>
                  </a:lnTo>
                  <a:lnTo>
                    <a:pt x="80177" y="98136"/>
                  </a:lnTo>
                  <a:lnTo>
                    <a:pt x="59623" y="132487"/>
                  </a:lnTo>
                  <a:lnTo>
                    <a:pt x="40140" y="167039"/>
                  </a:lnTo>
                  <a:lnTo>
                    <a:pt x="15186" y="212581"/>
                  </a:lnTo>
                  <a:lnTo>
                    <a:pt x="3927" y="234857"/>
                  </a:lnTo>
                  <a:lnTo>
                    <a:pt x="0" y="26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585">
              <a:extLst>
                <a:ext uri="{FF2B5EF4-FFF2-40B4-BE49-F238E27FC236}">
                  <a16:creationId xmlns:a16="http://schemas.microsoft.com/office/drawing/2014/main" xmlns="" id="{51CABE7A-00D4-45CE-BC20-20C1184EB87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686550" y="2295042"/>
              <a:ext cx="158751" cy="238609"/>
            </a:xfrm>
            <a:custGeom>
              <a:avLst/>
              <a:gdLst/>
              <a:ahLst/>
              <a:cxnLst/>
              <a:rect l="0" t="0" r="0" b="0"/>
              <a:pathLst>
                <a:path w="158751" h="2386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370" y="13150"/>
                  </a:lnTo>
                  <a:lnTo>
                    <a:pt x="28156" y="52648"/>
                  </a:lnTo>
                  <a:lnTo>
                    <a:pt x="64708" y="97274"/>
                  </a:lnTo>
                  <a:lnTo>
                    <a:pt x="92494" y="129697"/>
                  </a:lnTo>
                  <a:lnTo>
                    <a:pt x="132534" y="176313"/>
                  </a:lnTo>
                  <a:lnTo>
                    <a:pt x="154353" y="211291"/>
                  </a:lnTo>
                  <a:lnTo>
                    <a:pt x="158442" y="224821"/>
                  </a:lnTo>
                  <a:lnTo>
                    <a:pt x="15875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586">
              <a:extLst>
                <a:ext uri="{FF2B5EF4-FFF2-40B4-BE49-F238E27FC236}">
                  <a16:creationId xmlns:a16="http://schemas.microsoft.com/office/drawing/2014/main" xmlns="" id="{1428931F-BAF1-414D-A136-48D39AD665A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521450" y="2495550"/>
              <a:ext cx="3658" cy="69851"/>
            </a:xfrm>
            <a:custGeom>
              <a:avLst/>
              <a:gdLst/>
              <a:ahLst/>
              <a:cxnLst/>
              <a:rect l="0" t="0" r="0" b="0"/>
              <a:pathLst>
                <a:path w="3658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7" y="5775"/>
                  </a:lnTo>
                  <a:lnTo>
                    <a:pt x="82" y="523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2587">
              <a:extLst>
                <a:ext uri="{FF2B5EF4-FFF2-40B4-BE49-F238E27FC236}">
                  <a16:creationId xmlns:a16="http://schemas.microsoft.com/office/drawing/2014/main" xmlns="" id="{467D967F-3070-44FF-A1E9-EC5716E1B855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299627" y="2278531"/>
              <a:ext cx="116550" cy="439270"/>
            </a:xfrm>
            <a:custGeom>
              <a:avLst/>
              <a:gdLst/>
              <a:ahLst/>
              <a:cxnLst/>
              <a:rect l="0" t="0" r="0" b="0"/>
              <a:pathLst>
                <a:path w="116550" h="439270">
                  <a:moveTo>
                    <a:pt x="12273" y="439269"/>
                  </a:moveTo>
                  <a:lnTo>
                    <a:pt x="12273" y="439269"/>
                  </a:lnTo>
                  <a:lnTo>
                    <a:pt x="8902" y="439269"/>
                  </a:lnTo>
                  <a:lnTo>
                    <a:pt x="7909" y="438563"/>
                  </a:lnTo>
                  <a:lnTo>
                    <a:pt x="7247" y="437388"/>
                  </a:lnTo>
                  <a:lnTo>
                    <a:pt x="1014" y="413852"/>
                  </a:lnTo>
                  <a:lnTo>
                    <a:pt x="0" y="377175"/>
                  </a:lnTo>
                  <a:lnTo>
                    <a:pt x="468" y="339705"/>
                  </a:lnTo>
                  <a:lnTo>
                    <a:pt x="3028" y="294829"/>
                  </a:lnTo>
                  <a:lnTo>
                    <a:pt x="5404" y="268187"/>
                  </a:lnTo>
                  <a:lnTo>
                    <a:pt x="8399" y="239136"/>
                  </a:lnTo>
                  <a:lnTo>
                    <a:pt x="11806" y="208481"/>
                  </a:lnTo>
                  <a:lnTo>
                    <a:pt x="16196" y="177460"/>
                  </a:lnTo>
                  <a:lnTo>
                    <a:pt x="21238" y="146196"/>
                  </a:lnTo>
                  <a:lnTo>
                    <a:pt x="26716" y="114771"/>
                  </a:lnTo>
                  <a:lnTo>
                    <a:pt x="32485" y="88881"/>
                  </a:lnTo>
                  <a:lnTo>
                    <a:pt x="44540" y="46945"/>
                  </a:lnTo>
                  <a:lnTo>
                    <a:pt x="59855" y="12423"/>
                  </a:lnTo>
                  <a:lnTo>
                    <a:pt x="68934" y="2615"/>
                  </a:lnTo>
                  <a:lnTo>
                    <a:pt x="73331" y="0"/>
                  </a:lnTo>
                  <a:lnTo>
                    <a:pt x="78377" y="373"/>
                  </a:lnTo>
                  <a:lnTo>
                    <a:pt x="89631" y="6432"/>
                  </a:lnTo>
                  <a:lnTo>
                    <a:pt x="93478" y="13833"/>
                  </a:lnTo>
                  <a:lnTo>
                    <a:pt x="98187" y="47847"/>
                  </a:lnTo>
                  <a:lnTo>
                    <a:pt x="94722" y="87793"/>
                  </a:lnTo>
                  <a:lnTo>
                    <a:pt x="84366" y="121188"/>
                  </a:lnTo>
                  <a:lnTo>
                    <a:pt x="61563" y="154766"/>
                  </a:lnTo>
                  <a:lnTo>
                    <a:pt x="61360" y="156467"/>
                  </a:lnTo>
                  <a:lnTo>
                    <a:pt x="61930" y="157601"/>
                  </a:lnTo>
                  <a:lnTo>
                    <a:pt x="107823" y="183575"/>
                  </a:lnTo>
                  <a:lnTo>
                    <a:pt x="111956" y="189079"/>
                  </a:lnTo>
                  <a:lnTo>
                    <a:pt x="116549" y="202719"/>
                  </a:lnTo>
                  <a:lnTo>
                    <a:pt x="115763" y="222895"/>
                  </a:lnTo>
                  <a:lnTo>
                    <a:pt x="109069" y="235859"/>
                  </a:lnTo>
                  <a:lnTo>
                    <a:pt x="95280" y="251294"/>
                  </a:lnTo>
                  <a:lnTo>
                    <a:pt x="80377" y="260336"/>
                  </a:lnTo>
                  <a:lnTo>
                    <a:pt x="74609" y="262830"/>
                  </a:lnTo>
                  <a:lnTo>
                    <a:pt x="70057" y="263082"/>
                  </a:lnTo>
                  <a:lnTo>
                    <a:pt x="66318" y="261839"/>
                  </a:lnTo>
                  <a:lnTo>
                    <a:pt x="56723" y="25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2588">
              <a:extLst>
                <a:ext uri="{FF2B5EF4-FFF2-40B4-BE49-F238E27FC236}">
                  <a16:creationId xmlns:a16="http://schemas.microsoft.com/office/drawing/2014/main" xmlns="" id="{FBD7FCFA-26E7-43F3-8AD3-7B2DC7471BD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008568" y="2343150"/>
              <a:ext cx="23933" cy="228601"/>
            </a:xfrm>
            <a:custGeom>
              <a:avLst/>
              <a:gdLst/>
              <a:ahLst/>
              <a:cxnLst/>
              <a:rect l="0" t="0" r="0" b="0"/>
              <a:pathLst>
                <a:path w="23933" h="22860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3" y="15580"/>
                  </a:lnTo>
                  <a:lnTo>
                    <a:pt x="0" y="50925"/>
                  </a:lnTo>
                  <a:lnTo>
                    <a:pt x="3826" y="93484"/>
                  </a:lnTo>
                  <a:lnTo>
                    <a:pt x="9429" y="137687"/>
                  </a:lnTo>
                  <a:lnTo>
                    <a:pt x="15558" y="180653"/>
                  </a:lnTo>
                  <a:lnTo>
                    <a:pt x="2393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2589">
              <a:extLst>
                <a:ext uri="{FF2B5EF4-FFF2-40B4-BE49-F238E27FC236}">
                  <a16:creationId xmlns:a16="http://schemas.microsoft.com/office/drawing/2014/main" xmlns="" id="{CE85C2AB-0D66-4F87-B6C5-03F164AE9EC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925693" y="2444750"/>
              <a:ext cx="189358" cy="5959"/>
            </a:xfrm>
            <a:custGeom>
              <a:avLst/>
              <a:gdLst/>
              <a:ahLst/>
              <a:cxnLst/>
              <a:rect l="0" t="0" r="0" b="0"/>
              <a:pathLst>
                <a:path w="189358" h="5959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1"/>
                  </a:lnTo>
                  <a:lnTo>
                    <a:pt x="0" y="5467"/>
                  </a:lnTo>
                  <a:lnTo>
                    <a:pt x="3128" y="5958"/>
                  </a:lnTo>
                  <a:lnTo>
                    <a:pt x="38617" y="5593"/>
                  </a:lnTo>
                  <a:lnTo>
                    <a:pt x="84251" y="2676"/>
                  </a:lnTo>
                  <a:lnTo>
                    <a:pt x="128268" y="4242"/>
                  </a:lnTo>
                  <a:lnTo>
                    <a:pt x="169816" y="1047"/>
                  </a:lnTo>
                  <a:lnTo>
                    <a:pt x="189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4" name="SMARTInkShape-Group549">
            <a:extLst>
              <a:ext uri="{FF2B5EF4-FFF2-40B4-BE49-F238E27FC236}">
                <a16:creationId xmlns:a16="http://schemas.microsoft.com/office/drawing/2014/main" xmlns="" id="{3967B3C4-23F4-4B15-BA34-CFFBB23F9527}"/>
              </a:ext>
            </a:extLst>
          </p:cNvPr>
          <p:cNvGrpSpPr/>
          <p:nvPr/>
        </p:nvGrpSpPr>
        <p:grpSpPr>
          <a:xfrm>
            <a:off x="2133677" y="3346711"/>
            <a:ext cx="501458" cy="463290"/>
            <a:chOff x="2133677" y="3346711"/>
            <a:chExt cx="501458" cy="463290"/>
          </a:xfrm>
        </p:grpSpPr>
        <p:sp>
          <p:nvSpPr>
            <p:cNvPr id="1118" name="SMARTInkShape-2590">
              <a:extLst>
                <a:ext uri="{FF2B5EF4-FFF2-40B4-BE49-F238E27FC236}">
                  <a16:creationId xmlns:a16="http://schemas.microsoft.com/office/drawing/2014/main" xmlns="" id="{858509CD-3AC1-4E30-ACBE-BBBA3231547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622550" y="3685691"/>
              <a:ext cx="12585" cy="117960"/>
            </a:xfrm>
            <a:custGeom>
              <a:avLst/>
              <a:gdLst/>
              <a:ahLst/>
              <a:cxnLst/>
              <a:rect l="0" t="0" r="0" b="0"/>
              <a:pathLst>
                <a:path w="12585" h="117960">
                  <a:moveTo>
                    <a:pt x="6350" y="3659"/>
                  </a:moveTo>
                  <a:lnTo>
                    <a:pt x="6350" y="3659"/>
                  </a:lnTo>
                  <a:lnTo>
                    <a:pt x="6350" y="0"/>
                  </a:lnTo>
                  <a:lnTo>
                    <a:pt x="6350" y="1563"/>
                  </a:lnTo>
                  <a:lnTo>
                    <a:pt x="7055" y="2262"/>
                  </a:lnTo>
                  <a:lnTo>
                    <a:pt x="9721" y="3038"/>
                  </a:lnTo>
                  <a:lnTo>
                    <a:pt x="10714" y="5362"/>
                  </a:lnTo>
                  <a:lnTo>
                    <a:pt x="12584" y="45993"/>
                  </a:lnTo>
                  <a:lnTo>
                    <a:pt x="11237" y="64808"/>
                  </a:lnTo>
                  <a:lnTo>
                    <a:pt x="1172" y="109971"/>
                  </a:lnTo>
                  <a:lnTo>
                    <a:pt x="0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2591">
              <a:extLst>
                <a:ext uri="{FF2B5EF4-FFF2-40B4-BE49-F238E27FC236}">
                  <a16:creationId xmlns:a16="http://schemas.microsoft.com/office/drawing/2014/main" xmlns="" id="{36306A5A-BB30-401D-9000-594ACC6BC02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540000" y="3651250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57150" y="0"/>
                  </a:moveTo>
                  <a:lnTo>
                    <a:pt x="57150" y="0"/>
                  </a:lnTo>
                  <a:lnTo>
                    <a:pt x="33385" y="47530"/>
                  </a:lnTo>
                  <a:lnTo>
                    <a:pt x="17662" y="94053"/>
                  </a:lnTo>
                  <a:lnTo>
                    <a:pt x="3641" y="14014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2592">
              <a:extLst>
                <a:ext uri="{FF2B5EF4-FFF2-40B4-BE49-F238E27FC236}">
                  <a16:creationId xmlns:a16="http://schemas.microsoft.com/office/drawing/2014/main" xmlns="" id="{D0A2F3D4-6640-4EA7-9F4C-C8A23BA6F2D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133677" y="3371850"/>
              <a:ext cx="152324" cy="165101"/>
            </a:xfrm>
            <a:custGeom>
              <a:avLst/>
              <a:gdLst/>
              <a:ahLst/>
              <a:cxnLst/>
              <a:rect l="0" t="0" r="0" b="0"/>
              <a:pathLst>
                <a:path w="152324" h="165101">
                  <a:moveTo>
                    <a:pt x="6273" y="0"/>
                  </a:moveTo>
                  <a:lnTo>
                    <a:pt x="6273" y="0"/>
                  </a:lnTo>
                  <a:lnTo>
                    <a:pt x="0" y="0"/>
                  </a:lnTo>
                  <a:lnTo>
                    <a:pt x="5713" y="5069"/>
                  </a:lnTo>
                  <a:lnTo>
                    <a:pt x="45703" y="34796"/>
                  </a:lnTo>
                  <a:lnTo>
                    <a:pt x="86881" y="75190"/>
                  </a:lnTo>
                  <a:lnTo>
                    <a:pt x="125692" y="121937"/>
                  </a:lnTo>
                  <a:lnTo>
                    <a:pt x="147840" y="154320"/>
                  </a:lnTo>
                  <a:lnTo>
                    <a:pt x="15232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2593">
              <a:extLst>
                <a:ext uri="{FF2B5EF4-FFF2-40B4-BE49-F238E27FC236}">
                  <a16:creationId xmlns:a16="http://schemas.microsoft.com/office/drawing/2014/main" xmlns="" id="{C66F65B9-9F0A-47CE-92D7-245A4D9ABA8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274179" y="3346711"/>
              <a:ext cx="107072" cy="354413"/>
            </a:xfrm>
            <a:custGeom>
              <a:avLst/>
              <a:gdLst/>
              <a:ahLst/>
              <a:cxnLst/>
              <a:rect l="0" t="0" r="0" b="0"/>
              <a:pathLst>
                <a:path w="107072" h="354413">
                  <a:moveTo>
                    <a:pt x="107071" y="6089"/>
                  </a:moveTo>
                  <a:lnTo>
                    <a:pt x="107071" y="6089"/>
                  </a:lnTo>
                  <a:lnTo>
                    <a:pt x="107071" y="622"/>
                  </a:lnTo>
                  <a:lnTo>
                    <a:pt x="106365" y="327"/>
                  </a:lnTo>
                  <a:lnTo>
                    <a:pt x="103700" y="0"/>
                  </a:lnTo>
                  <a:lnTo>
                    <a:pt x="102707" y="619"/>
                  </a:lnTo>
                  <a:lnTo>
                    <a:pt x="102045" y="1737"/>
                  </a:lnTo>
                  <a:lnTo>
                    <a:pt x="92048" y="26429"/>
                  </a:lnTo>
                  <a:lnTo>
                    <a:pt x="70237" y="54164"/>
                  </a:lnTo>
                  <a:lnTo>
                    <a:pt x="25515" y="94750"/>
                  </a:lnTo>
                  <a:lnTo>
                    <a:pt x="3572" y="112893"/>
                  </a:lnTo>
                  <a:lnTo>
                    <a:pt x="0" y="118908"/>
                  </a:lnTo>
                  <a:lnTo>
                    <a:pt x="413" y="120107"/>
                  </a:lnTo>
                  <a:lnTo>
                    <a:pt x="10139" y="133196"/>
                  </a:lnTo>
                  <a:lnTo>
                    <a:pt x="11600" y="144392"/>
                  </a:lnTo>
                  <a:lnTo>
                    <a:pt x="11110" y="185504"/>
                  </a:lnTo>
                  <a:lnTo>
                    <a:pt x="6353" y="231339"/>
                  </a:lnTo>
                  <a:lnTo>
                    <a:pt x="9103" y="267328"/>
                  </a:lnTo>
                  <a:lnTo>
                    <a:pt x="11990" y="310934"/>
                  </a:lnTo>
                  <a:lnTo>
                    <a:pt x="24176" y="354412"/>
                  </a:lnTo>
                  <a:lnTo>
                    <a:pt x="26249" y="353046"/>
                  </a:lnTo>
                  <a:lnTo>
                    <a:pt x="30871" y="34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2594">
              <a:extLst>
                <a:ext uri="{FF2B5EF4-FFF2-40B4-BE49-F238E27FC236}">
                  <a16:creationId xmlns:a16="http://schemas.microsoft.com/office/drawing/2014/main" xmlns="" id="{BDA5C4BF-7D3C-4A70-8240-CEDE9EEA87F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381250" y="3707031"/>
              <a:ext cx="69851" cy="102970"/>
            </a:xfrm>
            <a:custGeom>
              <a:avLst/>
              <a:gdLst/>
              <a:ahLst/>
              <a:cxnLst/>
              <a:rect l="0" t="0" r="0" b="0"/>
              <a:pathLst>
                <a:path w="69851" h="102970">
                  <a:moveTo>
                    <a:pt x="0" y="1369"/>
                  </a:moveTo>
                  <a:lnTo>
                    <a:pt x="0" y="1369"/>
                  </a:lnTo>
                  <a:lnTo>
                    <a:pt x="706" y="7850"/>
                  </a:lnTo>
                  <a:lnTo>
                    <a:pt x="5467" y="33972"/>
                  </a:lnTo>
                  <a:lnTo>
                    <a:pt x="6327" y="75332"/>
                  </a:lnTo>
                  <a:lnTo>
                    <a:pt x="11418" y="29592"/>
                  </a:lnTo>
                  <a:lnTo>
                    <a:pt x="15188" y="14853"/>
                  </a:lnTo>
                  <a:lnTo>
                    <a:pt x="21096" y="5480"/>
                  </a:lnTo>
                  <a:lnTo>
                    <a:pt x="24648" y="1993"/>
                  </a:lnTo>
                  <a:lnTo>
                    <a:pt x="27720" y="374"/>
                  </a:lnTo>
                  <a:lnTo>
                    <a:pt x="30475" y="0"/>
                  </a:lnTo>
                  <a:lnTo>
                    <a:pt x="33017" y="456"/>
                  </a:lnTo>
                  <a:lnTo>
                    <a:pt x="43336" y="7840"/>
                  </a:lnTo>
                  <a:lnTo>
                    <a:pt x="51959" y="25707"/>
                  </a:lnTo>
                  <a:lnTo>
                    <a:pt x="61493" y="65286"/>
                  </a:lnTo>
                  <a:lnTo>
                    <a:pt x="69850" y="102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2595">
              <a:extLst>
                <a:ext uri="{FF2B5EF4-FFF2-40B4-BE49-F238E27FC236}">
                  <a16:creationId xmlns:a16="http://schemas.microsoft.com/office/drawing/2014/main" xmlns="" id="{E25DC7A5-AE7E-49AA-998B-6C265E12C5B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508250" y="3683078"/>
              <a:ext cx="82551" cy="107873"/>
            </a:xfrm>
            <a:custGeom>
              <a:avLst/>
              <a:gdLst/>
              <a:ahLst/>
              <a:cxnLst/>
              <a:rect l="0" t="0" r="0" b="0"/>
              <a:pathLst>
                <a:path w="82551" h="10787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5069" y="5712"/>
                  </a:lnTo>
                  <a:lnTo>
                    <a:pt x="10126" y="15122"/>
                  </a:lnTo>
                  <a:lnTo>
                    <a:pt x="12643" y="22692"/>
                  </a:lnTo>
                  <a:lnTo>
                    <a:pt x="40518" y="53073"/>
                  </a:lnTo>
                  <a:lnTo>
                    <a:pt x="75648" y="91413"/>
                  </a:lnTo>
                  <a:lnTo>
                    <a:pt x="77949" y="92666"/>
                  </a:lnTo>
                  <a:lnTo>
                    <a:pt x="79482" y="94912"/>
                  </a:lnTo>
                  <a:lnTo>
                    <a:pt x="82550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0" name="SMARTInkShape-Group550">
            <a:extLst>
              <a:ext uri="{FF2B5EF4-FFF2-40B4-BE49-F238E27FC236}">
                <a16:creationId xmlns:a16="http://schemas.microsoft.com/office/drawing/2014/main" xmlns="" id="{0115E746-C56E-439F-ADDA-359C52F9D49A}"/>
              </a:ext>
            </a:extLst>
          </p:cNvPr>
          <p:cNvGrpSpPr/>
          <p:nvPr/>
        </p:nvGrpSpPr>
        <p:grpSpPr>
          <a:xfrm>
            <a:off x="3022600" y="3221215"/>
            <a:ext cx="1396922" cy="1211086"/>
            <a:chOff x="3022600" y="3221215"/>
            <a:chExt cx="1396922" cy="1211086"/>
          </a:xfrm>
        </p:grpSpPr>
        <p:sp>
          <p:nvSpPr>
            <p:cNvPr id="1125" name="SMARTInkShape-2596">
              <a:extLst>
                <a:ext uri="{FF2B5EF4-FFF2-40B4-BE49-F238E27FC236}">
                  <a16:creationId xmlns:a16="http://schemas.microsoft.com/office/drawing/2014/main" xmlns="" id="{6C86D7FF-3A9F-4D9B-B31D-7FE9C49FFE9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950583" y="344170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9672" y="49440"/>
                  </a:lnTo>
                  <a:lnTo>
                    <a:pt x="118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2597">
              <a:extLst>
                <a:ext uri="{FF2B5EF4-FFF2-40B4-BE49-F238E27FC236}">
                  <a16:creationId xmlns:a16="http://schemas.microsoft.com/office/drawing/2014/main" xmlns="" id="{A4E7B802-C512-465A-934D-4B11B344AE1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022600" y="34925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552" y="3144"/>
                  </a:lnTo>
                  <a:lnTo>
                    <a:pt x="58934" y="1119"/>
                  </a:lnTo>
                  <a:lnTo>
                    <a:pt x="105397" y="8893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2598">
              <a:extLst>
                <a:ext uri="{FF2B5EF4-FFF2-40B4-BE49-F238E27FC236}">
                  <a16:creationId xmlns:a16="http://schemas.microsoft.com/office/drawing/2014/main" xmlns="" id="{3FA9E791-D9DB-4D15-B745-117BAEC06B1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216400" y="3242110"/>
              <a:ext cx="203122" cy="1126691"/>
            </a:xfrm>
            <a:custGeom>
              <a:avLst/>
              <a:gdLst/>
              <a:ahLst/>
              <a:cxnLst/>
              <a:rect l="0" t="0" r="0" b="0"/>
              <a:pathLst>
                <a:path w="203122" h="1126691">
                  <a:moveTo>
                    <a:pt x="0" y="34490"/>
                  </a:moveTo>
                  <a:lnTo>
                    <a:pt x="0" y="34490"/>
                  </a:lnTo>
                  <a:lnTo>
                    <a:pt x="3371" y="24377"/>
                  </a:lnTo>
                  <a:lnTo>
                    <a:pt x="8789" y="17531"/>
                  </a:lnTo>
                  <a:lnTo>
                    <a:pt x="12209" y="14717"/>
                  </a:lnTo>
                  <a:lnTo>
                    <a:pt x="44457" y="5132"/>
                  </a:lnTo>
                  <a:lnTo>
                    <a:pt x="82238" y="0"/>
                  </a:lnTo>
                  <a:lnTo>
                    <a:pt x="119147" y="3731"/>
                  </a:lnTo>
                  <a:lnTo>
                    <a:pt x="139267" y="12353"/>
                  </a:lnTo>
                  <a:lnTo>
                    <a:pt x="163090" y="32478"/>
                  </a:lnTo>
                  <a:lnTo>
                    <a:pt x="180184" y="66428"/>
                  </a:lnTo>
                  <a:lnTo>
                    <a:pt x="185915" y="97368"/>
                  </a:lnTo>
                  <a:lnTo>
                    <a:pt x="187757" y="135108"/>
                  </a:lnTo>
                  <a:lnTo>
                    <a:pt x="186223" y="182455"/>
                  </a:lnTo>
                  <a:lnTo>
                    <a:pt x="184121" y="207922"/>
                  </a:lnTo>
                  <a:lnTo>
                    <a:pt x="181308" y="234073"/>
                  </a:lnTo>
                  <a:lnTo>
                    <a:pt x="178022" y="260679"/>
                  </a:lnTo>
                  <a:lnTo>
                    <a:pt x="175831" y="289705"/>
                  </a:lnTo>
                  <a:lnTo>
                    <a:pt x="174370" y="320344"/>
                  </a:lnTo>
                  <a:lnTo>
                    <a:pt x="173397" y="352059"/>
                  </a:lnTo>
                  <a:lnTo>
                    <a:pt x="172748" y="384492"/>
                  </a:lnTo>
                  <a:lnTo>
                    <a:pt x="172315" y="417402"/>
                  </a:lnTo>
                  <a:lnTo>
                    <a:pt x="172027" y="450631"/>
                  </a:lnTo>
                  <a:lnTo>
                    <a:pt x="172540" y="484073"/>
                  </a:lnTo>
                  <a:lnTo>
                    <a:pt x="173588" y="517657"/>
                  </a:lnTo>
                  <a:lnTo>
                    <a:pt x="174992" y="551334"/>
                  </a:lnTo>
                  <a:lnTo>
                    <a:pt x="176633" y="585780"/>
                  </a:lnTo>
                  <a:lnTo>
                    <a:pt x="178433" y="620739"/>
                  </a:lnTo>
                  <a:lnTo>
                    <a:pt x="180339" y="656039"/>
                  </a:lnTo>
                  <a:lnTo>
                    <a:pt x="181609" y="690156"/>
                  </a:lnTo>
                  <a:lnTo>
                    <a:pt x="182456" y="723484"/>
                  </a:lnTo>
                  <a:lnTo>
                    <a:pt x="183021" y="756286"/>
                  </a:lnTo>
                  <a:lnTo>
                    <a:pt x="184102" y="786621"/>
                  </a:lnTo>
                  <a:lnTo>
                    <a:pt x="185530" y="815311"/>
                  </a:lnTo>
                  <a:lnTo>
                    <a:pt x="187186" y="842903"/>
                  </a:lnTo>
                  <a:lnTo>
                    <a:pt x="188291" y="868355"/>
                  </a:lnTo>
                  <a:lnTo>
                    <a:pt x="189518" y="915448"/>
                  </a:lnTo>
                  <a:lnTo>
                    <a:pt x="190064" y="954253"/>
                  </a:lnTo>
                  <a:lnTo>
                    <a:pt x="190306" y="987962"/>
                  </a:lnTo>
                  <a:lnTo>
                    <a:pt x="191148" y="1033296"/>
                  </a:lnTo>
                  <a:lnTo>
                    <a:pt x="195514" y="1075290"/>
                  </a:lnTo>
                  <a:lnTo>
                    <a:pt x="197379" y="1101786"/>
                  </a:lnTo>
                  <a:lnTo>
                    <a:pt x="202597" y="1113532"/>
                  </a:lnTo>
                  <a:lnTo>
                    <a:pt x="203121" y="1119304"/>
                  </a:lnTo>
                  <a:lnTo>
                    <a:pt x="164914" y="1125325"/>
                  </a:lnTo>
                  <a:lnTo>
                    <a:pt x="120050" y="1126510"/>
                  </a:lnTo>
                  <a:lnTo>
                    <a:pt x="107950" y="112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2599">
              <a:extLst>
                <a:ext uri="{FF2B5EF4-FFF2-40B4-BE49-F238E27FC236}">
                  <a16:creationId xmlns:a16="http://schemas.microsoft.com/office/drawing/2014/main" xmlns="" id="{10BD1289-BB5C-4AF3-B734-8C39E81845E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760345" y="3613150"/>
              <a:ext cx="94106" cy="101601"/>
            </a:xfrm>
            <a:custGeom>
              <a:avLst/>
              <a:gdLst/>
              <a:ahLst/>
              <a:cxnLst/>
              <a:rect l="0" t="0" r="0" b="0"/>
              <a:pathLst>
                <a:path w="94106" h="101601">
                  <a:moveTo>
                    <a:pt x="11555" y="0"/>
                  </a:moveTo>
                  <a:lnTo>
                    <a:pt x="11555" y="0"/>
                  </a:lnTo>
                  <a:lnTo>
                    <a:pt x="2717" y="0"/>
                  </a:lnTo>
                  <a:lnTo>
                    <a:pt x="1430" y="705"/>
                  </a:lnTo>
                  <a:lnTo>
                    <a:pt x="571" y="1882"/>
                  </a:lnTo>
                  <a:lnTo>
                    <a:pt x="0" y="3371"/>
                  </a:lnTo>
                  <a:lnTo>
                    <a:pt x="1029" y="5069"/>
                  </a:lnTo>
                  <a:lnTo>
                    <a:pt x="43719" y="49331"/>
                  </a:lnTo>
                  <a:lnTo>
                    <a:pt x="85283" y="94800"/>
                  </a:lnTo>
                  <a:lnTo>
                    <a:pt x="9410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2600">
              <a:extLst>
                <a:ext uri="{FF2B5EF4-FFF2-40B4-BE49-F238E27FC236}">
                  <a16:creationId xmlns:a16="http://schemas.microsoft.com/office/drawing/2014/main" xmlns="" id="{95CCB49D-D583-4CF7-87B9-A7087AC8A84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930650" y="3779395"/>
              <a:ext cx="82551" cy="86318"/>
            </a:xfrm>
            <a:custGeom>
              <a:avLst/>
              <a:gdLst/>
              <a:ahLst/>
              <a:cxnLst/>
              <a:rect l="0" t="0" r="0" b="0"/>
              <a:pathLst>
                <a:path w="82551" h="86318">
                  <a:moveTo>
                    <a:pt x="0" y="11555"/>
                  </a:moveTo>
                  <a:lnTo>
                    <a:pt x="0" y="11555"/>
                  </a:lnTo>
                  <a:lnTo>
                    <a:pt x="10831" y="1430"/>
                  </a:lnTo>
                  <a:lnTo>
                    <a:pt x="14927" y="0"/>
                  </a:lnTo>
                  <a:lnTo>
                    <a:pt x="17007" y="323"/>
                  </a:lnTo>
                  <a:lnTo>
                    <a:pt x="21199" y="2565"/>
                  </a:lnTo>
                  <a:lnTo>
                    <a:pt x="27526" y="11164"/>
                  </a:lnTo>
                  <a:lnTo>
                    <a:pt x="30499" y="22650"/>
                  </a:lnTo>
                  <a:lnTo>
                    <a:pt x="28008" y="38360"/>
                  </a:lnTo>
                  <a:lnTo>
                    <a:pt x="22796" y="46516"/>
                  </a:lnTo>
                  <a:lnTo>
                    <a:pt x="13810" y="56957"/>
                  </a:lnTo>
                  <a:lnTo>
                    <a:pt x="1319" y="78952"/>
                  </a:lnTo>
                  <a:lnTo>
                    <a:pt x="1585" y="80475"/>
                  </a:lnTo>
                  <a:lnTo>
                    <a:pt x="3762" y="84049"/>
                  </a:lnTo>
                  <a:lnTo>
                    <a:pt x="10844" y="86108"/>
                  </a:lnTo>
                  <a:lnTo>
                    <a:pt x="22458" y="86317"/>
                  </a:lnTo>
                  <a:lnTo>
                    <a:pt x="65368" y="82191"/>
                  </a:lnTo>
                  <a:lnTo>
                    <a:pt x="82550" y="8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601">
              <a:extLst>
                <a:ext uri="{FF2B5EF4-FFF2-40B4-BE49-F238E27FC236}">
                  <a16:creationId xmlns:a16="http://schemas.microsoft.com/office/drawing/2014/main" xmlns="" id="{4B76B632-3082-463C-B472-89FF3C1B7C7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855595" y="3971442"/>
              <a:ext cx="11556" cy="29059"/>
            </a:xfrm>
            <a:custGeom>
              <a:avLst/>
              <a:gdLst/>
              <a:ahLst/>
              <a:cxnLst/>
              <a:rect l="0" t="0" r="0" b="0"/>
              <a:pathLst>
                <a:path w="11556" h="29059">
                  <a:moveTo>
                    <a:pt x="11555" y="3658"/>
                  </a:moveTo>
                  <a:lnTo>
                    <a:pt x="11555" y="3658"/>
                  </a:lnTo>
                  <a:lnTo>
                    <a:pt x="8184" y="287"/>
                  </a:lnTo>
                  <a:lnTo>
                    <a:pt x="6486" y="0"/>
                  </a:lnTo>
                  <a:lnTo>
                    <a:pt x="4647" y="514"/>
                  </a:lnTo>
                  <a:lnTo>
                    <a:pt x="2717" y="1562"/>
                  </a:lnTo>
                  <a:lnTo>
                    <a:pt x="1430" y="3672"/>
                  </a:lnTo>
                  <a:lnTo>
                    <a:pt x="0" y="9779"/>
                  </a:lnTo>
                  <a:lnTo>
                    <a:pt x="1029" y="13383"/>
                  </a:lnTo>
                  <a:lnTo>
                    <a:pt x="11555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2602">
              <a:extLst>
                <a:ext uri="{FF2B5EF4-FFF2-40B4-BE49-F238E27FC236}">
                  <a16:creationId xmlns:a16="http://schemas.microsoft.com/office/drawing/2014/main" xmlns="" id="{50BF9D08-3B32-4D58-A89E-4D5ABE31E82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883130" y="410845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0"/>
                  </a:moveTo>
                  <a:lnTo>
                    <a:pt x="9420" y="0"/>
                  </a:lnTo>
                  <a:lnTo>
                    <a:pt x="582" y="8838"/>
                  </a:lnTo>
                  <a:lnTo>
                    <a:pt x="0" y="10125"/>
                  </a:lnTo>
                  <a:lnTo>
                    <a:pt x="318" y="10983"/>
                  </a:lnTo>
                  <a:lnTo>
                    <a:pt x="30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2603">
              <a:extLst>
                <a:ext uri="{FF2B5EF4-FFF2-40B4-BE49-F238E27FC236}">
                  <a16:creationId xmlns:a16="http://schemas.microsoft.com/office/drawing/2014/main" xmlns="" id="{9206F6F5-06BC-45C3-B316-7FB2C4FF39C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851970" y="3635480"/>
              <a:ext cx="85031" cy="187221"/>
            </a:xfrm>
            <a:custGeom>
              <a:avLst/>
              <a:gdLst/>
              <a:ahLst/>
              <a:cxnLst/>
              <a:rect l="0" t="0" r="0" b="0"/>
              <a:pathLst>
                <a:path w="85031" h="187221">
                  <a:moveTo>
                    <a:pt x="85030" y="9420"/>
                  </a:moveTo>
                  <a:lnTo>
                    <a:pt x="85030" y="9420"/>
                  </a:lnTo>
                  <a:lnTo>
                    <a:pt x="67353" y="582"/>
                  </a:lnTo>
                  <a:lnTo>
                    <a:pt x="64073" y="0"/>
                  </a:lnTo>
                  <a:lnTo>
                    <a:pt x="61181" y="318"/>
                  </a:lnTo>
                  <a:lnTo>
                    <a:pt x="42770" y="9188"/>
                  </a:lnTo>
                  <a:lnTo>
                    <a:pt x="12629" y="32255"/>
                  </a:lnTo>
                  <a:lnTo>
                    <a:pt x="6991" y="40970"/>
                  </a:lnTo>
                  <a:lnTo>
                    <a:pt x="0" y="68176"/>
                  </a:lnTo>
                  <a:lnTo>
                    <a:pt x="1937" y="110603"/>
                  </a:lnTo>
                  <a:lnTo>
                    <a:pt x="11271" y="154551"/>
                  </a:lnTo>
                  <a:lnTo>
                    <a:pt x="19477" y="174913"/>
                  </a:lnTo>
                  <a:lnTo>
                    <a:pt x="27880" y="18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2604">
              <a:extLst>
                <a:ext uri="{FF2B5EF4-FFF2-40B4-BE49-F238E27FC236}">
                  <a16:creationId xmlns:a16="http://schemas.microsoft.com/office/drawing/2014/main" xmlns="" id="{498A8093-D6A5-4F97-A46B-141D9B4983B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950072" y="4152900"/>
              <a:ext cx="88529" cy="247651"/>
            </a:xfrm>
            <a:custGeom>
              <a:avLst/>
              <a:gdLst/>
              <a:ahLst/>
              <a:cxnLst/>
              <a:rect l="0" t="0" r="0" b="0"/>
              <a:pathLst>
                <a:path w="88529" h="247651">
                  <a:moveTo>
                    <a:pt x="88528" y="0"/>
                  </a:moveTo>
                  <a:lnTo>
                    <a:pt x="88528" y="0"/>
                  </a:lnTo>
                  <a:lnTo>
                    <a:pt x="85157" y="0"/>
                  </a:lnTo>
                  <a:lnTo>
                    <a:pt x="81620" y="1881"/>
                  </a:lnTo>
                  <a:lnTo>
                    <a:pt x="62794" y="16606"/>
                  </a:lnTo>
                  <a:lnTo>
                    <a:pt x="47435" y="36990"/>
                  </a:lnTo>
                  <a:lnTo>
                    <a:pt x="3870" y="81179"/>
                  </a:lnTo>
                  <a:lnTo>
                    <a:pt x="1514" y="86174"/>
                  </a:lnTo>
                  <a:lnTo>
                    <a:pt x="0" y="97011"/>
                  </a:lnTo>
                  <a:lnTo>
                    <a:pt x="498" y="104499"/>
                  </a:lnTo>
                  <a:lnTo>
                    <a:pt x="10621" y="147211"/>
                  </a:lnTo>
                  <a:lnTo>
                    <a:pt x="12103" y="192194"/>
                  </a:lnTo>
                  <a:lnTo>
                    <a:pt x="12315" y="237265"/>
                  </a:lnTo>
                  <a:lnTo>
                    <a:pt x="1232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2605">
              <a:extLst>
                <a:ext uri="{FF2B5EF4-FFF2-40B4-BE49-F238E27FC236}">
                  <a16:creationId xmlns:a16="http://schemas.microsoft.com/office/drawing/2014/main" xmlns="" id="{96684B7E-B49D-4700-B84C-754FAD08631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019550" y="4367008"/>
              <a:ext cx="69393" cy="65293"/>
            </a:xfrm>
            <a:custGeom>
              <a:avLst/>
              <a:gdLst/>
              <a:ahLst/>
              <a:cxnLst/>
              <a:rect l="0" t="0" r="0" b="0"/>
              <a:pathLst>
                <a:path w="69393" h="65293">
                  <a:moveTo>
                    <a:pt x="0" y="20842"/>
                  </a:moveTo>
                  <a:lnTo>
                    <a:pt x="0" y="20842"/>
                  </a:lnTo>
                  <a:lnTo>
                    <a:pt x="3371" y="20842"/>
                  </a:lnTo>
                  <a:lnTo>
                    <a:pt x="4364" y="22253"/>
                  </a:lnTo>
                  <a:lnTo>
                    <a:pt x="5958" y="34657"/>
                  </a:lnTo>
                  <a:lnTo>
                    <a:pt x="6327" y="56500"/>
                  </a:lnTo>
                  <a:lnTo>
                    <a:pt x="7040" y="56608"/>
                  </a:lnTo>
                  <a:lnTo>
                    <a:pt x="9715" y="54847"/>
                  </a:lnTo>
                  <a:lnTo>
                    <a:pt x="39780" y="7386"/>
                  </a:lnTo>
                  <a:lnTo>
                    <a:pt x="45432" y="1221"/>
                  </a:lnTo>
                  <a:lnTo>
                    <a:pt x="48632" y="0"/>
                  </a:lnTo>
                  <a:lnTo>
                    <a:pt x="55951" y="525"/>
                  </a:lnTo>
                  <a:lnTo>
                    <a:pt x="59173" y="2359"/>
                  </a:lnTo>
                  <a:lnTo>
                    <a:pt x="64634" y="8159"/>
                  </a:lnTo>
                  <a:lnTo>
                    <a:pt x="67532" y="19203"/>
                  </a:lnTo>
                  <a:lnTo>
                    <a:pt x="69392" y="42547"/>
                  </a:lnTo>
                  <a:lnTo>
                    <a:pt x="63500" y="65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2606">
              <a:extLst>
                <a:ext uri="{FF2B5EF4-FFF2-40B4-BE49-F238E27FC236}">
                  <a16:creationId xmlns:a16="http://schemas.microsoft.com/office/drawing/2014/main" xmlns="" id="{59CD8246-DA90-4868-859F-C418541D0D2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810746" y="3221215"/>
              <a:ext cx="126255" cy="258586"/>
            </a:xfrm>
            <a:custGeom>
              <a:avLst/>
              <a:gdLst/>
              <a:ahLst/>
              <a:cxnLst/>
              <a:rect l="0" t="0" r="0" b="0"/>
              <a:pathLst>
                <a:path w="126255" h="258586">
                  <a:moveTo>
                    <a:pt x="126254" y="10935"/>
                  </a:moveTo>
                  <a:lnTo>
                    <a:pt x="126254" y="10935"/>
                  </a:lnTo>
                  <a:lnTo>
                    <a:pt x="122883" y="4193"/>
                  </a:lnTo>
                  <a:lnTo>
                    <a:pt x="120479" y="2207"/>
                  </a:lnTo>
                  <a:lnTo>
                    <a:pt x="114045" y="0"/>
                  </a:lnTo>
                  <a:lnTo>
                    <a:pt x="106481" y="901"/>
                  </a:lnTo>
                  <a:lnTo>
                    <a:pt x="76509" y="10581"/>
                  </a:lnTo>
                  <a:lnTo>
                    <a:pt x="63222" y="19949"/>
                  </a:lnTo>
                  <a:lnTo>
                    <a:pt x="33533" y="61086"/>
                  </a:lnTo>
                  <a:lnTo>
                    <a:pt x="12008" y="107214"/>
                  </a:lnTo>
                  <a:lnTo>
                    <a:pt x="3033" y="134477"/>
                  </a:lnTo>
                  <a:lnTo>
                    <a:pt x="0" y="162652"/>
                  </a:lnTo>
                  <a:lnTo>
                    <a:pt x="1467" y="171968"/>
                  </a:lnTo>
                  <a:lnTo>
                    <a:pt x="5176" y="179166"/>
                  </a:lnTo>
                  <a:lnTo>
                    <a:pt x="13787" y="191152"/>
                  </a:lnTo>
                  <a:lnTo>
                    <a:pt x="29209" y="236334"/>
                  </a:lnTo>
                  <a:lnTo>
                    <a:pt x="31004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2607">
              <a:extLst>
                <a:ext uri="{FF2B5EF4-FFF2-40B4-BE49-F238E27FC236}">
                  <a16:creationId xmlns:a16="http://schemas.microsoft.com/office/drawing/2014/main" xmlns="" id="{4A687824-12CF-4D87-88A9-24C225A2445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727711" y="3257550"/>
              <a:ext cx="101340" cy="133351"/>
            </a:xfrm>
            <a:custGeom>
              <a:avLst/>
              <a:gdLst/>
              <a:ahLst/>
              <a:cxnLst/>
              <a:rect l="0" t="0" r="0" b="0"/>
              <a:pathLst>
                <a:path w="101340" h="13335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9929" y="3371"/>
                  </a:lnTo>
                  <a:lnTo>
                    <a:pt x="18614" y="12552"/>
                  </a:lnTo>
                  <a:lnTo>
                    <a:pt x="49366" y="53864"/>
                  </a:lnTo>
                  <a:lnTo>
                    <a:pt x="78764" y="97213"/>
                  </a:lnTo>
                  <a:lnTo>
                    <a:pt x="10133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2608">
              <a:extLst>
                <a:ext uri="{FF2B5EF4-FFF2-40B4-BE49-F238E27FC236}">
                  <a16:creationId xmlns:a16="http://schemas.microsoft.com/office/drawing/2014/main" xmlns="" id="{BC98BCCC-17F8-47F2-B204-B453358C67E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048000" y="3581400"/>
              <a:ext cx="133351" cy="26485"/>
            </a:xfrm>
            <a:custGeom>
              <a:avLst/>
              <a:gdLst/>
              <a:ahLst/>
              <a:cxnLst/>
              <a:rect l="0" t="0" r="0" b="0"/>
              <a:pathLst>
                <a:path w="133351" h="26485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3371" y="24909"/>
                  </a:lnTo>
                  <a:lnTo>
                    <a:pt x="7892" y="26484"/>
                  </a:lnTo>
                  <a:lnTo>
                    <a:pt x="33226" y="24624"/>
                  </a:lnTo>
                  <a:lnTo>
                    <a:pt x="74834" y="154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2609">
              <a:extLst>
                <a:ext uri="{FF2B5EF4-FFF2-40B4-BE49-F238E27FC236}">
                  <a16:creationId xmlns:a16="http://schemas.microsoft.com/office/drawing/2014/main" xmlns="" id="{AAB781CC-80EB-4C46-9C62-829511C63F3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397266" y="3296144"/>
              <a:ext cx="207246" cy="976079"/>
            </a:xfrm>
            <a:custGeom>
              <a:avLst/>
              <a:gdLst/>
              <a:ahLst/>
              <a:cxnLst/>
              <a:rect l="0" t="0" r="0" b="0"/>
              <a:pathLst>
                <a:path w="207246" h="976079">
                  <a:moveTo>
                    <a:pt x="184134" y="24906"/>
                  </a:moveTo>
                  <a:lnTo>
                    <a:pt x="184134" y="24906"/>
                  </a:lnTo>
                  <a:lnTo>
                    <a:pt x="194273" y="11108"/>
                  </a:lnTo>
                  <a:lnTo>
                    <a:pt x="207245" y="1173"/>
                  </a:lnTo>
                  <a:lnTo>
                    <a:pt x="206597" y="618"/>
                  </a:lnTo>
                  <a:lnTo>
                    <a:pt x="202114" y="0"/>
                  </a:lnTo>
                  <a:lnTo>
                    <a:pt x="160670" y="17226"/>
                  </a:lnTo>
                  <a:lnTo>
                    <a:pt x="114117" y="34233"/>
                  </a:lnTo>
                  <a:lnTo>
                    <a:pt x="70219" y="57244"/>
                  </a:lnTo>
                  <a:lnTo>
                    <a:pt x="34319" y="82172"/>
                  </a:lnTo>
                  <a:lnTo>
                    <a:pt x="16821" y="107882"/>
                  </a:lnTo>
                  <a:lnTo>
                    <a:pt x="12875" y="129518"/>
                  </a:lnTo>
                  <a:lnTo>
                    <a:pt x="12741" y="165498"/>
                  </a:lnTo>
                  <a:lnTo>
                    <a:pt x="14582" y="208615"/>
                  </a:lnTo>
                  <a:lnTo>
                    <a:pt x="17761" y="246960"/>
                  </a:lnTo>
                  <a:lnTo>
                    <a:pt x="19596" y="271014"/>
                  </a:lnTo>
                  <a:lnTo>
                    <a:pt x="21525" y="296928"/>
                  </a:lnTo>
                  <a:lnTo>
                    <a:pt x="22811" y="322670"/>
                  </a:lnTo>
                  <a:lnTo>
                    <a:pt x="23669" y="348299"/>
                  </a:lnTo>
                  <a:lnTo>
                    <a:pt x="24241" y="373851"/>
                  </a:lnTo>
                  <a:lnTo>
                    <a:pt x="24622" y="400764"/>
                  </a:lnTo>
                  <a:lnTo>
                    <a:pt x="24876" y="428583"/>
                  </a:lnTo>
                  <a:lnTo>
                    <a:pt x="25045" y="457008"/>
                  </a:lnTo>
                  <a:lnTo>
                    <a:pt x="24453" y="485835"/>
                  </a:lnTo>
                  <a:lnTo>
                    <a:pt x="23352" y="514931"/>
                  </a:lnTo>
                  <a:lnTo>
                    <a:pt x="21913" y="544206"/>
                  </a:lnTo>
                  <a:lnTo>
                    <a:pt x="20247" y="572189"/>
                  </a:lnTo>
                  <a:lnTo>
                    <a:pt x="18432" y="599311"/>
                  </a:lnTo>
                  <a:lnTo>
                    <a:pt x="16516" y="625860"/>
                  </a:lnTo>
                  <a:lnTo>
                    <a:pt x="14533" y="651319"/>
                  </a:lnTo>
                  <a:lnTo>
                    <a:pt x="12506" y="676054"/>
                  </a:lnTo>
                  <a:lnTo>
                    <a:pt x="9077" y="722822"/>
                  </a:lnTo>
                  <a:lnTo>
                    <a:pt x="7553" y="764774"/>
                  </a:lnTo>
                  <a:lnTo>
                    <a:pt x="4995" y="802705"/>
                  </a:lnTo>
                  <a:lnTo>
                    <a:pt x="2211" y="837672"/>
                  </a:lnTo>
                  <a:lnTo>
                    <a:pt x="644" y="883714"/>
                  </a:lnTo>
                  <a:lnTo>
                    <a:pt x="113" y="927828"/>
                  </a:lnTo>
                  <a:lnTo>
                    <a:pt x="1904" y="948605"/>
                  </a:lnTo>
                  <a:lnTo>
                    <a:pt x="3659" y="957550"/>
                  </a:lnTo>
                  <a:lnTo>
                    <a:pt x="3140" y="959935"/>
                  </a:lnTo>
                  <a:lnTo>
                    <a:pt x="1387" y="963291"/>
                  </a:lnTo>
                  <a:lnTo>
                    <a:pt x="0" y="970954"/>
                  </a:lnTo>
                  <a:lnTo>
                    <a:pt x="3360" y="971026"/>
                  </a:lnTo>
                  <a:lnTo>
                    <a:pt x="25402" y="976078"/>
                  </a:lnTo>
                  <a:lnTo>
                    <a:pt x="72738" y="973773"/>
                  </a:lnTo>
                  <a:lnTo>
                    <a:pt x="120005" y="968490"/>
                  </a:lnTo>
                  <a:lnTo>
                    <a:pt x="164855" y="960385"/>
                  </a:lnTo>
                  <a:lnTo>
                    <a:pt x="190484" y="952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2610">
              <a:extLst>
                <a:ext uri="{FF2B5EF4-FFF2-40B4-BE49-F238E27FC236}">
                  <a16:creationId xmlns:a16="http://schemas.microsoft.com/office/drawing/2014/main" xmlns="" id="{B0BE3824-FA6F-453A-A4A4-65B964CF40C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810000" y="4169198"/>
              <a:ext cx="139701" cy="98003"/>
            </a:xfrm>
            <a:custGeom>
              <a:avLst/>
              <a:gdLst/>
              <a:ahLst/>
              <a:cxnLst/>
              <a:rect l="0" t="0" r="0" b="0"/>
              <a:pathLst>
                <a:path w="139701" h="9800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5644" y="2195"/>
                  </a:lnTo>
                  <a:lnTo>
                    <a:pt x="10113" y="264"/>
                  </a:lnTo>
                  <a:lnTo>
                    <a:pt x="20722" y="0"/>
                  </a:lnTo>
                  <a:lnTo>
                    <a:pt x="26515" y="917"/>
                  </a:lnTo>
                  <a:lnTo>
                    <a:pt x="38595" y="7581"/>
                  </a:lnTo>
                  <a:lnTo>
                    <a:pt x="78642" y="48230"/>
                  </a:lnTo>
                  <a:lnTo>
                    <a:pt x="119601" y="89068"/>
                  </a:lnTo>
                  <a:lnTo>
                    <a:pt x="139700" y="9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SMARTInkShape-Group551">
            <a:extLst>
              <a:ext uri="{FF2B5EF4-FFF2-40B4-BE49-F238E27FC236}">
                <a16:creationId xmlns:a16="http://schemas.microsoft.com/office/drawing/2014/main" xmlns="" id="{206FF6F7-C87D-4144-AB3B-2611933E0555}"/>
              </a:ext>
            </a:extLst>
          </p:cNvPr>
          <p:cNvGrpSpPr/>
          <p:nvPr/>
        </p:nvGrpSpPr>
        <p:grpSpPr>
          <a:xfrm>
            <a:off x="5341674" y="3267279"/>
            <a:ext cx="849577" cy="665892"/>
            <a:chOff x="5341674" y="3267279"/>
            <a:chExt cx="849577" cy="665892"/>
          </a:xfrm>
        </p:grpSpPr>
        <p:sp>
          <p:nvSpPr>
            <p:cNvPr id="1141" name="SMARTInkShape-2611">
              <a:extLst>
                <a:ext uri="{FF2B5EF4-FFF2-40B4-BE49-F238E27FC236}">
                  <a16:creationId xmlns:a16="http://schemas.microsoft.com/office/drawing/2014/main" xmlns="" id="{101A12FC-12B3-4592-B795-0581C14B5FD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085993" y="3619500"/>
              <a:ext cx="105258" cy="11556"/>
            </a:xfrm>
            <a:custGeom>
              <a:avLst/>
              <a:gdLst/>
              <a:ahLst/>
              <a:cxnLst/>
              <a:rect l="0" t="0" r="0" b="0"/>
              <a:pathLst>
                <a:path w="105258" h="11556">
                  <a:moveTo>
                    <a:pt x="3657" y="0"/>
                  </a:moveTo>
                  <a:lnTo>
                    <a:pt x="3657" y="0"/>
                  </a:lnTo>
                  <a:lnTo>
                    <a:pt x="286" y="3371"/>
                  </a:lnTo>
                  <a:lnTo>
                    <a:pt x="0" y="5069"/>
                  </a:lnTo>
                  <a:lnTo>
                    <a:pt x="512" y="6907"/>
                  </a:lnTo>
                  <a:lnTo>
                    <a:pt x="1561" y="8838"/>
                  </a:lnTo>
                  <a:lnTo>
                    <a:pt x="23262" y="11555"/>
                  </a:lnTo>
                  <a:lnTo>
                    <a:pt x="69987" y="5619"/>
                  </a:lnTo>
                  <a:lnTo>
                    <a:pt x="105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2612">
              <a:extLst>
                <a:ext uri="{FF2B5EF4-FFF2-40B4-BE49-F238E27FC236}">
                  <a16:creationId xmlns:a16="http://schemas.microsoft.com/office/drawing/2014/main" xmlns="" id="{B0483B88-03E7-43E9-9AB3-503BBFF4EE5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854700" y="36639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6348" y="45434"/>
                  </a:lnTo>
                  <a:lnTo>
                    <a:pt x="4468" y="8875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2613">
              <a:extLst>
                <a:ext uri="{FF2B5EF4-FFF2-40B4-BE49-F238E27FC236}">
                  <a16:creationId xmlns:a16="http://schemas.microsoft.com/office/drawing/2014/main" xmlns="" id="{A4EEBBF2-4F34-4E35-8C79-012DA5F0E36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708650" y="3654116"/>
              <a:ext cx="69851" cy="143185"/>
            </a:xfrm>
            <a:custGeom>
              <a:avLst/>
              <a:gdLst/>
              <a:ahLst/>
              <a:cxnLst/>
              <a:rect l="0" t="0" r="0" b="0"/>
              <a:pathLst>
                <a:path w="69851" h="143185">
                  <a:moveTo>
                    <a:pt x="69850" y="9834"/>
                  </a:moveTo>
                  <a:lnTo>
                    <a:pt x="69850" y="9834"/>
                  </a:lnTo>
                  <a:lnTo>
                    <a:pt x="64383" y="4367"/>
                  </a:lnTo>
                  <a:lnTo>
                    <a:pt x="63762" y="374"/>
                  </a:lnTo>
                  <a:lnTo>
                    <a:pt x="62969" y="0"/>
                  </a:lnTo>
                  <a:lnTo>
                    <a:pt x="61735" y="456"/>
                  </a:lnTo>
                  <a:lnTo>
                    <a:pt x="60206" y="1465"/>
                  </a:lnTo>
                  <a:lnTo>
                    <a:pt x="54685" y="9628"/>
                  </a:lnTo>
                  <a:lnTo>
                    <a:pt x="38932" y="54332"/>
                  </a:lnTo>
                  <a:lnTo>
                    <a:pt x="18666" y="94223"/>
                  </a:lnTo>
                  <a:lnTo>
                    <a:pt x="4105" y="126248"/>
                  </a:lnTo>
                  <a:lnTo>
                    <a:pt x="0" y="14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2614">
              <a:extLst>
                <a:ext uri="{FF2B5EF4-FFF2-40B4-BE49-F238E27FC236}">
                  <a16:creationId xmlns:a16="http://schemas.microsoft.com/office/drawing/2014/main" xmlns="" id="{6A761122-AF4C-44C7-869A-6DF87464FCD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696833" y="3671445"/>
              <a:ext cx="94368" cy="113156"/>
            </a:xfrm>
            <a:custGeom>
              <a:avLst/>
              <a:gdLst/>
              <a:ahLst/>
              <a:cxnLst/>
              <a:rect l="0" t="0" r="0" b="0"/>
              <a:pathLst>
                <a:path w="94368" h="113156">
                  <a:moveTo>
                    <a:pt x="5467" y="11555"/>
                  </a:moveTo>
                  <a:lnTo>
                    <a:pt x="5467" y="11555"/>
                  </a:lnTo>
                  <a:lnTo>
                    <a:pt x="5467" y="8184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9430" y="10631"/>
                  </a:lnTo>
                  <a:lnTo>
                    <a:pt x="42579" y="53845"/>
                  </a:lnTo>
                  <a:lnTo>
                    <a:pt x="81052" y="98447"/>
                  </a:lnTo>
                  <a:lnTo>
                    <a:pt x="94367" y="113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2615">
              <a:extLst>
                <a:ext uri="{FF2B5EF4-FFF2-40B4-BE49-F238E27FC236}">
                  <a16:creationId xmlns:a16="http://schemas.microsoft.com/office/drawing/2014/main" xmlns="" id="{B4786067-BB56-49BE-966F-3730BB8648A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48160" y="3267279"/>
              <a:ext cx="100141" cy="123622"/>
            </a:xfrm>
            <a:custGeom>
              <a:avLst/>
              <a:gdLst/>
              <a:ahLst/>
              <a:cxnLst/>
              <a:rect l="0" t="0" r="0" b="0"/>
              <a:pathLst>
                <a:path w="100141" h="123622">
                  <a:moveTo>
                    <a:pt x="17590" y="22021"/>
                  </a:moveTo>
                  <a:lnTo>
                    <a:pt x="17590" y="22021"/>
                  </a:lnTo>
                  <a:lnTo>
                    <a:pt x="17590" y="18362"/>
                  </a:lnTo>
                  <a:lnTo>
                    <a:pt x="17590" y="19925"/>
                  </a:lnTo>
                  <a:lnTo>
                    <a:pt x="21248" y="37521"/>
                  </a:lnTo>
                  <a:lnTo>
                    <a:pt x="17576" y="59461"/>
                  </a:lnTo>
                  <a:lnTo>
                    <a:pt x="0" y="106843"/>
                  </a:lnTo>
                  <a:lnTo>
                    <a:pt x="219" y="106791"/>
                  </a:lnTo>
                  <a:lnTo>
                    <a:pt x="3897" y="98566"/>
                  </a:lnTo>
                  <a:lnTo>
                    <a:pt x="16876" y="56543"/>
                  </a:lnTo>
                  <a:lnTo>
                    <a:pt x="33389" y="20164"/>
                  </a:lnTo>
                  <a:lnTo>
                    <a:pt x="48848" y="4224"/>
                  </a:lnTo>
                  <a:lnTo>
                    <a:pt x="55706" y="0"/>
                  </a:lnTo>
                  <a:lnTo>
                    <a:pt x="59229" y="284"/>
                  </a:lnTo>
                  <a:lnTo>
                    <a:pt x="66905" y="4364"/>
                  </a:lnTo>
                  <a:lnTo>
                    <a:pt x="73139" y="16525"/>
                  </a:lnTo>
                  <a:lnTo>
                    <a:pt x="78734" y="43206"/>
                  </a:lnTo>
                  <a:lnTo>
                    <a:pt x="87366" y="83826"/>
                  </a:lnTo>
                  <a:lnTo>
                    <a:pt x="100140" y="12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2616">
              <a:extLst>
                <a:ext uri="{FF2B5EF4-FFF2-40B4-BE49-F238E27FC236}">
                  <a16:creationId xmlns:a16="http://schemas.microsoft.com/office/drawing/2014/main" xmlns="" id="{FAB4CF2C-494C-473F-BB1A-5331376790D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562600" y="3667058"/>
              <a:ext cx="62140" cy="228090"/>
            </a:xfrm>
            <a:custGeom>
              <a:avLst/>
              <a:gdLst/>
              <a:ahLst/>
              <a:cxnLst/>
              <a:rect l="0" t="0" r="0" b="0"/>
              <a:pathLst>
                <a:path w="62140" h="228090">
                  <a:moveTo>
                    <a:pt x="0" y="60392"/>
                  </a:moveTo>
                  <a:lnTo>
                    <a:pt x="0" y="60392"/>
                  </a:lnTo>
                  <a:lnTo>
                    <a:pt x="0" y="54303"/>
                  </a:lnTo>
                  <a:lnTo>
                    <a:pt x="5467" y="59532"/>
                  </a:lnTo>
                  <a:lnTo>
                    <a:pt x="6298" y="104371"/>
                  </a:lnTo>
                  <a:lnTo>
                    <a:pt x="8222" y="145566"/>
                  </a:lnTo>
                  <a:lnTo>
                    <a:pt x="8445" y="190889"/>
                  </a:lnTo>
                  <a:lnTo>
                    <a:pt x="6472" y="228089"/>
                  </a:lnTo>
                  <a:lnTo>
                    <a:pt x="888" y="183539"/>
                  </a:lnTo>
                  <a:lnTo>
                    <a:pt x="881" y="140194"/>
                  </a:lnTo>
                  <a:lnTo>
                    <a:pt x="5061" y="93481"/>
                  </a:lnTo>
                  <a:lnTo>
                    <a:pt x="6095" y="50072"/>
                  </a:lnTo>
                  <a:lnTo>
                    <a:pt x="9645" y="24879"/>
                  </a:lnTo>
                  <a:lnTo>
                    <a:pt x="18537" y="7379"/>
                  </a:lnTo>
                  <a:lnTo>
                    <a:pt x="26113" y="1553"/>
                  </a:lnTo>
                  <a:lnTo>
                    <a:pt x="30109" y="0"/>
                  </a:lnTo>
                  <a:lnTo>
                    <a:pt x="38312" y="154"/>
                  </a:lnTo>
                  <a:lnTo>
                    <a:pt x="42474" y="1184"/>
                  </a:lnTo>
                  <a:lnTo>
                    <a:pt x="45955" y="4692"/>
                  </a:lnTo>
                  <a:lnTo>
                    <a:pt x="56611" y="30601"/>
                  </a:lnTo>
                  <a:lnTo>
                    <a:pt x="62139" y="62896"/>
                  </a:lnTo>
                  <a:lnTo>
                    <a:pt x="60476" y="69822"/>
                  </a:lnTo>
                  <a:lnTo>
                    <a:pt x="52983" y="81282"/>
                  </a:lnTo>
                  <a:lnTo>
                    <a:pt x="36865" y="92295"/>
                  </a:lnTo>
                  <a:lnTo>
                    <a:pt x="18684" y="96656"/>
                  </a:lnTo>
                  <a:lnTo>
                    <a:pt x="9951" y="95794"/>
                  </a:lnTo>
                  <a:lnTo>
                    <a:pt x="6633" y="94577"/>
                  </a:lnTo>
                  <a:lnTo>
                    <a:pt x="4422" y="93061"/>
                  </a:lnTo>
                  <a:lnTo>
                    <a:pt x="1965" y="89493"/>
                  </a:lnTo>
                  <a:lnTo>
                    <a:pt x="2015" y="88259"/>
                  </a:lnTo>
                  <a:lnTo>
                    <a:pt x="2755" y="87437"/>
                  </a:lnTo>
                  <a:lnTo>
                    <a:pt x="6350" y="8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2617">
              <a:extLst>
                <a:ext uri="{FF2B5EF4-FFF2-40B4-BE49-F238E27FC236}">
                  <a16:creationId xmlns:a16="http://schemas.microsoft.com/office/drawing/2014/main" xmlns="" id="{CB7D2DAB-4920-41F9-9503-FCC93511EB0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341674" y="3484942"/>
              <a:ext cx="147911" cy="448229"/>
            </a:xfrm>
            <a:custGeom>
              <a:avLst/>
              <a:gdLst/>
              <a:ahLst/>
              <a:cxnLst/>
              <a:rect l="0" t="0" r="0" b="0"/>
              <a:pathLst>
                <a:path w="147911" h="448229">
                  <a:moveTo>
                    <a:pt x="5026" y="255208"/>
                  </a:moveTo>
                  <a:lnTo>
                    <a:pt x="5026" y="255208"/>
                  </a:lnTo>
                  <a:lnTo>
                    <a:pt x="5026" y="251837"/>
                  </a:lnTo>
                  <a:lnTo>
                    <a:pt x="4321" y="251549"/>
                  </a:lnTo>
                  <a:lnTo>
                    <a:pt x="1655" y="253112"/>
                  </a:lnTo>
                  <a:lnTo>
                    <a:pt x="0" y="259921"/>
                  </a:lnTo>
                  <a:lnTo>
                    <a:pt x="2308" y="295023"/>
                  </a:lnTo>
                  <a:lnTo>
                    <a:pt x="7592" y="335287"/>
                  </a:lnTo>
                  <a:lnTo>
                    <a:pt x="13626" y="378497"/>
                  </a:lnTo>
                  <a:lnTo>
                    <a:pt x="21280" y="425089"/>
                  </a:lnTo>
                  <a:lnTo>
                    <a:pt x="23708" y="448228"/>
                  </a:lnTo>
                  <a:lnTo>
                    <a:pt x="20672" y="402884"/>
                  </a:lnTo>
                  <a:lnTo>
                    <a:pt x="17154" y="367173"/>
                  </a:lnTo>
                  <a:lnTo>
                    <a:pt x="13944" y="321198"/>
                  </a:lnTo>
                  <a:lnTo>
                    <a:pt x="13088" y="292146"/>
                  </a:lnTo>
                  <a:lnTo>
                    <a:pt x="12517" y="260783"/>
                  </a:lnTo>
                  <a:lnTo>
                    <a:pt x="13548" y="229291"/>
                  </a:lnTo>
                  <a:lnTo>
                    <a:pt x="15646" y="197713"/>
                  </a:lnTo>
                  <a:lnTo>
                    <a:pt x="18456" y="166078"/>
                  </a:lnTo>
                  <a:lnTo>
                    <a:pt x="21740" y="138638"/>
                  </a:lnTo>
                  <a:lnTo>
                    <a:pt x="29153" y="91216"/>
                  </a:lnTo>
                  <a:lnTo>
                    <a:pt x="37150" y="56499"/>
                  </a:lnTo>
                  <a:lnTo>
                    <a:pt x="50412" y="12208"/>
                  </a:lnTo>
                  <a:lnTo>
                    <a:pt x="53628" y="6425"/>
                  </a:lnTo>
                  <a:lnTo>
                    <a:pt x="57183" y="2569"/>
                  </a:lnTo>
                  <a:lnTo>
                    <a:pt x="60964" y="0"/>
                  </a:lnTo>
                  <a:lnTo>
                    <a:pt x="64896" y="1813"/>
                  </a:lnTo>
                  <a:lnTo>
                    <a:pt x="73027" y="13236"/>
                  </a:lnTo>
                  <a:lnTo>
                    <a:pt x="83970" y="59453"/>
                  </a:lnTo>
                  <a:lnTo>
                    <a:pt x="86507" y="99526"/>
                  </a:lnTo>
                  <a:lnTo>
                    <a:pt x="85848" y="129509"/>
                  </a:lnTo>
                  <a:lnTo>
                    <a:pt x="75386" y="164114"/>
                  </a:lnTo>
                  <a:lnTo>
                    <a:pt x="76628" y="164845"/>
                  </a:lnTo>
                  <a:lnTo>
                    <a:pt x="122419" y="175089"/>
                  </a:lnTo>
                  <a:lnTo>
                    <a:pt x="140390" y="184589"/>
                  </a:lnTo>
                  <a:lnTo>
                    <a:pt x="143952" y="189078"/>
                  </a:lnTo>
                  <a:lnTo>
                    <a:pt x="147910" y="199711"/>
                  </a:lnTo>
                  <a:lnTo>
                    <a:pt x="145905" y="211493"/>
                  </a:lnTo>
                  <a:lnTo>
                    <a:pt x="143396" y="217598"/>
                  </a:lnTo>
                  <a:lnTo>
                    <a:pt x="126379" y="236303"/>
                  </a:lnTo>
                  <a:lnTo>
                    <a:pt x="100092" y="248509"/>
                  </a:lnTo>
                  <a:lnTo>
                    <a:pt x="55826" y="255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9" name="SMARTInkShape-2618">
            <a:extLst>
              <a:ext uri="{FF2B5EF4-FFF2-40B4-BE49-F238E27FC236}">
                <a16:creationId xmlns:a16="http://schemas.microsoft.com/office/drawing/2014/main" xmlns="" id="{91DC48DD-2146-4A06-A50E-9A62BCA781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6000" y="3530600"/>
            <a:ext cx="88901" cy="6351"/>
          </a:xfrm>
          <a:custGeom>
            <a:avLst/>
            <a:gdLst/>
            <a:ahLst/>
            <a:cxnLst/>
            <a:rect l="0" t="0" r="0" b="0"/>
            <a:pathLst>
              <a:path w="88901" h="6351">
                <a:moveTo>
                  <a:pt x="0" y="0"/>
                </a:moveTo>
                <a:lnTo>
                  <a:pt x="0" y="0"/>
                </a:lnTo>
                <a:lnTo>
                  <a:pt x="39346" y="0"/>
                </a:lnTo>
                <a:lnTo>
                  <a:pt x="889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6" name="SMARTInkShape-Group553">
            <a:extLst>
              <a:ext uri="{FF2B5EF4-FFF2-40B4-BE49-F238E27FC236}">
                <a16:creationId xmlns:a16="http://schemas.microsoft.com/office/drawing/2014/main" xmlns="" id="{BFC8CA9D-4ABF-47FE-872D-412DD9D3B0C9}"/>
              </a:ext>
            </a:extLst>
          </p:cNvPr>
          <p:cNvGrpSpPr/>
          <p:nvPr/>
        </p:nvGrpSpPr>
        <p:grpSpPr>
          <a:xfrm>
            <a:off x="6575665" y="3160924"/>
            <a:ext cx="780840" cy="935679"/>
            <a:chOff x="6575665" y="3160924"/>
            <a:chExt cx="780840" cy="935679"/>
          </a:xfrm>
        </p:grpSpPr>
        <p:sp>
          <p:nvSpPr>
            <p:cNvPr id="1150" name="SMARTInkShape-2619">
              <a:extLst>
                <a:ext uri="{FF2B5EF4-FFF2-40B4-BE49-F238E27FC236}">
                  <a16:creationId xmlns:a16="http://schemas.microsoft.com/office/drawing/2014/main" xmlns="" id="{37D2BB56-C8B5-40A4-B579-83BF16FC5D7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188200" y="3160924"/>
              <a:ext cx="168305" cy="890377"/>
            </a:xfrm>
            <a:custGeom>
              <a:avLst/>
              <a:gdLst/>
              <a:ahLst/>
              <a:cxnLst/>
              <a:rect l="0" t="0" r="0" b="0"/>
              <a:pathLst>
                <a:path w="168305" h="890377">
                  <a:moveTo>
                    <a:pt x="0" y="33126"/>
                  </a:moveTo>
                  <a:lnTo>
                    <a:pt x="0" y="33126"/>
                  </a:lnTo>
                  <a:lnTo>
                    <a:pt x="0" y="29755"/>
                  </a:lnTo>
                  <a:lnTo>
                    <a:pt x="10113" y="20917"/>
                  </a:lnTo>
                  <a:lnTo>
                    <a:pt x="48408" y="5994"/>
                  </a:lnTo>
                  <a:lnTo>
                    <a:pt x="87877" y="0"/>
                  </a:lnTo>
                  <a:lnTo>
                    <a:pt x="125285" y="6926"/>
                  </a:lnTo>
                  <a:lnTo>
                    <a:pt x="145524" y="16543"/>
                  </a:lnTo>
                  <a:lnTo>
                    <a:pt x="158280" y="27872"/>
                  </a:lnTo>
                  <a:lnTo>
                    <a:pt x="162671" y="33857"/>
                  </a:lnTo>
                  <a:lnTo>
                    <a:pt x="167548" y="49914"/>
                  </a:lnTo>
                  <a:lnTo>
                    <a:pt x="168304" y="70926"/>
                  </a:lnTo>
                  <a:lnTo>
                    <a:pt x="161503" y="114489"/>
                  </a:lnTo>
                  <a:lnTo>
                    <a:pt x="156916" y="146662"/>
                  </a:lnTo>
                  <a:lnTo>
                    <a:pt x="152526" y="185422"/>
                  </a:lnTo>
                  <a:lnTo>
                    <a:pt x="148929" y="228519"/>
                  </a:lnTo>
                  <a:lnTo>
                    <a:pt x="147329" y="273543"/>
                  </a:lnTo>
                  <a:lnTo>
                    <a:pt x="146902" y="297827"/>
                  </a:lnTo>
                  <a:lnTo>
                    <a:pt x="146618" y="323187"/>
                  </a:lnTo>
                  <a:lnTo>
                    <a:pt x="146429" y="349267"/>
                  </a:lnTo>
                  <a:lnTo>
                    <a:pt x="147008" y="375825"/>
                  </a:lnTo>
                  <a:lnTo>
                    <a:pt x="148099" y="402704"/>
                  </a:lnTo>
                  <a:lnTo>
                    <a:pt x="149534" y="429794"/>
                  </a:lnTo>
                  <a:lnTo>
                    <a:pt x="150488" y="456321"/>
                  </a:lnTo>
                  <a:lnTo>
                    <a:pt x="151126" y="482473"/>
                  </a:lnTo>
                  <a:lnTo>
                    <a:pt x="151551" y="508374"/>
                  </a:lnTo>
                  <a:lnTo>
                    <a:pt x="151833" y="534108"/>
                  </a:lnTo>
                  <a:lnTo>
                    <a:pt x="152023" y="559731"/>
                  </a:lnTo>
                  <a:lnTo>
                    <a:pt x="152148" y="585279"/>
                  </a:lnTo>
                  <a:lnTo>
                    <a:pt x="150406" y="632481"/>
                  </a:lnTo>
                  <a:lnTo>
                    <a:pt x="146576" y="675567"/>
                  </a:lnTo>
                  <a:lnTo>
                    <a:pt x="140168" y="713531"/>
                  </a:lnTo>
                  <a:lnTo>
                    <a:pt x="132000" y="759896"/>
                  </a:lnTo>
                  <a:lnTo>
                    <a:pt x="131852" y="797074"/>
                  </a:lnTo>
                  <a:lnTo>
                    <a:pt x="135034" y="841305"/>
                  </a:lnTo>
                  <a:lnTo>
                    <a:pt x="140199" y="855375"/>
                  </a:lnTo>
                  <a:lnTo>
                    <a:pt x="144894" y="863079"/>
                  </a:lnTo>
                  <a:lnTo>
                    <a:pt x="146020" y="871015"/>
                  </a:lnTo>
                  <a:lnTo>
                    <a:pt x="109419" y="880137"/>
                  </a:lnTo>
                  <a:lnTo>
                    <a:pt x="62405" y="887622"/>
                  </a:lnTo>
                  <a:lnTo>
                    <a:pt x="44450" y="89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2620">
              <a:extLst>
                <a:ext uri="{FF2B5EF4-FFF2-40B4-BE49-F238E27FC236}">
                  <a16:creationId xmlns:a16="http://schemas.microsoft.com/office/drawing/2014/main" xmlns="" id="{DC18F90B-77FA-4F9A-B725-9E61710D309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118350" y="3860800"/>
              <a:ext cx="9103" cy="76201"/>
            </a:xfrm>
            <a:custGeom>
              <a:avLst/>
              <a:gdLst/>
              <a:ahLst/>
              <a:cxnLst/>
              <a:rect l="0" t="0" r="0" b="0"/>
              <a:pathLst>
                <a:path w="9103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9102" y="17578"/>
                  </a:lnTo>
                  <a:lnTo>
                    <a:pt x="1043" y="6341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2621">
              <a:extLst>
                <a:ext uri="{FF2B5EF4-FFF2-40B4-BE49-F238E27FC236}">
                  <a16:creationId xmlns:a16="http://schemas.microsoft.com/office/drawing/2014/main" xmlns="" id="{35108EB8-0CC7-4600-9D55-666B1C3D7B6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934592" y="3717688"/>
              <a:ext cx="105167" cy="378915"/>
            </a:xfrm>
            <a:custGeom>
              <a:avLst/>
              <a:gdLst/>
              <a:ahLst/>
              <a:cxnLst/>
              <a:rect l="0" t="0" r="0" b="0"/>
              <a:pathLst>
                <a:path w="105167" h="378915">
                  <a:moveTo>
                    <a:pt x="5958" y="143112"/>
                  </a:moveTo>
                  <a:lnTo>
                    <a:pt x="5958" y="143112"/>
                  </a:lnTo>
                  <a:lnTo>
                    <a:pt x="2587" y="143112"/>
                  </a:lnTo>
                  <a:lnTo>
                    <a:pt x="1594" y="143817"/>
                  </a:lnTo>
                  <a:lnTo>
                    <a:pt x="931" y="144994"/>
                  </a:lnTo>
                  <a:lnTo>
                    <a:pt x="0" y="151901"/>
                  </a:lnTo>
                  <a:lnTo>
                    <a:pt x="3057" y="176990"/>
                  </a:lnTo>
                  <a:lnTo>
                    <a:pt x="14113" y="221692"/>
                  </a:lnTo>
                  <a:lnTo>
                    <a:pt x="18016" y="262272"/>
                  </a:lnTo>
                  <a:lnTo>
                    <a:pt x="21917" y="302126"/>
                  </a:lnTo>
                  <a:lnTo>
                    <a:pt x="19937" y="342079"/>
                  </a:lnTo>
                  <a:lnTo>
                    <a:pt x="17028" y="372208"/>
                  </a:lnTo>
                  <a:lnTo>
                    <a:pt x="14406" y="378283"/>
                  </a:lnTo>
                  <a:lnTo>
                    <a:pt x="13707" y="378914"/>
                  </a:lnTo>
                  <a:lnTo>
                    <a:pt x="13241" y="378631"/>
                  </a:lnTo>
                  <a:lnTo>
                    <a:pt x="14312" y="339836"/>
                  </a:lnTo>
                  <a:lnTo>
                    <a:pt x="17370" y="294299"/>
                  </a:lnTo>
                  <a:lnTo>
                    <a:pt x="18086" y="254050"/>
                  </a:lnTo>
                  <a:lnTo>
                    <a:pt x="18277" y="230476"/>
                  </a:lnTo>
                  <a:lnTo>
                    <a:pt x="18404" y="205588"/>
                  </a:lnTo>
                  <a:lnTo>
                    <a:pt x="18488" y="180529"/>
                  </a:lnTo>
                  <a:lnTo>
                    <a:pt x="18545" y="155357"/>
                  </a:lnTo>
                  <a:lnTo>
                    <a:pt x="18582" y="130109"/>
                  </a:lnTo>
                  <a:lnTo>
                    <a:pt x="18625" y="87003"/>
                  </a:lnTo>
                  <a:lnTo>
                    <a:pt x="18643" y="51852"/>
                  </a:lnTo>
                  <a:lnTo>
                    <a:pt x="20536" y="11935"/>
                  </a:lnTo>
                  <a:lnTo>
                    <a:pt x="22028" y="6978"/>
                  </a:lnTo>
                  <a:lnTo>
                    <a:pt x="25137" y="3672"/>
                  </a:lnTo>
                  <a:lnTo>
                    <a:pt x="34238" y="0"/>
                  </a:lnTo>
                  <a:lnTo>
                    <a:pt x="58004" y="4674"/>
                  </a:lnTo>
                  <a:lnTo>
                    <a:pt x="84017" y="18367"/>
                  </a:lnTo>
                  <a:lnTo>
                    <a:pt x="95449" y="31696"/>
                  </a:lnTo>
                  <a:lnTo>
                    <a:pt x="102177" y="46321"/>
                  </a:lnTo>
                  <a:lnTo>
                    <a:pt x="105166" y="59877"/>
                  </a:lnTo>
                  <a:lnTo>
                    <a:pt x="103846" y="65750"/>
                  </a:lnTo>
                  <a:lnTo>
                    <a:pt x="96736" y="76038"/>
                  </a:lnTo>
                  <a:lnTo>
                    <a:pt x="84204" y="86393"/>
                  </a:lnTo>
                  <a:lnTo>
                    <a:pt x="75777" y="89681"/>
                  </a:lnTo>
                  <a:lnTo>
                    <a:pt x="65610" y="91792"/>
                  </a:lnTo>
                  <a:lnTo>
                    <a:pt x="64776" y="92671"/>
                  </a:lnTo>
                  <a:lnTo>
                    <a:pt x="63849" y="95529"/>
                  </a:lnTo>
                  <a:lnTo>
                    <a:pt x="67199" y="101032"/>
                  </a:lnTo>
                  <a:lnTo>
                    <a:pt x="92981" y="128434"/>
                  </a:lnTo>
                  <a:lnTo>
                    <a:pt x="95018" y="133327"/>
                  </a:lnTo>
                  <a:lnTo>
                    <a:pt x="95400" y="144407"/>
                  </a:lnTo>
                  <a:lnTo>
                    <a:pt x="91647" y="162546"/>
                  </a:lnTo>
                  <a:lnTo>
                    <a:pt x="86141" y="171270"/>
                  </a:lnTo>
                  <a:lnTo>
                    <a:pt x="79694" y="176793"/>
                  </a:lnTo>
                  <a:lnTo>
                    <a:pt x="74478" y="179248"/>
                  </a:lnTo>
                  <a:lnTo>
                    <a:pt x="63108" y="181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2622">
              <a:extLst>
                <a:ext uri="{FF2B5EF4-FFF2-40B4-BE49-F238E27FC236}">
                  <a16:creationId xmlns:a16="http://schemas.microsoft.com/office/drawing/2014/main" xmlns="" id="{DC1E76FB-714D-4086-80C0-C5BF596A30D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050345" y="3340100"/>
              <a:ext cx="42606" cy="62747"/>
            </a:xfrm>
            <a:custGeom>
              <a:avLst/>
              <a:gdLst/>
              <a:ahLst/>
              <a:cxnLst/>
              <a:rect l="0" t="0" r="0" b="0"/>
              <a:pathLst>
                <a:path w="42606" h="62747">
                  <a:moveTo>
                    <a:pt x="42605" y="12700"/>
                  </a:moveTo>
                  <a:lnTo>
                    <a:pt x="42605" y="12700"/>
                  </a:lnTo>
                  <a:lnTo>
                    <a:pt x="25998" y="13405"/>
                  </a:lnTo>
                  <a:lnTo>
                    <a:pt x="15467" y="16071"/>
                  </a:lnTo>
                  <a:lnTo>
                    <a:pt x="11108" y="19181"/>
                  </a:lnTo>
                  <a:lnTo>
                    <a:pt x="4383" y="28280"/>
                  </a:lnTo>
                  <a:lnTo>
                    <a:pt x="0" y="41932"/>
                  </a:lnTo>
                  <a:lnTo>
                    <a:pt x="856" y="50622"/>
                  </a:lnTo>
                  <a:lnTo>
                    <a:pt x="2073" y="54914"/>
                  </a:lnTo>
                  <a:lnTo>
                    <a:pt x="4294" y="57776"/>
                  </a:lnTo>
                  <a:lnTo>
                    <a:pt x="10526" y="60956"/>
                  </a:lnTo>
                  <a:lnTo>
                    <a:pt x="18596" y="62746"/>
                  </a:lnTo>
                  <a:lnTo>
                    <a:pt x="20955" y="60881"/>
                  </a:lnTo>
                  <a:lnTo>
                    <a:pt x="25456" y="53164"/>
                  </a:lnTo>
                  <a:lnTo>
                    <a:pt x="26046" y="44560"/>
                  </a:lnTo>
                  <a:lnTo>
                    <a:pt x="22472" y="18934"/>
                  </a:lnTo>
                  <a:lnTo>
                    <a:pt x="10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2623">
              <a:extLst>
                <a:ext uri="{FF2B5EF4-FFF2-40B4-BE49-F238E27FC236}">
                  <a16:creationId xmlns:a16="http://schemas.microsoft.com/office/drawing/2014/main" xmlns="" id="{60FE1A34-7C9C-4B8F-BAF0-B22CB792AB3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883400" y="3191718"/>
              <a:ext cx="116129" cy="328812"/>
            </a:xfrm>
            <a:custGeom>
              <a:avLst/>
              <a:gdLst/>
              <a:ahLst/>
              <a:cxnLst/>
              <a:rect l="0" t="0" r="0" b="0"/>
              <a:pathLst>
                <a:path w="116129" h="328812">
                  <a:moveTo>
                    <a:pt x="0" y="135682"/>
                  </a:moveTo>
                  <a:lnTo>
                    <a:pt x="0" y="135682"/>
                  </a:lnTo>
                  <a:lnTo>
                    <a:pt x="0" y="132311"/>
                  </a:lnTo>
                  <a:lnTo>
                    <a:pt x="705" y="131318"/>
                  </a:lnTo>
                  <a:lnTo>
                    <a:pt x="1881" y="130656"/>
                  </a:lnTo>
                  <a:lnTo>
                    <a:pt x="5467" y="129593"/>
                  </a:lnTo>
                  <a:lnTo>
                    <a:pt x="13140" y="153852"/>
                  </a:lnTo>
                  <a:lnTo>
                    <a:pt x="21253" y="191796"/>
                  </a:lnTo>
                  <a:lnTo>
                    <a:pt x="28946" y="238332"/>
                  </a:lnTo>
                  <a:lnTo>
                    <a:pt x="29508" y="274987"/>
                  </a:lnTo>
                  <a:lnTo>
                    <a:pt x="17335" y="319972"/>
                  </a:lnTo>
                  <a:lnTo>
                    <a:pt x="14074" y="328811"/>
                  </a:lnTo>
                  <a:lnTo>
                    <a:pt x="17907" y="305675"/>
                  </a:lnTo>
                  <a:lnTo>
                    <a:pt x="18711" y="269306"/>
                  </a:lnTo>
                  <a:lnTo>
                    <a:pt x="18900" y="236698"/>
                  </a:lnTo>
                  <a:lnTo>
                    <a:pt x="18983" y="196336"/>
                  </a:lnTo>
                  <a:lnTo>
                    <a:pt x="19021" y="154408"/>
                  </a:lnTo>
                  <a:lnTo>
                    <a:pt x="20448" y="113665"/>
                  </a:lnTo>
                  <a:lnTo>
                    <a:pt x="25786" y="76743"/>
                  </a:lnTo>
                  <a:lnTo>
                    <a:pt x="36725" y="34336"/>
                  </a:lnTo>
                  <a:lnTo>
                    <a:pt x="48901" y="9541"/>
                  </a:lnTo>
                  <a:lnTo>
                    <a:pt x="53769" y="5021"/>
                  </a:lnTo>
                  <a:lnTo>
                    <a:pt x="64820" y="0"/>
                  </a:lnTo>
                  <a:lnTo>
                    <a:pt x="70024" y="777"/>
                  </a:lnTo>
                  <a:lnTo>
                    <a:pt x="79570" y="7285"/>
                  </a:lnTo>
                  <a:lnTo>
                    <a:pt x="84754" y="20997"/>
                  </a:lnTo>
                  <a:lnTo>
                    <a:pt x="85646" y="39555"/>
                  </a:lnTo>
                  <a:lnTo>
                    <a:pt x="76602" y="80318"/>
                  </a:lnTo>
                  <a:lnTo>
                    <a:pt x="63878" y="115699"/>
                  </a:lnTo>
                  <a:lnTo>
                    <a:pt x="87951" y="119921"/>
                  </a:lnTo>
                  <a:lnTo>
                    <a:pt x="99297" y="127266"/>
                  </a:lnTo>
                  <a:lnTo>
                    <a:pt x="108338" y="137587"/>
                  </a:lnTo>
                  <a:lnTo>
                    <a:pt x="114708" y="149228"/>
                  </a:lnTo>
                  <a:lnTo>
                    <a:pt x="116128" y="163338"/>
                  </a:lnTo>
                  <a:lnTo>
                    <a:pt x="115518" y="171053"/>
                  </a:lnTo>
                  <a:lnTo>
                    <a:pt x="109196" y="183388"/>
                  </a:lnTo>
                  <a:lnTo>
                    <a:pt x="87892" y="202804"/>
                  </a:lnTo>
                  <a:lnTo>
                    <a:pt x="76293" y="209192"/>
                  </a:lnTo>
                  <a:lnTo>
                    <a:pt x="73440" y="209383"/>
                  </a:lnTo>
                  <a:lnTo>
                    <a:pt x="63500" y="20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2624">
              <a:extLst>
                <a:ext uri="{FF2B5EF4-FFF2-40B4-BE49-F238E27FC236}">
                  <a16:creationId xmlns:a16="http://schemas.microsoft.com/office/drawing/2014/main" xmlns="" id="{C48B5B65-BF6F-477F-8107-9491E41C4F6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575665" y="3215966"/>
              <a:ext cx="244236" cy="873287"/>
            </a:xfrm>
            <a:custGeom>
              <a:avLst/>
              <a:gdLst/>
              <a:ahLst/>
              <a:cxnLst/>
              <a:rect l="0" t="0" r="0" b="0"/>
              <a:pathLst>
                <a:path w="244236" h="873287">
                  <a:moveTo>
                    <a:pt x="244235" y="9834"/>
                  </a:moveTo>
                  <a:lnTo>
                    <a:pt x="244235" y="9834"/>
                  </a:lnTo>
                  <a:lnTo>
                    <a:pt x="232302" y="4808"/>
                  </a:lnTo>
                  <a:lnTo>
                    <a:pt x="204433" y="0"/>
                  </a:lnTo>
                  <a:lnTo>
                    <a:pt x="158212" y="6350"/>
                  </a:lnTo>
                  <a:lnTo>
                    <a:pt x="119969" y="17033"/>
                  </a:lnTo>
                  <a:lnTo>
                    <a:pt x="78814" y="33285"/>
                  </a:lnTo>
                  <a:lnTo>
                    <a:pt x="49986" y="45720"/>
                  </a:lnTo>
                  <a:lnTo>
                    <a:pt x="41956" y="53065"/>
                  </a:lnTo>
                  <a:lnTo>
                    <a:pt x="37916" y="61033"/>
                  </a:lnTo>
                  <a:lnTo>
                    <a:pt x="35322" y="81016"/>
                  </a:lnTo>
                  <a:lnTo>
                    <a:pt x="39175" y="116896"/>
                  </a:lnTo>
                  <a:lnTo>
                    <a:pt x="41189" y="157424"/>
                  </a:lnTo>
                  <a:lnTo>
                    <a:pt x="44162" y="191141"/>
                  </a:lnTo>
                  <a:lnTo>
                    <a:pt x="47833" y="231055"/>
                  </a:lnTo>
                  <a:lnTo>
                    <a:pt x="51112" y="276077"/>
                  </a:lnTo>
                  <a:lnTo>
                    <a:pt x="51986" y="300924"/>
                  </a:lnTo>
                  <a:lnTo>
                    <a:pt x="52569" y="326660"/>
                  </a:lnTo>
                  <a:lnTo>
                    <a:pt x="52251" y="352285"/>
                  </a:lnTo>
                  <a:lnTo>
                    <a:pt x="51335" y="377834"/>
                  </a:lnTo>
                  <a:lnTo>
                    <a:pt x="50018" y="403334"/>
                  </a:lnTo>
                  <a:lnTo>
                    <a:pt x="48435" y="428801"/>
                  </a:lnTo>
                  <a:lnTo>
                    <a:pt x="46673" y="454245"/>
                  </a:lnTo>
                  <a:lnTo>
                    <a:pt x="44794" y="479675"/>
                  </a:lnTo>
                  <a:lnTo>
                    <a:pt x="42836" y="505800"/>
                  </a:lnTo>
                  <a:lnTo>
                    <a:pt x="40824" y="532389"/>
                  </a:lnTo>
                  <a:lnTo>
                    <a:pt x="38778" y="559287"/>
                  </a:lnTo>
                  <a:lnTo>
                    <a:pt x="36002" y="584981"/>
                  </a:lnTo>
                  <a:lnTo>
                    <a:pt x="32741" y="609871"/>
                  </a:lnTo>
                  <a:lnTo>
                    <a:pt x="29155" y="634225"/>
                  </a:lnTo>
                  <a:lnTo>
                    <a:pt x="21409" y="680100"/>
                  </a:lnTo>
                  <a:lnTo>
                    <a:pt x="13968" y="722597"/>
                  </a:lnTo>
                  <a:lnTo>
                    <a:pt x="8309" y="760299"/>
                  </a:lnTo>
                  <a:lnTo>
                    <a:pt x="4527" y="806516"/>
                  </a:lnTo>
                  <a:lnTo>
                    <a:pt x="0" y="853524"/>
                  </a:lnTo>
                  <a:lnTo>
                    <a:pt x="2354" y="867777"/>
                  </a:lnTo>
                  <a:lnTo>
                    <a:pt x="3254" y="869662"/>
                  </a:lnTo>
                  <a:lnTo>
                    <a:pt x="4558" y="870919"/>
                  </a:lnTo>
                  <a:lnTo>
                    <a:pt x="9008" y="873286"/>
                  </a:lnTo>
                  <a:lnTo>
                    <a:pt x="26580" y="872719"/>
                  </a:lnTo>
                  <a:lnTo>
                    <a:pt x="69827" y="864594"/>
                  </a:lnTo>
                  <a:lnTo>
                    <a:pt x="108911" y="861878"/>
                  </a:lnTo>
                  <a:lnTo>
                    <a:pt x="151771" y="857702"/>
                  </a:lnTo>
                  <a:lnTo>
                    <a:pt x="206135" y="841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6" name="SMARTInkShape-Group554">
            <a:extLst>
              <a:ext uri="{FF2B5EF4-FFF2-40B4-BE49-F238E27FC236}">
                <a16:creationId xmlns:a16="http://schemas.microsoft.com/office/drawing/2014/main" xmlns="" id="{6AE6D88A-A685-4943-AE26-3D2648A84ACF}"/>
              </a:ext>
            </a:extLst>
          </p:cNvPr>
          <p:cNvGrpSpPr/>
          <p:nvPr/>
        </p:nvGrpSpPr>
        <p:grpSpPr>
          <a:xfrm>
            <a:off x="8115300" y="3251222"/>
            <a:ext cx="1365251" cy="950435"/>
            <a:chOff x="8115300" y="3251222"/>
            <a:chExt cx="1365251" cy="950435"/>
          </a:xfrm>
        </p:grpSpPr>
        <p:sp>
          <p:nvSpPr>
            <p:cNvPr id="1157" name="SMARTInkShape-2625">
              <a:extLst>
                <a:ext uri="{FF2B5EF4-FFF2-40B4-BE49-F238E27FC236}">
                  <a16:creationId xmlns:a16="http://schemas.microsoft.com/office/drawing/2014/main" xmlns="" id="{191EE808-2A34-4162-B956-A92BE195A14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953500" y="36004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54568" y="5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2626">
              <a:extLst>
                <a:ext uri="{FF2B5EF4-FFF2-40B4-BE49-F238E27FC236}">
                  <a16:creationId xmlns:a16="http://schemas.microsoft.com/office/drawing/2014/main" xmlns="" id="{E0399029-4117-404D-AF2E-8A8F798B30E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707103" y="3761818"/>
              <a:ext cx="110576" cy="284785"/>
            </a:xfrm>
            <a:custGeom>
              <a:avLst/>
              <a:gdLst/>
              <a:ahLst/>
              <a:cxnLst/>
              <a:rect l="0" t="0" r="0" b="0"/>
              <a:pathLst>
                <a:path w="110576" h="284785">
                  <a:moveTo>
                    <a:pt x="36847" y="105332"/>
                  </a:moveTo>
                  <a:lnTo>
                    <a:pt x="36847" y="105332"/>
                  </a:lnTo>
                  <a:lnTo>
                    <a:pt x="26016" y="144306"/>
                  </a:lnTo>
                  <a:lnTo>
                    <a:pt x="17750" y="191191"/>
                  </a:lnTo>
                  <a:lnTo>
                    <a:pt x="11432" y="231431"/>
                  </a:lnTo>
                  <a:lnTo>
                    <a:pt x="1566" y="278388"/>
                  </a:lnTo>
                  <a:lnTo>
                    <a:pt x="0" y="284551"/>
                  </a:lnTo>
                  <a:lnTo>
                    <a:pt x="289" y="284784"/>
                  </a:lnTo>
                  <a:lnTo>
                    <a:pt x="2489" y="281279"/>
                  </a:lnTo>
                  <a:lnTo>
                    <a:pt x="11065" y="245136"/>
                  </a:lnTo>
                  <a:lnTo>
                    <a:pt x="20448" y="214034"/>
                  </a:lnTo>
                  <a:lnTo>
                    <a:pt x="31675" y="173399"/>
                  </a:lnTo>
                  <a:lnTo>
                    <a:pt x="44427" y="127117"/>
                  </a:lnTo>
                  <a:lnTo>
                    <a:pt x="51777" y="102922"/>
                  </a:lnTo>
                  <a:lnTo>
                    <a:pt x="66765" y="58400"/>
                  </a:lnTo>
                  <a:lnTo>
                    <a:pt x="85694" y="16323"/>
                  </a:lnTo>
                  <a:lnTo>
                    <a:pt x="93362" y="2743"/>
                  </a:lnTo>
                  <a:lnTo>
                    <a:pt x="96397" y="250"/>
                  </a:lnTo>
                  <a:lnTo>
                    <a:pt x="99125" y="0"/>
                  </a:lnTo>
                  <a:lnTo>
                    <a:pt x="101647" y="1244"/>
                  </a:lnTo>
                  <a:lnTo>
                    <a:pt x="106333" y="10152"/>
                  </a:lnTo>
                  <a:lnTo>
                    <a:pt x="110062" y="24930"/>
                  </a:lnTo>
                  <a:lnTo>
                    <a:pt x="110575" y="68911"/>
                  </a:lnTo>
                  <a:lnTo>
                    <a:pt x="106303" y="92672"/>
                  </a:lnTo>
                  <a:lnTo>
                    <a:pt x="91293" y="124472"/>
                  </a:lnTo>
                  <a:lnTo>
                    <a:pt x="77039" y="140650"/>
                  </a:lnTo>
                  <a:lnTo>
                    <a:pt x="59414" y="151133"/>
                  </a:lnTo>
                  <a:lnTo>
                    <a:pt x="30497" y="16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2627">
              <a:extLst>
                <a:ext uri="{FF2B5EF4-FFF2-40B4-BE49-F238E27FC236}">
                  <a16:creationId xmlns:a16="http://schemas.microsoft.com/office/drawing/2014/main" xmlns="" id="{07B347BF-54B1-4C28-8778-C3BF890CA31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636000" y="3787291"/>
              <a:ext cx="76201" cy="168760"/>
            </a:xfrm>
            <a:custGeom>
              <a:avLst/>
              <a:gdLst/>
              <a:ahLst/>
              <a:cxnLst/>
              <a:rect l="0" t="0" r="0" b="0"/>
              <a:pathLst>
                <a:path w="76201" h="168760">
                  <a:moveTo>
                    <a:pt x="76200" y="3659"/>
                  </a:moveTo>
                  <a:lnTo>
                    <a:pt x="76200" y="3659"/>
                  </a:lnTo>
                  <a:lnTo>
                    <a:pt x="72829" y="288"/>
                  </a:lnTo>
                  <a:lnTo>
                    <a:pt x="70424" y="0"/>
                  </a:lnTo>
                  <a:lnTo>
                    <a:pt x="63990" y="1563"/>
                  </a:lnTo>
                  <a:lnTo>
                    <a:pt x="52435" y="13151"/>
                  </a:lnTo>
                  <a:lnTo>
                    <a:pt x="35182" y="51944"/>
                  </a:lnTo>
                  <a:lnTo>
                    <a:pt x="18890" y="90794"/>
                  </a:lnTo>
                  <a:lnTo>
                    <a:pt x="4149" y="136242"/>
                  </a:lnTo>
                  <a:lnTo>
                    <a:pt x="0" y="16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2628">
              <a:extLst>
                <a:ext uri="{FF2B5EF4-FFF2-40B4-BE49-F238E27FC236}">
                  <a16:creationId xmlns:a16="http://schemas.microsoft.com/office/drawing/2014/main" xmlns="" id="{FDE3EF22-A81B-4975-90DD-6837A79552F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610600" y="3803650"/>
              <a:ext cx="88901" cy="107951"/>
            </a:xfrm>
            <a:custGeom>
              <a:avLst/>
              <a:gdLst/>
              <a:ahLst/>
              <a:cxnLst/>
              <a:rect l="0" t="0" r="0" b="0"/>
              <a:pathLst>
                <a:path w="88901" h="107951">
                  <a:moveTo>
                    <a:pt x="0" y="0"/>
                  </a:moveTo>
                  <a:lnTo>
                    <a:pt x="0" y="0"/>
                  </a:lnTo>
                  <a:lnTo>
                    <a:pt x="6480" y="10845"/>
                  </a:lnTo>
                  <a:lnTo>
                    <a:pt x="49855" y="57970"/>
                  </a:lnTo>
                  <a:lnTo>
                    <a:pt x="83172" y="94207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2629">
              <a:extLst>
                <a:ext uri="{FF2B5EF4-FFF2-40B4-BE49-F238E27FC236}">
                  <a16:creationId xmlns:a16="http://schemas.microsoft.com/office/drawing/2014/main" xmlns="" id="{D0DDD3AA-B121-4B98-A98A-C95EE7F2F88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451848" y="3780734"/>
              <a:ext cx="101603" cy="143567"/>
            </a:xfrm>
            <a:custGeom>
              <a:avLst/>
              <a:gdLst/>
              <a:ahLst/>
              <a:cxnLst/>
              <a:rect l="0" t="0" r="0" b="0"/>
              <a:pathLst>
                <a:path w="101603" h="143567">
                  <a:moveTo>
                    <a:pt x="2" y="16566"/>
                  </a:moveTo>
                  <a:lnTo>
                    <a:pt x="2" y="16566"/>
                  </a:lnTo>
                  <a:lnTo>
                    <a:pt x="0" y="19937"/>
                  </a:lnTo>
                  <a:lnTo>
                    <a:pt x="3765" y="23473"/>
                  </a:lnTo>
                  <a:lnTo>
                    <a:pt x="6743" y="25404"/>
                  </a:lnTo>
                  <a:lnTo>
                    <a:pt x="11935" y="35075"/>
                  </a:lnTo>
                  <a:lnTo>
                    <a:pt x="16942" y="56387"/>
                  </a:lnTo>
                  <a:lnTo>
                    <a:pt x="18868" y="103736"/>
                  </a:lnTo>
                  <a:lnTo>
                    <a:pt x="17115" y="122122"/>
                  </a:lnTo>
                  <a:lnTo>
                    <a:pt x="13573" y="134234"/>
                  </a:lnTo>
                  <a:lnTo>
                    <a:pt x="12576" y="133817"/>
                  </a:lnTo>
                  <a:lnTo>
                    <a:pt x="9589" y="129590"/>
                  </a:lnTo>
                  <a:lnTo>
                    <a:pt x="9672" y="119245"/>
                  </a:lnTo>
                  <a:lnTo>
                    <a:pt x="13008" y="72055"/>
                  </a:lnTo>
                  <a:lnTo>
                    <a:pt x="21412" y="31237"/>
                  </a:lnTo>
                  <a:lnTo>
                    <a:pt x="29273" y="15325"/>
                  </a:lnTo>
                  <a:lnTo>
                    <a:pt x="39822" y="5902"/>
                  </a:lnTo>
                  <a:lnTo>
                    <a:pt x="49684" y="1243"/>
                  </a:lnTo>
                  <a:lnTo>
                    <a:pt x="54290" y="0"/>
                  </a:lnTo>
                  <a:lnTo>
                    <a:pt x="58772" y="1289"/>
                  </a:lnTo>
                  <a:lnTo>
                    <a:pt x="67515" y="8365"/>
                  </a:lnTo>
                  <a:lnTo>
                    <a:pt x="80371" y="30991"/>
                  </a:lnTo>
                  <a:lnTo>
                    <a:pt x="87921" y="73899"/>
                  </a:lnTo>
                  <a:lnTo>
                    <a:pt x="94147" y="116379"/>
                  </a:lnTo>
                  <a:lnTo>
                    <a:pt x="101602" y="143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2630">
              <a:extLst>
                <a:ext uri="{FF2B5EF4-FFF2-40B4-BE49-F238E27FC236}">
                  <a16:creationId xmlns:a16="http://schemas.microsoft.com/office/drawing/2014/main" xmlns="" id="{0ADA2557-C069-47FB-8ED6-D4568F1DBF5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178800" y="3439880"/>
              <a:ext cx="247651" cy="414571"/>
            </a:xfrm>
            <a:custGeom>
              <a:avLst/>
              <a:gdLst/>
              <a:ahLst/>
              <a:cxnLst/>
              <a:rect l="0" t="0" r="0" b="0"/>
              <a:pathLst>
                <a:path w="247651" h="414571">
                  <a:moveTo>
                    <a:pt x="247650" y="8170"/>
                  </a:moveTo>
                  <a:lnTo>
                    <a:pt x="247650" y="8170"/>
                  </a:lnTo>
                  <a:lnTo>
                    <a:pt x="244279" y="1428"/>
                  </a:lnTo>
                  <a:lnTo>
                    <a:pt x="241874" y="147"/>
                  </a:lnTo>
                  <a:lnTo>
                    <a:pt x="238861" y="0"/>
                  </a:lnTo>
                  <a:lnTo>
                    <a:pt x="231043" y="2422"/>
                  </a:lnTo>
                  <a:lnTo>
                    <a:pt x="220512" y="8202"/>
                  </a:lnTo>
                  <a:lnTo>
                    <a:pt x="199314" y="29503"/>
                  </a:lnTo>
                  <a:lnTo>
                    <a:pt x="171787" y="71641"/>
                  </a:lnTo>
                  <a:lnTo>
                    <a:pt x="147846" y="111874"/>
                  </a:lnTo>
                  <a:lnTo>
                    <a:pt x="121448" y="157271"/>
                  </a:lnTo>
                  <a:lnTo>
                    <a:pt x="95604" y="203319"/>
                  </a:lnTo>
                  <a:lnTo>
                    <a:pt x="68128" y="247773"/>
                  </a:lnTo>
                  <a:lnTo>
                    <a:pt x="42273" y="290343"/>
                  </a:lnTo>
                  <a:lnTo>
                    <a:pt x="23727" y="330431"/>
                  </a:lnTo>
                  <a:lnTo>
                    <a:pt x="4756" y="375215"/>
                  </a:lnTo>
                  <a:lnTo>
                    <a:pt x="467" y="393786"/>
                  </a:lnTo>
                  <a:lnTo>
                    <a:pt x="0" y="414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2631">
              <a:extLst>
                <a:ext uri="{FF2B5EF4-FFF2-40B4-BE49-F238E27FC236}">
                  <a16:creationId xmlns:a16="http://schemas.microsoft.com/office/drawing/2014/main" xmlns="" id="{31F1BE39-AA57-45A2-9292-537F6FCBD4E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115300" y="3455283"/>
              <a:ext cx="273051" cy="367418"/>
            </a:xfrm>
            <a:custGeom>
              <a:avLst/>
              <a:gdLst/>
              <a:ahLst/>
              <a:cxnLst/>
              <a:rect l="0" t="0" r="0" b="0"/>
              <a:pathLst>
                <a:path w="273051" h="367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7576" y="42520"/>
                  </a:lnTo>
                  <a:lnTo>
                    <a:pt x="72282" y="88020"/>
                  </a:lnTo>
                  <a:lnTo>
                    <a:pt x="99388" y="125648"/>
                  </a:lnTo>
                  <a:lnTo>
                    <a:pt x="129780" y="165890"/>
                  </a:lnTo>
                  <a:lnTo>
                    <a:pt x="161396" y="207294"/>
                  </a:lnTo>
                  <a:lnTo>
                    <a:pt x="191911" y="249214"/>
                  </a:lnTo>
                  <a:lnTo>
                    <a:pt x="216291" y="283838"/>
                  </a:lnTo>
                  <a:lnTo>
                    <a:pt x="244002" y="323367"/>
                  </a:lnTo>
                  <a:lnTo>
                    <a:pt x="27305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2632">
              <a:extLst>
                <a:ext uri="{FF2B5EF4-FFF2-40B4-BE49-F238E27FC236}">
                  <a16:creationId xmlns:a16="http://schemas.microsoft.com/office/drawing/2014/main" xmlns="" id="{9BE34057-B761-4BEE-A9DD-58642E3D7E8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230473" y="3251222"/>
              <a:ext cx="250078" cy="950435"/>
            </a:xfrm>
            <a:custGeom>
              <a:avLst/>
              <a:gdLst/>
              <a:ahLst/>
              <a:cxnLst/>
              <a:rect l="0" t="0" r="0" b="0"/>
              <a:pathLst>
                <a:path w="250078" h="950435">
                  <a:moveTo>
                    <a:pt x="250077" y="6328"/>
                  </a:moveTo>
                  <a:lnTo>
                    <a:pt x="250077" y="6328"/>
                  </a:lnTo>
                  <a:lnTo>
                    <a:pt x="250075" y="861"/>
                  </a:lnTo>
                  <a:lnTo>
                    <a:pt x="249372" y="566"/>
                  </a:lnTo>
                  <a:lnTo>
                    <a:pt x="210733" y="0"/>
                  </a:lnTo>
                  <a:lnTo>
                    <a:pt x="174605" y="6727"/>
                  </a:lnTo>
                  <a:lnTo>
                    <a:pt x="135992" y="14285"/>
                  </a:lnTo>
                  <a:lnTo>
                    <a:pt x="100228" y="28230"/>
                  </a:lnTo>
                  <a:lnTo>
                    <a:pt x="86111" y="36289"/>
                  </a:lnTo>
                  <a:lnTo>
                    <a:pt x="76546" y="46455"/>
                  </a:lnTo>
                  <a:lnTo>
                    <a:pt x="67190" y="65960"/>
                  </a:lnTo>
                  <a:lnTo>
                    <a:pt x="63667" y="82926"/>
                  </a:lnTo>
                  <a:lnTo>
                    <a:pt x="64943" y="117688"/>
                  </a:lnTo>
                  <a:lnTo>
                    <a:pt x="65636" y="164520"/>
                  </a:lnTo>
                  <a:lnTo>
                    <a:pt x="65797" y="202460"/>
                  </a:lnTo>
                  <a:lnTo>
                    <a:pt x="67752" y="242840"/>
                  </a:lnTo>
                  <a:lnTo>
                    <a:pt x="69559" y="285717"/>
                  </a:lnTo>
                  <a:lnTo>
                    <a:pt x="68013" y="332995"/>
                  </a:lnTo>
                  <a:lnTo>
                    <a:pt x="66854" y="380348"/>
                  </a:lnTo>
                  <a:lnTo>
                    <a:pt x="65632" y="427970"/>
                  </a:lnTo>
                  <a:lnTo>
                    <a:pt x="64320" y="452523"/>
                  </a:lnTo>
                  <a:lnTo>
                    <a:pt x="62737" y="477358"/>
                  </a:lnTo>
                  <a:lnTo>
                    <a:pt x="60976" y="502381"/>
                  </a:lnTo>
                  <a:lnTo>
                    <a:pt x="59100" y="527530"/>
                  </a:lnTo>
                  <a:lnTo>
                    <a:pt x="57142" y="552763"/>
                  </a:lnTo>
                  <a:lnTo>
                    <a:pt x="55133" y="577345"/>
                  </a:lnTo>
                  <a:lnTo>
                    <a:pt x="53087" y="601495"/>
                  </a:lnTo>
                  <a:lnTo>
                    <a:pt x="48226" y="648319"/>
                  </a:lnTo>
                  <a:lnTo>
                    <a:pt x="41361" y="692648"/>
                  </a:lnTo>
                  <a:lnTo>
                    <a:pt x="33609" y="735868"/>
                  </a:lnTo>
                  <a:lnTo>
                    <a:pt x="25457" y="777891"/>
                  </a:lnTo>
                  <a:lnTo>
                    <a:pt x="17130" y="817734"/>
                  </a:lnTo>
                  <a:lnTo>
                    <a:pt x="10609" y="852845"/>
                  </a:lnTo>
                  <a:lnTo>
                    <a:pt x="2970" y="896617"/>
                  </a:lnTo>
                  <a:lnTo>
                    <a:pt x="0" y="926283"/>
                  </a:lnTo>
                  <a:lnTo>
                    <a:pt x="1947" y="945579"/>
                  </a:lnTo>
                  <a:lnTo>
                    <a:pt x="2814" y="947879"/>
                  </a:lnTo>
                  <a:lnTo>
                    <a:pt x="4095" y="949412"/>
                  </a:lnTo>
                  <a:lnTo>
                    <a:pt x="5655" y="950434"/>
                  </a:lnTo>
                  <a:lnTo>
                    <a:pt x="6696" y="950410"/>
                  </a:lnTo>
                  <a:lnTo>
                    <a:pt x="7389" y="949688"/>
                  </a:lnTo>
                  <a:lnTo>
                    <a:pt x="8866" y="947005"/>
                  </a:lnTo>
                  <a:lnTo>
                    <a:pt x="14163" y="940869"/>
                  </a:lnTo>
                  <a:lnTo>
                    <a:pt x="42859" y="924880"/>
                  </a:lnTo>
                  <a:lnTo>
                    <a:pt x="80890" y="920843"/>
                  </a:lnTo>
                  <a:lnTo>
                    <a:pt x="121224" y="915864"/>
                  </a:lnTo>
                  <a:lnTo>
                    <a:pt x="143094" y="914671"/>
                  </a:lnTo>
                  <a:lnTo>
                    <a:pt x="147966" y="912627"/>
                  </a:lnTo>
                  <a:lnTo>
                    <a:pt x="154827" y="90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2633">
              <a:extLst>
                <a:ext uri="{FF2B5EF4-FFF2-40B4-BE49-F238E27FC236}">
                  <a16:creationId xmlns:a16="http://schemas.microsoft.com/office/drawing/2014/main" xmlns="" id="{C472EE3B-314C-4E48-BA9D-CA8C986A349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948915" y="3683000"/>
              <a:ext cx="112536" cy="12546"/>
            </a:xfrm>
            <a:custGeom>
              <a:avLst/>
              <a:gdLst/>
              <a:ahLst/>
              <a:cxnLst/>
              <a:rect l="0" t="0" r="0" b="0"/>
              <a:pathLst>
                <a:path w="112536" h="12546">
                  <a:moveTo>
                    <a:pt x="10935" y="0"/>
                  </a:moveTo>
                  <a:lnTo>
                    <a:pt x="10935" y="0"/>
                  </a:lnTo>
                  <a:lnTo>
                    <a:pt x="0" y="10935"/>
                  </a:lnTo>
                  <a:lnTo>
                    <a:pt x="1530" y="11523"/>
                  </a:lnTo>
                  <a:lnTo>
                    <a:pt x="38388" y="12545"/>
                  </a:lnTo>
                  <a:lnTo>
                    <a:pt x="81786" y="9283"/>
                  </a:lnTo>
                  <a:lnTo>
                    <a:pt x="1125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7" name="SMARTInkShape-2634">
            <a:extLst>
              <a:ext uri="{FF2B5EF4-FFF2-40B4-BE49-F238E27FC236}">
                <a16:creationId xmlns:a16="http://schemas.microsoft.com/office/drawing/2014/main" xmlns="" id="{1895292F-9722-493A-882B-7B4B30BFB41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658350" y="3271133"/>
            <a:ext cx="25401" cy="183268"/>
          </a:xfrm>
          <a:custGeom>
            <a:avLst/>
            <a:gdLst/>
            <a:ahLst/>
            <a:cxnLst/>
            <a:rect l="0" t="0" r="0" b="0"/>
            <a:pathLst>
              <a:path w="25401" h="183268">
                <a:moveTo>
                  <a:pt x="0" y="5467"/>
                </a:moveTo>
                <a:lnTo>
                  <a:pt x="0" y="5467"/>
                </a:lnTo>
                <a:lnTo>
                  <a:pt x="0" y="2096"/>
                </a:lnTo>
                <a:lnTo>
                  <a:pt x="705" y="1103"/>
                </a:lnTo>
                <a:lnTo>
                  <a:pt x="1881" y="441"/>
                </a:lnTo>
                <a:lnTo>
                  <a:pt x="3370" y="0"/>
                </a:lnTo>
                <a:lnTo>
                  <a:pt x="4363" y="411"/>
                </a:lnTo>
                <a:lnTo>
                  <a:pt x="5025" y="1391"/>
                </a:lnTo>
                <a:lnTo>
                  <a:pt x="16287" y="43410"/>
                </a:lnTo>
                <a:lnTo>
                  <a:pt x="18229" y="81620"/>
                </a:lnTo>
                <a:lnTo>
                  <a:pt x="18886" y="129087"/>
                </a:lnTo>
                <a:lnTo>
                  <a:pt x="24802" y="176217"/>
                </a:lnTo>
                <a:lnTo>
                  <a:pt x="25400" y="183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8" name="SMARTInkShape-Group556">
            <a:extLst>
              <a:ext uri="{FF2B5EF4-FFF2-40B4-BE49-F238E27FC236}">
                <a16:creationId xmlns:a16="http://schemas.microsoft.com/office/drawing/2014/main" xmlns="" id="{459CED8A-3F7D-4D9B-8509-0FDC185ED148}"/>
              </a:ext>
            </a:extLst>
          </p:cNvPr>
          <p:cNvGrpSpPr/>
          <p:nvPr/>
        </p:nvGrpSpPr>
        <p:grpSpPr>
          <a:xfrm>
            <a:off x="10121900" y="3073977"/>
            <a:ext cx="760937" cy="1342447"/>
            <a:chOff x="10121900" y="3073977"/>
            <a:chExt cx="760937" cy="1342447"/>
          </a:xfrm>
        </p:grpSpPr>
        <p:sp>
          <p:nvSpPr>
            <p:cNvPr id="1168" name="SMARTInkShape-2635">
              <a:extLst>
                <a:ext uri="{FF2B5EF4-FFF2-40B4-BE49-F238E27FC236}">
                  <a16:creationId xmlns:a16="http://schemas.microsoft.com/office/drawing/2014/main" xmlns="" id="{8DEA7CD7-09DB-4391-9610-BCBFA03E67F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382250" y="3773122"/>
              <a:ext cx="88901" cy="106729"/>
            </a:xfrm>
            <a:custGeom>
              <a:avLst/>
              <a:gdLst/>
              <a:ahLst/>
              <a:cxnLst/>
              <a:rect l="0" t="0" r="0" b="0"/>
              <a:pathLst>
                <a:path w="88901" h="1067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3370" y="8990"/>
                  </a:lnTo>
                  <a:lnTo>
                    <a:pt x="15580" y="2901"/>
                  </a:lnTo>
                  <a:lnTo>
                    <a:pt x="32603" y="0"/>
                  </a:lnTo>
                  <a:lnTo>
                    <a:pt x="41067" y="1202"/>
                  </a:lnTo>
                  <a:lnTo>
                    <a:pt x="44311" y="2511"/>
                  </a:lnTo>
                  <a:lnTo>
                    <a:pt x="45769" y="5500"/>
                  </a:lnTo>
                  <a:lnTo>
                    <a:pt x="45507" y="14465"/>
                  </a:lnTo>
                  <a:lnTo>
                    <a:pt x="33814" y="42537"/>
                  </a:lnTo>
                  <a:lnTo>
                    <a:pt x="10470" y="85556"/>
                  </a:lnTo>
                  <a:lnTo>
                    <a:pt x="8182" y="93320"/>
                  </a:lnTo>
                  <a:lnTo>
                    <a:pt x="8982" y="96377"/>
                  </a:lnTo>
                  <a:lnTo>
                    <a:pt x="13634" y="101657"/>
                  </a:lnTo>
                  <a:lnTo>
                    <a:pt x="22287" y="104474"/>
                  </a:lnTo>
                  <a:lnTo>
                    <a:pt x="64341" y="106530"/>
                  </a:lnTo>
                  <a:lnTo>
                    <a:pt x="88900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2636">
              <a:extLst>
                <a:ext uri="{FF2B5EF4-FFF2-40B4-BE49-F238E27FC236}">
                  <a16:creationId xmlns:a16="http://schemas.microsoft.com/office/drawing/2014/main" xmlns="" id="{6952EE58-A757-4796-98AA-6D67E76B8A3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287000" y="4102100"/>
              <a:ext cx="154854" cy="203201"/>
            </a:xfrm>
            <a:custGeom>
              <a:avLst/>
              <a:gdLst/>
              <a:ahLst/>
              <a:cxnLst/>
              <a:rect l="0" t="0" r="0" b="0"/>
              <a:pathLst>
                <a:path w="154854" h="203201">
                  <a:moveTo>
                    <a:pt x="0" y="0"/>
                  </a:moveTo>
                  <a:lnTo>
                    <a:pt x="0" y="0"/>
                  </a:lnTo>
                  <a:lnTo>
                    <a:pt x="39231" y="37350"/>
                  </a:lnTo>
                  <a:lnTo>
                    <a:pt x="85753" y="83656"/>
                  </a:lnTo>
                  <a:lnTo>
                    <a:pt x="118228" y="120978"/>
                  </a:lnTo>
                  <a:lnTo>
                    <a:pt x="148550" y="165034"/>
                  </a:lnTo>
                  <a:lnTo>
                    <a:pt x="154217" y="181298"/>
                  </a:lnTo>
                  <a:lnTo>
                    <a:pt x="154853" y="191819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2637">
              <a:extLst>
                <a:ext uri="{FF2B5EF4-FFF2-40B4-BE49-F238E27FC236}">
                  <a16:creationId xmlns:a16="http://schemas.microsoft.com/office/drawing/2014/main" xmlns="" id="{DAC4FB35-F516-48E3-A970-2DA0305F09B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347899" y="4090283"/>
              <a:ext cx="132972" cy="240418"/>
            </a:xfrm>
            <a:custGeom>
              <a:avLst/>
              <a:gdLst/>
              <a:ahLst/>
              <a:cxnLst/>
              <a:rect l="0" t="0" r="0" b="0"/>
              <a:pathLst>
                <a:path w="132972" h="240418">
                  <a:moveTo>
                    <a:pt x="129601" y="5467"/>
                  </a:moveTo>
                  <a:lnTo>
                    <a:pt x="129601" y="5467"/>
                  </a:lnTo>
                  <a:lnTo>
                    <a:pt x="129601" y="0"/>
                  </a:lnTo>
                  <a:lnTo>
                    <a:pt x="132971" y="6120"/>
                  </a:lnTo>
                  <a:lnTo>
                    <a:pt x="124954" y="30355"/>
                  </a:lnTo>
                  <a:lnTo>
                    <a:pt x="102431" y="71089"/>
                  </a:lnTo>
                  <a:lnTo>
                    <a:pt x="79661" y="102601"/>
                  </a:lnTo>
                  <a:lnTo>
                    <a:pt x="42837" y="150194"/>
                  </a:lnTo>
                  <a:lnTo>
                    <a:pt x="15229" y="189931"/>
                  </a:lnTo>
                  <a:lnTo>
                    <a:pt x="1873" y="217697"/>
                  </a:lnTo>
                  <a:lnTo>
                    <a:pt x="0" y="225270"/>
                  </a:lnTo>
                  <a:lnTo>
                    <a:pt x="867" y="230319"/>
                  </a:lnTo>
                  <a:lnTo>
                    <a:pt x="3560" y="233685"/>
                  </a:lnTo>
                  <a:lnTo>
                    <a:pt x="1530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2638">
              <a:extLst>
                <a:ext uri="{FF2B5EF4-FFF2-40B4-BE49-F238E27FC236}">
                  <a16:creationId xmlns:a16="http://schemas.microsoft.com/office/drawing/2014/main" xmlns="" id="{30576FD2-61D2-483F-B8A8-6FF2ABC82CF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515600" y="4261733"/>
              <a:ext cx="63501" cy="75318"/>
            </a:xfrm>
            <a:custGeom>
              <a:avLst/>
              <a:gdLst/>
              <a:ahLst/>
              <a:cxnLst/>
              <a:rect l="0" t="0" r="0" b="0"/>
              <a:pathLst>
                <a:path w="63501" h="753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0126" y="411"/>
                  </a:lnTo>
                  <a:lnTo>
                    <a:pt x="10985" y="1391"/>
                  </a:lnTo>
                  <a:lnTo>
                    <a:pt x="11556" y="2749"/>
                  </a:lnTo>
                  <a:lnTo>
                    <a:pt x="12360" y="11403"/>
                  </a:lnTo>
                  <a:lnTo>
                    <a:pt x="4847" y="52735"/>
                  </a:lnTo>
                  <a:lnTo>
                    <a:pt x="957" y="60665"/>
                  </a:lnTo>
                  <a:lnTo>
                    <a:pt x="1343" y="60610"/>
                  </a:lnTo>
                  <a:lnTo>
                    <a:pt x="3655" y="58667"/>
                  </a:lnTo>
                  <a:lnTo>
                    <a:pt x="23490" y="23928"/>
                  </a:lnTo>
                  <a:lnTo>
                    <a:pt x="30667" y="17670"/>
                  </a:lnTo>
                  <a:lnTo>
                    <a:pt x="33849" y="17129"/>
                  </a:lnTo>
                  <a:lnTo>
                    <a:pt x="36677" y="18181"/>
                  </a:lnTo>
                  <a:lnTo>
                    <a:pt x="49657" y="30007"/>
                  </a:lnTo>
                  <a:lnTo>
                    <a:pt x="53818" y="41538"/>
                  </a:lnTo>
                  <a:lnTo>
                    <a:pt x="6350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2639">
              <a:extLst>
                <a:ext uri="{FF2B5EF4-FFF2-40B4-BE49-F238E27FC236}">
                  <a16:creationId xmlns:a16="http://schemas.microsoft.com/office/drawing/2014/main" xmlns="" id="{D6D7C4A3-69E1-4CB5-9232-57E8DD102F7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267950" y="3619500"/>
              <a:ext cx="114301" cy="222251"/>
            </a:xfrm>
            <a:custGeom>
              <a:avLst/>
              <a:gdLst/>
              <a:ahLst/>
              <a:cxnLst/>
              <a:rect l="0" t="0" r="0" b="0"/>
              <a:pathLst>
                <a:path w="114301" h="222251">
                  <a:moveTo>
                    <a:pt x="114300" y="0"/>
                  </a:moveTo>
                  <a:lnTo>
                    <a:pt x="114300" y="0"/>
                  </a:lnTo>
                  <a:lnTo>
                    <a:pt x="87161" y="35974"/>
                  </a:lnTo>
                  <a:lnTo>
                    <a:pt x="63157" y="78288"/>
                  </a:lnTo>
                  <a:lnTo>
                    <a:pt x="44348" y="114919"/>
                  </a:lnTo>
                  <a:lnTo>
                    <a:pt x="26781" y="151878"/>
                  </a:lnTo>
                  <a:lnTo>
                    <a:pt x="11928" y="19444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2640">
              <a:extLst>
                <a:ext uri="{FF2B5EF4-FFF2-40B4-BE49-F238E27FC236}">
                  <a16:creationId xmlns:a16="http://schemas.microsoft.com/office/drawing/2014/main" xmlns="" id="{5C62D12D-4793-41C3-ADA1-A511D8FA88E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210800" y="3654116"/>
              <a:ext cx="120651" cy="143185"/>
            </a:xfrm>
            <a:custGeom>
              <a:avLst/>
              <a:gdLst/>
              <a:ahLst/>
              <a:cxnLst/>
              <a:rect l="0" t="0" r="0" b="0"/>
              <a:pathLst>
                <a:path w="120651" h="14318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0" y="374"/>
                  </a:lnTo>
                  <a:lnTo>
                    <a:pt x="5069" y="0"/>
                  </a:lnTo>
                  <a:lnTo>
                    <a:pt x="6907" y="456"/>
                  </a:lnTo>
                  <a:lnTo>
                    <a:pt x="8837" y="1465"/>
                  </a:lnTo>
                  <a:lnTo>
                    <a:pt x="42246" y="42031"/>
                  </a:lnTo>
                  <a:lnTo>
                    <a:pt x="69414" y="82307"/>
                  </a:lnTo>
                  <a:lnTo>
                    <a:pt x="97045" y="120471"/>
                  </a:lnTo>
                  <a:lnTo>
                    <a:pt x="120650" y="14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2641">
              <a:extLst>
                <a:ext uri="{FF2B5EF4-FFF2-40B4-BE49-F238E27FC236}">
                  <a16:creationId xmlns:a16="http://schemas.microsoft.com/office/drawing/2014/main" xmlns="" id="{4EAB0889-2DD5-4424-A2FF-26EFE9B5F6B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401300" y="3397250"/>
              <a:ext cx="15190" cy="82551"/>
            </a:xfrm>
            <a:custGeom>
              <a:avLst/>
              <a:gdLst/>
              <a:ahLst/>
              <a:cxnLst/>
              <a:rect l="0" t="0" r="0" b="0"/>
              <a:pathLst>
                <a:path w="15190" h="825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5189" y="18952"/>
                  </a:lnTo>
                  <a:lnTo>
                    <a:pt x="13571" y="3358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2642">
              <a:extLst>
                <a:ext uri="{FF2B5EF4-FFF2-40B4-BE49-F238E27FC236}">
                  <a16:creationId xmlns:a16="http://schemas.microsoft.com/office/drawing/2014/main" xmlns="" id="{DEE61E7D-109A-4677-95A3-1F7485286CA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163694" y="3213983"/>
              <a:ext cx="142094" cy="234068"/>
            </a:xfrm>
            <a:custGeom>
              <a:avLst/>
              <a:gdLst/>
              <a:ahLst/>
              <a:cxnLst/>
              <a:rect l="0" t="0" r="0" b="0"/>
              <a:pathLst>
                <a:path w="142094" h="234068">
                  <a:moveTo>
                    <a:pt x="136006" y="5467"/>
                  </a:moveTo>
                  <a:lnTo>
                    <a:pt x="136006" y="5467"/>
                  </a:lnTo>
                  <a:lnTo>
                    <a:pt x="141473" y="0"/>
                  </a:lnTo>
                  <a:lnTo>
                    <a:pt x="142093" y="9491"/>
                  </a:lnTo>
                  <a:lnTo>
                    <a:pt x="126626" y="48417"/>
                  </a:lnTo>
                  <a:lnTo>
                    <a:pt x="96916" y="95325"/>
                  </a:lnTo>
                  <a:lnTo>
                    <a:pt x="67352" y="136121"/>
                  </a:lnTo>
                  <a:lnTo>
                    <a:pt x="27167" y="183310"/>
                  </a:lnTo>
                  <a:lnTo>
                    <a:pt x="3030" y="216776"/>
                  </a:lnTo>
                  <a:lnTo>
                    <a:pt x="0" y="226382"/>
                  </a:lnTo>
                  <a:lnTo>
                    <a:pt x="265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2643">
              <a:extLst>
                <a:ext uri="{FF2B5EF4-FFF2-40B4-BE49-F238E27FC236}">
                  <a16:creationId xmlns:a16="http://schemas.microsoft.com/office/drawing/2014/main" xmlns="" id="{201687C7-0FEE-4395-9CA8-E138A627EA5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121900" y="3238500"/>
              <a:ext cx="170456" cy="209551"/>
            </a:xfrm>
            <a:custGeom>
              <a:avLst/>
              <a:gdLst/>
              <a:ahLst/>
              <a:cxnLst/>
              <a:rect l="0" t="0" r="0" b="0"/>
              <a:pathLst>
                <a:path w="170456" h="209551">
                  <a:moveTo>
                    <a:pt x="0" y="0"/>
                  </a:moveTo>
                  <a:lnTo>
                    <a:pt x="0" y="0"/>
                  </a:lnTo>
                  <a:lnTo>
                    <a:pt x="17311" y="27437"/>
                  </a:lnTo>
                  <a:lnTo>
                    <a:pt x="53804" y="69535"/>
                  </a:lnTo>
                  <a:lnTo>
                    <a:pt x="92028" y="110422"/>
                  </a:lnTo>
                  <a:lnTo>
                    <a:pt x="131667" y="150588"/>
                  </a:lnTo>
                  <a:lnTo>
                    <a:pt x="163912" y="188014"/>
                  </a:lnTo>
                  <a:lnTo>
                    <a:pt x="169215" y="199092"/>
                  </a:lnTo>
                  <a:lnTo>
                    <a:pt x="170455" y="204432"/>
                  </a:lnTo>
                  <a:lnTo>
                    <a:pt x="170083" y="206138"/>
                  </a:lnTo>
                  <a:lnTo>
                    <a:pt x="169128" y="207275"/>
                  </a:lnTo>
                  <a:lnTo>
                    <a:pt x="165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2644">
              <a:extLst>
                <a:ext uri="{FF2B5EF4-FFF2-40B4-BE49-F238E27FC236}">
                  <a16:creationId xmlns:a16="http://schemas.microsoft.com/office/drawing/2014/main" xmlns="" id="{B82812DB-4770-4EB2-B927-C391E4ADC85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693400" y="3073977"/>
              <a:ext cx="189437" cy="1342447"/>
            </a:xfrm>
            <a:custGeom>
              <a:avLst/>
              <a:gdLst/>
              <a:ahLst/>
              <a:cxnLst/>
              <a:rect l="0" t="0" r="0" b="0"/>
              <a:pathLst>
                <a:path w="189437" h="1342447">
                  <a:moveTo>
                    <a:pt x="0" y="24823"/>
                  </a:moveTo>
                  <a:lnTo>
                    <a:pt x="0" y="24823"/>
                  </a:lnTo>
                  <a:lnTo>
                    <a:pt x="3370" y="18081"/>
                  </a:lnTo>
                  <a:lnTo>
                    <a:pt x="8789" y="12890"/>
                  </a:lnTo>
                  <a:lnTo>
                    <a:pt x="21652" y="6000"/>
                  </a:lnTo>
                  <a:lnTo>
                    <a:pt x="35024" y="2346"/>
                  </a:lnTo>
                  <a:lnTo>
                    <a:pt x="78101" y="0"/>
                  </a:lnTo>
                  <a:lnTo>
                    <a:pt x="116746" y="3357"/>
                  </a:lnTo>
                  <a:lnTo>
                    <a:pt x="153830" y="15170"/>
                  </a:lnTo>
                  <a:lnTo>
                    <a:pt x="163937" y="20504"/>
                  </a:lnTo>
                  <a:lnTo>
                    <a:pt x="170674" y="26883"/>
                  </a:lnTo>
                  <a:lnTo>
                    <a:pt x="178160" y="41496"/>
                  </a:lnTo>
                  <a:lnTo>
                    <a:pt x="177897" y="85423"/>
                  </a:lnTo>
                  <a:lnTo>
                    <a:pt x="172967" y="132227"/>
                  </a:lnTo>
                  <a:lnTo>
                    <a:pt x="169066" y="170160"/>
                  </a:lnTo>
                  <a:lnTo>
                    <a:pt x="163101" y="210538"/>
                  </a:lnTo>
                  <a:lnTo>
                    <a:pt x="157156" y="254824"/>
                  </a:lnTo>
                  <a:lnTo>
                    <a:pt x="155571" y="280462"/>
                  </a:lnTo>
                  <a:lnTo>
                    <a:pt x="154512" y="307432"/>
                  </a:lnTo>
                  <a:lnTo>
                    <a:pt x="154515" y="333879"/>
                  </a:lnTo>
                  <a:lnTo>
                    <a:pt x="155219" y="359977"/>
                  </a:lnTo>
                  <a:lnTo>
                    <a:pt x="156397" y="385842"/>
                  </a:lnTo>
                  <a:lnTo>
                    <a:pt x="157886" y="410847"/>
                  </a:lnTo>
                  <a:lnTo>
                    <a:pt x="159585" y="435278"/>
                  </a:lnTo>
                  <a:lnTo>
                    <a:pt x="161423" y="459326"/>
                  </a:lnTo>
                  <a:lnTo>
                    <a:pt x="162648" y="484531"/>
                  </a:lnTo>
                  <a:lnTo>
                    <a:pt x="163466" y="510506"/>
                  </a:lnTo>
                  <a:lnTo>
                    <a:pt x="164011" y="536995"/>
                  </a:lnTo>
                  <a:lnTo>
                    <a:pt x="165079" y="564532"/>
                  </a:lnTo>
                  <a:lnTo>
                    <a:pt x="166498" y="592768"/>
                  </a:lnTo>
                  <a:lnTo>
                    <a:pt x="168149" y="621470"/>
                  </a:lnTo>
                  <a:lnTo>
                    <a:pt x="170660" y="649776"/>
                  </a:lnTo>
                  <a:lnTo>
                    <a:pt x="173747" y="677820"/>
                  </a:lnTo>
                  <a:lnTo>
                    <a:pt x="177213" y="705688"/>
                  </a:lnTo>
                  <a:lnTo>
                    <a:pt x="179525" y="734144"/>
                  </a:lnTo>
                  <a:lnTo>
                    <a:pt x="181066" y="762992"/>
                  </a:lnTo>
                  <a:lnTo>
                    <a:pt x="182094" y="792103"/>
                  </a:lnTo>
                  <a:lnTo>
                    <a:pt x="183484" y="820681"/>
                  </a:lnTo>
                  <a:lnTo>
                    <a:pt x="185117" y="848906"/>
                  </a:lnTo>
                  <a:lnTo>
                    <a:pt x="186912" y="876895"/>
                  </a:lnTo>
                  <a:lnTo>
                    <a:pt x="188109" y="904021"/>
                  </a:lnTo>
                  <a:lnTo>
                    <a:pt x="188906" y="930572"/>
                  </a:lnTo>
                  <a:lnTo>
                    <a:pt x="189436" y="956739"/>
                  </a:lnTo>
                  <a:lnTo>
                    <a:pt x="189085" y="982650"/>
                  </a:lnTo>
                  <a:lnTo>
                    <a:pt x="188146" y="1008391"/>
                  </a:lnTo>
                  <a:lnTo>
                    <a:pt x="186813" y="1034018"/>
                  </a:lnTo>
                  <a:lnTo>
                    <a:pt x="185334" y="1079426"/>
                  </a:lnTo>
                  <a:lnTo>
                    <a:pt x="183968" y="1120774"/>
                  </a:lnTo>
                  <a:lnTo>
                    <a:pt x="181015" y="1160318"/>
                  </a:lnTo>
                  <a:lnTo>
                    <a:pt x="177345" y="1193414"/>
                  </a:lnTo>
                  <a:lnTo>
                    <a:pt x="171316" y="1232085"/>
                  </a:lnTo>
                  <a:lnTo>
                    <a:pt x="165646" y="1276049"/>
                  </a:lnTo>
                  <a:lnTo>
                    <a:pt x="164465" y="1302490"/>
                  </a:lnTo>
                  <a:lnTo>
                    <a:pt x="155643" y="1331658"/>
                  </a:lnTo>
                  <a:lnTo>
                    <a:pt x="153857" y="1334196"/>
                  </a:lnTo>
                  <a:lnTo>
                    <a:pt x="149990" y="1337017"/>
                  </a:lnTo>
                  <a:lnTo>
                    <a:pt x="125348" y="1342446"/>
                  </a:lnTo>
                  <a:lnTo>
                    <a:pt x="69850" y="13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3" name="SMARTInkShape-Group557">
            <a:extLst>
              <a:ext uri="{FF2B5EF4-FFF2-40B4-BE49-F238E27FC236}">
                <a16:creationId xmlns:a16="http://schemas.microsoft.com/office/drawing/2014/main" xmlns="" id="{48CC8965-2021-4C00-9F58-0A34AE8B003F}"/>
              </a:ext>
            </a:extLst>
          </p:cNvPr>
          <p:cNvGrpSpPr/>
          <p:nvPr/>
        </p:nvGrpSpPr>
        <p:grpSpPr>
          <a:xfrm>
            <a:off x="9683750" y="3622780"/>
            <a:ext cx="63501" cy="657121"/>
            <a:chOff x="9683750" y="3622780"/>
            <a:chExt cx="63501" cy="657121"/>
          </a:xfrm>
        </p:grpSpPr>
        <p:sp>
          <p:nvSpPr>
            <p:cNvPr id="1179" name="SMARTInkShape-2645">
              <a:extLst>
                <a:ext uri="{FF2B5EF4-FFF2-40B4-BE49-F238E27FC236}">
                  <a16:creationId xmlns:a16="http://schemas.microsoft.com/office/drawing/2014/main" xmlns="" id="{65B5620A-BC85-417E-AF84-B41BC5B4374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696450" y="4135615"/>
              <a:ext cx="50801" cy="144286"/>
            </a:xfrm>
            <a:custGeom>
              <a:avLst/>
              <a:gdLst/>
              <a:ahLst/>
              <a:cxnLst/>
              <a:rect l="0" t="0" r="0" b="0"/>
              <a:pathLst>
                <a:path w="50801" h="1442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20263" y="41387"/>
                  </a:lnTo>
                  <a:lnTo>
                    <a:pt x="36039" y="88342"/>
                  </a:lnTo>
                  <a:lnTo>
                    <a:pt x="47706" y="133469"/>
                  </a:lnTo>
                  <a:lnTo>
                    <a:pt x="50800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2646">
              <a:extLst>
                <a:ext uri="{FF2B5EF4-FFF2-40B4-BE49-F238E27FC236}">
                  <a16:creationId xmlns:a16="http://schemas.microsoft.com/office/drawing/2014/main" xmlns="" id="{C197AEA3-E6B2-4143-867C-F2825B51B8A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683750" y="3622780"/>
              <a:ext cx="25401" cy="149121"/>
            </a:xfrm>
            <a:custGeom>
              <a:avLst/>
              <a:gdLst/>
              <a:ahLst/>
              <a:cxnLst/>
              <a:rect l="0" t="0" r="0" b="0"/>
              <a:pathLst>
                <a:path w="25401" h="14912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6468" y="0"/>
                  </a:lnTo>
                  <a:lnTo>
                    <a:pt x="7841" y="318"/>
                  </a:lnTo>
                  <a:lnTo>
                    <a:pt x="9459" y="1235"/>
                  </a:lnTo>
                  <a:lnTo>
                    <a:pt x="15110" y="16010"/>
                  </a:lnTo>
                  <a:lnTo>
                    <a:pt x="18272" y="61496"/>
                  </a:lnTo>
                  <a:lnTo>
                    <a:pt x="19525" y="102147"/>
                  </a:lnTo>
                  <a:lnTo>
                    <a:pt x="2540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2647">
              <a:extLst>
                <a:ext uri="{FF2B5EF4-FFF2-40B4-BE49-F238E27FC236}">
                  <a16:creationId xmlns:a16="http://schemas.microsoft.com/office/drawing/2014/main" xmlns="" id="{323E5E79-08CF-4700-BAC5-88E852C840D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715500" y="40285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2648">
              <a:extLst>
                <a:ext uri="{FF2B5EF4-FFF2-40B4-BE49-F238E27FC236}">
                  <a16:creationId xmlns:a16="http://schemas.microsoft.com/office/drawing/2014/main" xmlns="" id="{C5BEE530-4B1E-4400-B166-DD17DAE2DC2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721850" y="3898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4" name="SMARTInkShape-2649">
            <a:extLst>
              <a:ext uri="{FF2B5EF4-FFF2-40B4-BE49-F238E27FC236}">
                <a16:creationId xmlns:a16="http://schemas.microsoft.com/office/drawing/2014/main" xmlns="" id="{F18937EE-B51D-470D-8F78-8092F5EE3A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805293"/>
            <a:ext cx="7061201" cy="185808"/>
          </a:xfrm>
          <a:custGeom>
            <a:avLst/>
            <a:gdLst/>
            <a:ahLst/>
            <a:cxnLst/>
            <a:rect l="0" t="0" r="0" b="0"/>
            <a:pathLst>
              <a:path w="7061201" h="185808">
                <a:moveTo>
                  <a:pt x="0" y="185807"/>
                </a:moveTo>
                <a:lnTo>
                  <a:pt x="0" y="185807"/>
                </a:lnTo>
                <a:lnTo>
                  <a:pt x="40182" y="183926"/>
                </a:lnTo>
                <a:lnTo>
                  <a:pt x="72892" y="180738"/>
                </a:lnTo>
                <a:lnTo>
                  <a:pt x="118004" y="176968"/>
                </a:lnTo>
                <a:lnTo>
                  <a:pt x="145697" y="174975"/>
                </a:lnTo>
                <a:lnTo>
                  <a:pt x="176153" y="172942"/>
                </a:lnTo>
                <a:lnTo>
                  <a:pt x="208452" y="170880"/>
                </a:lnTo>
                <a:lnTo>
                  <a:pt x="244802" y="168800"/>
                </a:lnTo>
                <a:lnTo>
                  <a:pt x="283851" y="166709"/>
                </a:lnTo>
                <a:lnTo>
                  <a:pt x="324701" y="164608"/>
                </a:lnTo>
                <a:lnTo>
                  <a:pt x="370278" y="162501"/>
                </a:lnTo>
                <a:lnTo>
                  <a:pt x="419008" y="160392"/>
                </a:lnTo>
                <a:lnTo>
                  <a:pt x="469839" y="158281"/>
                </a:lnTo>
                <a:lnTo>
                  <a:pt x="527009" y="155462"/>
                </a:lnTo>
                <a:lnTo>
                  <a:pt x="588406" y="152171"/>
                </a:lnTo>
                <a:lnTo>
                  <a:pt x="652621" y="148567"/>
                </a:lnTo>
                <a:lnTo>
                  <a:pt x="722242" y="144753"/>
                </a:lnTo>
                <a:lnTo>
                  <a:pt x="795467" y="140798"/>
                </a:lnTo>
                <a:lnTo>
                  <a:pt x="871095" y="136751"/>
                </a:lnTo>
                <a:lnTo>
                  <a:pt x="951146" y="131231"/>
                </a:lnTo>
                <a:lnTo>
                  <a:pt x="1034147" y="124729"/>
                </a:lnTo>
                <a:lnTo>
                  <a:pt x="1119115" y="117572"/>
                </a:lnTo>
                <a:lnTo>
                  <a:pt x="1213154" y="109272"/>
                </a:lnTo>
                <a:lnTo>
                  <a:pt x="1313242" y="100211"/>
                </a:lnTo>
                <a:lnTo>
                  <a:pt x="1417361" y="90643"/>
                </a:lnTo>
                <a:lnTo>
                  <a:pt x="1527696" y="80737"/>
                </a:lnTo>
                <a:lnTo>
                  <a:pt x="1642175" y="70605"/>
                </a:lnTo>
                <a:lnTo>
                  <a:pt x="1759417" y="60322"/>
                </a:lnTo>
                <a:lnTo>
                  <a:pt x="1881322" y="50645"/>
                </a:lnTo>
                <a:lnTo>
                  <a:pt x="2006337" y="41371"/>
                </a:lnTo>
                <a:lnTo>
                  <a:pt x="2133425" y="32366"/>
                </a:lnTo>
                <a:lnTo>
                  <a:pt x="2266833" y="24952"/>
                </a:lnTo>
                <a:lnTo>
                  <a:pt x="2404456" y="18597"/>
                </a:lnTo>
                <a:lnTo>
                  <a:pt x="2544887" y="12951"/>
                </a:lnTo>
                <a:lnTo>
                  <a:pt x="2685779" y="8481"/>
                </a:lnTo>
                <a:lnTo>
                  <a:pt x="2826981" y="4796"/>
                </a:lnTo>
                <a:lnTo>
                  <a:pt x="2968387" y="1631"/>
                </a:lnTo>
                <a:lnTo>
                  <a:pt x="3109225" y="229"/>
                </a:lnTo>
                <a:lnTo>
                  <a:pt x="3249683" y="0"/>
                </a:lnTo>
                <a:lnTo>
                  <a:pt x="3389888" y="552"/>
                </a:lnTo>
                <a:lnTo>
                  <a:pt x="3534864" y="1626"/>
                </a:lnTo>
                <a:lnTo>
                  <a:pt x="3683021" y="3047"/>
                </a:lnTo>
                <a:lnTo>
                  <a:pt x="3833296" y="4700"/>
                </a:lnTo>
                <a:lnTo>
                  <a:pt x="3983575" y="7214"/>
                </a:lnTo>
                <a:lnTo>
                  <a:pt x="4133856" y="10300"/>
                </a:lnTo>
                <a:lnTo>
                  <a:pt x="4284137" y="13769"/>
                </a:lnTo>
                <a:lnTo>
                  <a:pt x="4434419" y="18199"/>
                </a:lnTo>
                <a:lnTo>
                  <a:pt x="4584702" y="23268"/>
                </a:lnTo>
                <a:lnTo>
                  <a:pt x="4734985" y="28764"/>
                </a:lnTo>
                <a:lnTo>
                  <a:pt x="4886678" y="34545"/>
                </a:lnTo>
                <a:lnTo>
                  <a:pt x="5039313" y="40515"/>
                </a:lnTo>
                <a:lnTo>
                  <a:pt x="5192576" y="46614"/>
                </a:lnTo>
                <a:lnTo>
                  <a:pt x="5342023" y="53500"/>
                </a:lnTo>
                <a:lnTo>
                  <a:pt x="5488926" y="60913"/>
                </a:lnTo>
                <a:lnTo>
                  <a:pt x="5634134" y="68678"/>
                </a:lnTo>
                <a:lnTo>
                  <a:pt x="5776095" y="76676"/>
                </a:lnTo>
                <a:lnTo>
                  <a:pt x="5915891" y="84831"/>
                </a:lnTo>
                <a:lnTo>
                  <a:pt x="6054244" y="93090"/>
                </a:lnTo>
                <a:lnTo>
                  <a:pt x="6188813" y="101418"/>
                </a:lnTo>
                <a:lnTo>
                  <a:pt x="6320858" y="109792"/>
                </a:lnTo>
                <a:lnTo>
                  <a:pt x="6451224" y="118197"/>
                </a:lnTo>
                <a:lnTo>
                  <a:pt x="6576937" y="126623"/>
                </a:lnTo>
                <a:lnTo>
                  <a:pt x="6699552" y="135062"/>
                </a:lnTo>
                <a:lnTo>
                  <a:pt x="6820102" y="143510"/>
                </a:lnTo>
                <a:lnTo>
                  <a:pt x="6900468" y="149142"/>
                </a:lnTo>
                <a:lnTo>
                  <a:pt x="7061200" y="1604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SMARTInkShape-2650">
            <a:extLst>
              <a:ext uri="{FF2B5EF4-FFF2-40B4-BE49-F238E27FC236}">
                <a16:creationId xmlns:a16="http://schemas.microsoft.com/office/drawing/2014/main" xmlns="" id="{6A902620-7B4E-45D1-ACC5-64B18699EA6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95450" y="4929724"/>
            <a:ext cx="1276351" cy="74077"/>
          </a:xfrm>
          <a:custGeom>
            <a:avLst/>
            <a:gdLst/>
            <a:ahLst/>
            <a:cxnLst/>
            <a:rect l="0" t="0" r="0" b="0"/>
            <a:pathLst>
              <a:path w="1276351" h="74077">
                <a:moveTo>
                  <a:pt x="0" y="74076"/>
                </a:moveTo>
                <a:lnTo>
                  <a:pt x="0" y="74076"/>
                </a:lnTo>
                <a:lnTo>
                  <a:pt x="47037" y="73371"/>
                </a:lnTo>
                <a:lnTo>
                  <a:pt x="86287" y="70705"/>
                </a:lnTo>
                <a:lnTo>
                  <a:pt x="110441" y="69007"/>
                </a:lnTo>
                <a:lnTo>
                  <a:pt x="137127" y="67169"/>
                </a:lnTo>
                <a:lnTo>
                  <a:pt x="165502" y="65237"/>
                </a:lnTo>
                <a:lnTo>
                  <a:pt x="197118" y="62539"/>
                </a:lnTo>
                <a:lnTo>
                  <a:pt x="230895" y="59328"/>
                </a:lnTo>
                <a:lnTo>
                  <a:pt x="266113" y="55778"/>
                </a:lnTo>
                <a:lnTo>
                  <a:pt x="301587" y="52706"/>
                </a:lnTo>
                <a:lnTo>
                  <a:pt x="337230" y="49952"/>
                </a:lnTo>
                <a:lnTo>
                  <a:pt x="372987" y="47409"/>
                </a:lnTo>
                <a:lnTo>
                  <a:pt x="410935" y="45010"/>
                </a:lnTo>
                <a:lnTo>
                  <a:pt x="450346" y="42703"/>
                </a:lnTo>
                <a:lnTo>
                  <a:pt x="490731" y="40461"/>
                </a:lnTo>
                <a:lnTo>
                  <a:pt x="531059" y="38260"/>
                </a:lnTo>
                <a:lnTo>
                  <a:pt x="571351" y="36088"/>
                </a:lnTo>
                <a:lnTo>
                  <a:pt x="611617" y="33934"/>
                </a:lnTo>
                <a:lnTo>
                  <a:pt x="650456" y="32498"/>
                </a:lnTo>
                <a:lnTo>
                  <a:pt x="688343" y="31541"/>
                </a:lnTo>
                <a:lnTo>
                  <a:pt x="725595" y="30902"/>
                </a:lnTo>
                <a:lnTo>
                  <a:pt x="763130" y="30477"/>
                </a:lnTo>
                <a:lnTo>
                  <a:pt x="800853" y="30193"/>
                </a:lnTo>
                <a:lnTo>
                  <a:pt x="838702" y="30003"/>
                </a:lnTo>
                <a:lnTo>
                  <a:pt x="874518" y="29172"/>
                </a:lnTo>
                <a:lnTo>
                  <a:pt x="908979" y="27913"/>
                </a:lnTo>
                <a:lnTo>
                  <a:pt x="942536" y="26367"/>
                </a:lnTo>
                <a:lnTo>
                  <a:pt x="974079" y="24631"/>
                </a:lnTo>
                <a:lnTo>
                  <a:pt x="1004281" y="22768"/>
                </a:lnTo>
                <a:lnTo>
                  <a:pt x="1033587" y="20821"/>
                </a:lnTo>
                <a:lnTo>
                  <a:pt x="1061592" y="18816"/>
                </a:lnTo>
                <a:lnTo>
                  <a:pt x="1088728" y="16775"/>
                </a:lnTo>
                <a:lnTo>
                  <a:pt x="1115285" y="14708"/>
                </a:lnTo>
                <a:lnTo>
                  <a:pt x="1159845" y="8650"/>
                </a:lnTo>
                <a:lnTo>
                  <a:pt x="1197053" y="2664"/>
                </a:lnTo>
                <a:lnTo>
                  <a:pt x="1239685" y="0"/>
                </a:lnTo>
                <a:lnTo>
                  <a:pt x="1276350" y="42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2" name="SMARTInkShape-Group560">
            <a:extLst>
              <a:ext uri="{FF2B5EF4-FFF2-40B4-BE49-F238E27FC236}">
                <a16:creationId xmlns:a16="http://schemas.microsoft.com/office/drawing/2014/main" xmlns="" id="{218C06B3-BB06-46F6-B161-92F38413689B}"/>
              </a:ext>
            </a:extLst>
          </p:cNvPr>
          <p:cNvGrpSpPr/>
          <p:nvPr/>
        </p:nvGrpSpPr>
        <p:grpSpPr>
          <a:xfrm>
            <a:off x="1905000" y="5263274"/>
            <a:ext cx="679451" cy="407277"/>
            <a:chOff x="1905000" y="5263274"/>
            <a:chExt cx="679451" cy="407277"/>
          </a:xfrm>
        </p:grpSpPr>
        <p:sp>
          <p:nvSpPr>
            <p:cNvPr id="1186" name="SMARTInkShape-2651">
              <a:extLst>
                <a:ext uri="{FF2B5EF4-FFF2-40B4-BE49-F238E27FC236}">
                  <a16:creationId xmlns:a16="http://schemas.microsoft.com/office/drawing/2014/main" xmlns="" id="{13440DB4-A45E-4AFB-BB71-5EF0C89E08E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985048" y="5340350"/>
              <a:ext cx="135853" cy="311151"/>
            </a:xfrm>
            <a:custGeom>
              <a:avLst/>
              <a:gdLst/>
              <a:ahLst/>
              <a:cxnLst/>
              <a:rect l="0" t="0" r="0" b="0"/>
              <a:pathLst>
                <a:path w="135853" h="311151">
                  <a:moveTo>
                    <a:pt x="135852" y="0"/>
                  </a:moveTo>
                  <a:lnTo>
                    <a:pt x="135852" y="0"/>
                  </a:lnTo>
                  <a:lnTo>
                    <a:pt x="111053" y="43309"/>
                  </a:lnTo>
                  <a:lnTo>
                    <a:pt x="96049" y="81506"/>
                  </a:lnTo>
                  <a:lnTo>
                    <a:pt x="78197" y="128572"/>
                  </a:lnTo>
                  <a:lnTo>
                    <a:pt x="65778" y="160860"/>
                  </a:lnTo>
                  <a:lnTo>
                    <a:pt x="46886" y="206099"/>
                  </a:lnTo>
                  <a:lnTo>
                    <a:pt x="28588" y="245216"/>
                  </a:lnTo>
                  <a:lnTo>
                    <a:pt x="11287" y="284433"/>
                  </a:lnTo>
                  <a:lnTo>
                    <a:pt x="5701" y="299276"/>
                  </a:lnTo>
                  <a:lnTo>
                    <a:pt x="0" y="307631"/>
                  </a:lnTo>
                  <a:lnTo>
                    <a:pt x="129" y="308804"/>
                  </a:lnTo>
                  <a:lnTo>
                    <a:pt x="250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2652">
              <a:extLst>
                <a:ext uri="{FF2B5EF4-FFF2-40B4-BE49-F238E27FC236}">
                  <a16:creationId xmlns:a16="http://schemas.microsoft.com/office/drawing/2014/main" xmlns="" id="{0A6DC4F0-0A68-4B3C-AD1D-FDA08FEE66E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235200" y="52768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3371" y="44644"/>
                  </a:lnTo>
                  <a:lnTo>
                    <a:pt x="5467" y="87076"/>
                  </a:lnTo>
                  <a:lnTo>
                    <a:pt x="6176" y="132859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2653">
              <a:extLst>
                <a:ext uri="{FF2B5EF4-FFF2-40B4-BE49-F238E27FC236}">
                  <a16:creationId xmlns:a16="http://schemas.microsoft.com/office/drawing/2014/main" xmlns="" id="{61DD5275-13FE-47B2-8CF9-D952E26F531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139950" y="5263274"/>
              <a:ext cx="241301" cy="38977"/>
            </a:xfrm>
            <a:custGeom>
              <a:avLst/>
              <a:gdLst/>
              <a:ahLst/>
              <a:cxnLst/>
              <a:rect l="0" t="0" r="0" b="0"/>
              <a:pathLst>
                <a:path w="241301" h="38977">
                  <a:moveTo>
                    <a:pt x="0" y="38976"/>
                  </a:moveTo>
                  <a:lnTo>
                    <a:pt x="0" y="38976"/>
                  </a:lnTo>
                  <a:lnTo>
                    <a:pt x="0" y="30138"/>
                  </a:lnTo>
                  <a:lnTo>
                    <a:pt x="47089" y="17995"/>
                  </a:lnTo>
                  <a:lnTo>
                    <a:pt x="80195" y="10601"/>
                  </a:lnTo>
                  <a:lnTo>
                    <a:pt x="116076" y="2612"/>
                  </a:lnTo>
                  <a:lnTo>
                    <a:pt x="151307" y="0"/>
                  </a:lnTo>
                  <a:lnTo>
                    <a:pt x="184370" y="1191"/>
                  </a:lnTo>
                  <a:lnTo>
                    <a:pt x="241300" y="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2654">
              <a:extLst>
                <a:ext uri="{FF2B5EF4-FFF2-40B4-BE49-F238E27FC236}">
                  <a16:creationId xmlns:a16="http://schemas.microsoft.com/office/drawing/2014/main" xmlns="" id="{DAF5D1B9-F95F-4994-A2A3-EC6D09041F7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400300" y="5397500"/>
              <a:ext cx="171451" cy="228601"/>
            </a:xfrm>
            <a:custGeom>
              <a:avLst/>
              <a:gdLst/>
              <a:ahLst/>
              <a:cxnLst/>
              <a:rect l="0" t="0" r="0" b="0"/>
              <a:pathLst>
                <a:path w="171451" h="228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7851" y="44445"/>
                  </a:lnTo>
                  <a:lnTo>
                    <a:pt x="58052" y="85267"/>
                  </a:lnTo>
                  <a:lnTo>
                    <a:pt x="94566" y="130515"/>
                  </a:lnTo>
                  <a:lnTo>
                    <a:pt x="125610" y="176378"/>
                  </a:lnTo>
                  <a:lnTo>
                    <a:pt x="165536" y="222437"/>
                  </a:lnTo>
                  <a:lnTo>
                    <a:pt x="1714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2655">
              <a:extLst>
                <a:ext uri="{FF2B5EF4-FFF2-40B4-BE49-F238E27FC236}">
                  <a16:creationId xmlns:a16="http://schemas.microsoft.com/office/drawing/2014/main" xmlns="" id="{0EBBD034-861D-454B-B2AA-54CBE56672D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425700" y="5378450"/>
              <a:ext cx="158751" cy="292101"/>
            </a:xfrm>
            <a:custGeom>
              <a:avLst/>
              <a:gdLst/>
              <a:ahLst/>
              <a:cxnLst/>
              <a:rect l="0" t="0" r="0" b="0"/>
              <a:pathLst>
                <a:path w="158751" h="292101">
                  <a:moveTo>
                    <a:pt x="158750" y="0"/>
                  </a:moveTo>
                  <a:lnTo>
                    <a:pt x="158750" y="0"/>
                  </a:lnTo>
                  <a:lnTo>
                    <a:pt x="148080" y="29511"/>
                  </a:lnTo>
                  <a:lnTo>
                    <a:pt x="119405" y="75287"/>
                  </a:lnTo>
                  <a:lnTo>
                    <a:pt x="93392" y="117401"/>
                  </a:lnTo>
                  <a:lnTo>
                    <a:pt x="64439" y="164529"/>
                  </a:lnTo>
                  <a:lnTo>
                    <a:pt x="36889" y="207500"/>
                  </a:lnTo>
                  <a:lnTo>
                    <a:pt x="13140" y="25417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2656">
              <a:extLst>
                <a:ext uri="{FF2B5EF4-FFF2-40B4-BE49-F238E27FC236}">
                  <a16:creationId xmlns:a16="http://schemas.microsoft.com/office/drawing/2014/main" xmlns="" id="{CAB109EC-3FAF-4B58-A375-9DD9B81EBB3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905000" y="5393842"/>
              <a:ext cx="222251" cy="232259"/>
            </a:xfrm>
            <a:custGeom>
              <a:avLst/>
              <a:gdLst/>
              <a:ahLst/>
              <a:cxnLst/>
              <a:rect l="0" t="0" r="0" b="0"/>
              <a:pathLst>
                <a:path w="222251" h="232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63" y="4608"/>
                  </a:lnTo>
                  <a:lnTo>
                    <a:pt x="50901" y="39578"/>
                  </a:lnTo>
                  <a:lnTo>
                    <a:pt x="87091" y="77572"/>
                  </a:lnTo>
                  <a:lnTo>
                    <a:pt x="125598" y="123229"/>
                  </a:lnTo>
                  <a:lnTo>
                    <a:pt x="160590" y="166428"/>
                  </a:lnTo>
                  <a:lnTo>
                    <a:pt x="207875" y="213275"/>
                  </a:lnTo>
                  <a:lnTo>
                    <a:pt x="217677" y="222556"/>
                  </a:lnTo>
                  <a:lnTo>
                    <a:pt x="22225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5" name="SMARTInkShape-Group561">
            <a:extLst>
              <a:ext uri="{FF2B5EF4-FFF2-40B4-BE49-F238E27FC236}">
                <a16:creationId xmlns:a16="http://schemas.microsoft.com/office/drawing/2014/main" xmlns="" id="{AADF2F31-04B1-4EBC-9037-86EC2DFED05F}"/>
              </a:ext>
            </a:extLst>
          </p:cNvPr>
          <p:cNvGrpSpPr/>
          <p:nvPr/>
        </p:nvGrpSpPr>
        <p:grpSpPr>
          <a:xfrm>
            <a:off x="3086100" y="5461261"/>
            <a:ext cx="120651" cy="114040"/>
            <a:chOff x="3086100" y="5461261"/>
            <a:chExt cx="120651" cy="114040"/>
          </a:xfrm>
        </p:grpSpPr>
        <p:sp>
          <p:nvSpPr>
            <p:cNvPr id="1193" name="SMARTInkShape-2657">
              <a:extLst>
                <a:ext uri="{FF2B5EF4-FFF2-40B4-BE49-F238E27FC236}">
                  <a16:creationId xmlns:a16="http://schemas.microsoft.com/office/drawing/2014/main" xmlns="" id="{EFD68654-FB32-49E1-BFCC-932045BAA7B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086100" y="55499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2376" y="14748"/>
                  </a:lnTo>
                  <a:lnTo>
                    <a:pt x="762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2658">
              <a:extLst>
                <a:ext uri="{FF2B5EF4-FFF2-40B4-BE49-F238E27FC236}">
                  <a16:creationId xmlns:a16="http://schemas.microsoft.com/office/drawing/2014/main" xmlns="" id="{CD9FC82B-3FD4-40F6-8C3C-BD9439F027E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92450" y="5461261"/>
              <a:ext cx="114301" cy="12440"/>
            </a:xfrm>
            <a:custGeom>
              <a:avLst/>
              <a:gdLst/>
              <a:ahLst/>
              <a:cxnLst/>
              <a:rect l="0" t="0" r="0" b="0"/>
              <a:pathLst>
                <a:path w="114301" h="1244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50280" y="0"/>
                  </a:lnTo>
                  <a:lnTo>
                    <a:pt x="93021" y="6681"/>
                  </a:lnTo>
                  <a:lnTo>
                    <a:pt x="11430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6" name="SMARTInkShape-2659">
            <a:extLst>
              <a:ext uri="{FF2B5EF4-FFF2-40B4-BE49-F238E27FC236}">
                <a16:creationId xmlns:a16="http://schemas.microsoft.com/office/drawing/2014/main" xmlns="" id="{37AF34BE-4E7E-47E6-95DE-276C5F6B32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86633" y="5562892"/>
            <a:ext cx="170918" cy="24224"/>
          </a:xfrm>
          <a:custGeom>
            <a:avLst/>
            <a:gdLst/>
            <a:ahLst/>
            <a:cxnLst/>
            <a:rect l="0" t="0" r="0" b="0"/>
            <a:pathLst>
              <a:path w="170918" h="24224">
                <a:moveTo>
                  <a:pt x="18517" y="12408"/>
                </a:moveTo>
                <a:lnTo>
                  <a:pt x="18517" y="12408"/>
                </a:lnTo>
                <a:lnTo>
                  <a:pt x="18517" y="18680"/>
                </a:lnTo>
                <a:lnTo>
                  <a:pt x="21888" y="18735"/>
                </a:lnTo>
                <a:lnTo>
                  <a:pt x="22881" y="19449"/>
                </a:lnTo>
                <a:lnTo>
                  <a:pt x="23984" y="22122"/>
                </a:lnTo>
                <a:lnTo>
                  <a:pt x="24984" y="23117"/>
                </a:lnTo>
                <a:lnTo>
                  <a:pt x="27977" y="24223"/>
                </a:lnTo>
                <a:lnTo>
                  <a:pt x="51984" y="18589"/>
                </a:lnTo>
                <a:lnTo>
                  <a:pt x="60105" y="13848"/>
                </a:lnTo>
                <a:lnTo>
                  <a:pt x="66980" y="8680"/>
                </a:lnTo>
                <a:lnTo>
                  <a:pt x="75624" y="4695"/>
                </a:lnTo>
                <a:lnTo>
                  <a:pt x="77755" y="3033"/>
                </a:lnTo>
                <a:lnTo>
                  <a:pt x="78470" y="1924"/>
                </a:lnTo>
                <a:lnTo>
                  <a:pt x="78241" y="1185"/>
                </a:lnTo>
                <a:lnTo>
                  <a:pt x="77383" y="693"/>
                </a:lnTo>
                <a:lnTo>
                  <a:pt x="69433" y="0"/>
                </a:lnTo>
                <a:lnTo>
                  <a:pt x="27194" y="9850"/>
                </a:lnTo>
                <a:lnTo>
                  <a:pt x="12072" y="12355"/>
                </a:lnTo>
                <a:lnTo>
                  <a:pt x="0" y="18467"/>
                </a:lnTo>
                <a:lnTo>
                  <a:pt x="9711" y="14336"/>
                </a:lnTo>
                <a:lnTo>
                  <a:pt x="55249" y="5613"/>
                </a:lnTo>
                <a:lnTo>
                  <a:pt x="95309" y="875"/>
                </a:lnTo>
                <a:lnTo>
                  <a:pt x="140758" y="5277"/>
                </a:lnTo>
                <a:lnTo>
                  <a:pt x="170917" y="12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SMARTInkShape-2660">
            <a:extLst>
              <a:ext uri="{FF2B5EF4-FFF2-40B4-BE49-F238E27FC236}">
                <a16:creationId xmlns:a16="http://schemas.microsoft.com/office/drawing/2014/main" xmlns="" id="{D9BE9254-E959-438F-B94E-5C47311082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820689" y="5156507"/>
            <a:ext cx="167112" cy="742642"/>
          </a:xfrm>
          <a:custGeom>
            <a:avLst/>
            <a:gdLst/>
            <a:ahLst/>
            <a:cxnLst/>
            <a:rect l="0" t="0" r="0" b="0"/>
            <a:pathLst>
              <a:path w="167112" h="742642">
                <a:moveTo>
                  <a:pt x="160761" y="18743"/>
                </a:moveTo>
                <a:lnTo>
                  <a:pt x="160761" y="18743"/>
                </a:lnTo>
                <a:lnTo>
                  <a:pt x="160761" y="7808"/>
                </a:lnTo>
                <a:lnTo>
                  <a:pt x="157390" y="3195"/>
                </a:lnTo>
                <a:lnTo>
                  <a:pt x="153853" y="1249"/>
                </a:lnTo>
                <a:lnTo>
                  <a:pt x="144133" y="154"/>
                </a:lnTo>
                <a:lnTo>
                  <a:pt x="139092" y="0"/>
                </a:lnTo>
                <a:lnTo>
                  <a:pt x="95801" y="16693"/>
                </a:lnTo>
                <a:lnTo>
                  <a:pt x="54640" y="30176"/>
                </a:lnTo>
                <a:lnTo>
                  <a:pt x="10354" y="51431"/>
                </a:lnTo>
                <a:lnTo>
                  <a:pt x="1111" y="61981"/>
                </a:lnTo>
                <a:lnTo>
                  <a:pt x="0" y="65913"/>
                </a:lnTo>
                <a:lnTo>
                  <a:pt x="648" y="74044"/>
                </a:lnTo>
                <a:lnTo>
                  <a:pt x="14100" y="114780"/>
                </a:lnTo>
                <a:lnTo>
                  <a:pt x="25741" y="151229"/>
                </a:lnTo>
                <a:lnTo>
                  <a:pt x="32078" y="186516"/>
                </a:lnTo>
                <a:lnTo>
                  <a:pt x="37246" y="228775"/>
                </a:lnTo>
                <a:lnTo>
                  <a:pt x="41895" y="275779"/>
                </a:lnTo>
                <a:lnTo>
                  <a:pt x="44432" y="323011"/>
                </a:lnTo>
                <a:lnTo>
                  <a:pt x="44854" y="370579"/>
                </a:lnTo>
                <a:lnTo>
                  <a:pt x="43979" y="395117"/>
                </a:lnTo>
                <a:lnTo>
                  <a:pt x="42689" y="419942"/>
                </a:lnTo>
                <a:lnTo>
                  <a:pt x="39375" y="466341"/>
                </a:lnTo>
                <a:lnTo>
                  <a:pt x="34845" y="511187"/>
                </a:lnTo>
                <a:lnTo>
                  <a:pt x="28128" y="556988"/>
                </a:lnTo>
                <a:lnTo>
                  <a:pt x="22320" y="599451"/>
                </a:lnTo>
                <a:lnTo>
                  <a:pt x="17387" y="637375"/>
                </a:lnTo>
                <a:lnTo>
                  <a:pt x="11349" y="681113"/>
                </a:lnTo>
                <a:lnTo>
                  <a:pt x="5384" y="724184"/>
                </a:lnTo>
                <a:lnTo>
                  <a:pt x="2011" y="742641"/>
                </a:lnTo>
                <a:lnTo>
                  <a:pt x="44056" y="740761"/>
                </a:lnTo>
                <a:lnTo>
                  <a:pt x="85730" y="737617"/>
                </a:lnTo>
                <a:lnTo>
                  <a:pt x="127476" y="736684"/>
                </a:lnTo>
                <a:lnTo>
                  <a:pt x="167111" y="7362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2" name="SMARTInkShape-Group564">
            <a:extLst>
              <a:ext uri="{FF2B5EF4-FFF2-40B4-BE49-F238E27FC236}">
                <a16:creationId xmlns:a16="http://schemas.microsoft.com/office/drawing/2014/main" xmlns="" id="{AFC5373F-974B-49B2-A9B1-54EF72505999}"/>
              </a:ext>
            </a:extLst>
          </p:cNvPr>
          <p:cNvGrpSpPr/>
          <p:nvPr/>
        </p:nvGrpSpPr>
        <p:grpSpPr>
          <a:xfrm>
            <a:off x="4146550" y="5168900"/>
            <a:ext cx="266701" cy="704851"/>
            <a:chOff x="4146550" y="5168900"/>
            <a:chExt cx="266701" cy="704851"/>
          </a:xfrm>
        </p:grpSpPr>
        <p:sp>
          <p:nvSpPr>
            <p:cNvPr id="1198" name="SMARTInkShape-2661">
              <a:extLst>
                <a:ext uri="{FF2B5EF4-FFF2-40B4-BE49-F238E27FC236}">
                  <a16:creationId xmlns:a16="http://schemas.microsoft.com/office/drawing/2014/main" xmlns="" id="{4E6026BA-BA94-49AC-B89D-BF4C2C23E05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152900" y="560705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595" y="47661"/>
                  </a:lnTo>
                  <a:lnTo>
                    <a:pt x="66969" y="90788"/>
                  </a:lnTo>
                  <a:lnTo>
                    <a:pt x="91418" y="127559"/>
                  </a:lnTo>
                  <a:lnTo>
                    <a:pt x="122732" y="172996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2662">
              <a:extLst>
                <a:ext uri="{FF2B5EF4-FFF2-40B4-BE49-F238E27FC236}">
                  <a16:creationId xmlns:a16="http://schemas.microsoft.com/office/drawing/2014/main" xmlns="" id="{59BF6C64-4FF5-4B46-A203-BCC8DE88ACB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146550" y="5603392"/>
              <a:ext cx="209551" cy="244959"/>
            </a:xfrm>
            <a:custGeom>
              <a:avLst/>
              <a:gdLst/>
              <a:ahLst/>
              <a:cxnLst/>
              <a:rect l="0" t="0" r="0" b="0"/>
              <a:pathLst>
                <a:path w="209551" h="244959">
                  <a:moveTo>
                    <a:pt x="209550" y="3658"/>
                  </a:moveTo>
                  <a:lnTo>
                    <a:pt x="209550" y="3658"/>
                  </a:lnTo>
                  <a:lnTo>
                    <a:pt x="209550" y="287"/>
                  </a:lnTo>
                  <a:lnTo>
                    <a:pt x="208844" y="0"/>
                  </a:lnTo>
                  <a:lnTo>
                    <a:pt x="206179" y="1562"/>
                  </a:lnTo>
                  <a:lnTo>
                    <a:pt x="179043" y="42198"/>
                  </a:lnTo>
                  <a:lnTo>
                    <a:pt x="149005" y="82262"/>
                  </a:lnTo>
                  <a:lnTo>
                    <a:pt x="103181" y="129881"/>
                  </a:lnTo>
                  <a:lnTo>
                    <a:pt x="56129" y="176367"/>
                  </a:lnTo>
                  <a:lnTo>
                    <a:pt x="17673" y="223361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2663">
              <a:extLst>
                <a:ext uri="{FF2B5EF4-FFF2-40B4-BE49-F238E27FC236}">
                  <a16:creationId xmlns:a16="http://schemas.microsoft.com/office/drawing/2014/main" xmlns="" id="{86C46F8A-0DEC-43FE-9444-9BEF61DCB0C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63542" y="5168900"/>
              <a:ext cx="8678" cy="196851"/>
            </a:xfrm>
            <a:custGeom>
              <a:avLst/>
              <a:gdLst/>
              <a:ahLst/>
              <a:cxnLst/>
              <a:rect l="0" t="0" r="0" b="0"/>
              <a:pathLst>
                <a:path w="8678" h="1968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2260" y="1411"/>
                  </a:lnTo>
                  <a:lnTo>
                    <a:pt x="7900" y="43351"/>
                  </a:lnTo>
                  <a:lnTo>
                    <a:pt x="8677" y="88183"/>
                  </a:lnTo>
                  <a:lnTo>
                    <a:pt x="6359" y="123153"/>
                  </a:lnTo>
                  <a:lnTo>
                    <a:pt x="4458" y="168429"/>
                  </a:lnTo>
                  <a:lnTo>
                    <a:pt x="365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2664">
              <a:extLst>
                <a:ext uri="{FF2B5EF4-FFF2-40B4-BE49-F238E27FC236}">
                  <a16:creationId xmlns:a16="http://schemas.microsoft.com/office/drawing/2014/main" xmlns="" id="{23920E97-2A83-468D-81B6-F3AEFA3F8A1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00550" y="57975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984" y="5173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7" name="SMARTInkShape-Group565">
            <a:extLst>
              <a:ext uri="{FF2B5EF4-FFF2-40B4-BE49-F238E27FC236}">
                <a16:creationId xmlns:a16="http://schemas.microsoft.com/office/drawing/2014/main" xmlns="" id="{F38FE3E2-F3B4-4216-B586-A709E7038396}"/>
              </a:ext>
            </a:extLst>
          </p:cNvPr>
          <p:cNvGrpSpPr/>
          <p:nvPr/>
        </p:nvGrpSpPr>
        <p:grpSpPr>
          <a:xfrm>
            <a:off x="4762500" y="5173430"/>
            <a:ext cx="298451" cy="728255"/>
            <a:chOff x="4762500" y="5173430"/>
            <a:chExt cx="298451" cy="728255"/>
          </a:xfrm>
        </p:grpSpPr>
        <p:sp>
          <p:nvSpPr>
            <p:cNvPr id="1203" name="SMARTInkShape-2665">
              <a:extLst>
                <a:ext uri="{FF2B5EF4-FFF2-40B4-BE49-F238E27FC236}">
                  <a16:creationId xmlns:a16="http://schemas.microsoft.com/office/drawing/2014/main" xmlns="" id="{6366DE41-25DE-40C8-BAF5-A5EA8BC73AF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762500" y="5619750"/>
              <a:ext cx="107951" cy="222251"/>
            </a:xfrm>
            <a:custGeom>
              <a:avLst/>
              <a:gdLst/>
              <a:ahLst/>
              <a:cxnLst/>
              <a:rect l="0" t="0" r="0" b="0"/>
              <a:pathLst>
                <a:path w="107951" h="22225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17312" y="49514"/>
                  </a:lnTo>
                  <a:lnTo>
                    <a:pt x="37977" y="85461"/>
                  </a:lnTo>
                  <a:lnTo>
                    <a:pt x="61268" y="130527"/>
                  </a:lnTo>
                  <a:lnTo>
                    <a:pt x="81888" y="174063"/>
                  </a:lnTo>
                  <a:lnTo>
                    <a:pt x="1079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SMARTInkShape-2666">
              <a:extLst>
                <a:ext uri="{FF2B5EF4-FFF2-40B4-BE49-F238E27FC236}">
                  <a16:creationId xmlns:a16="http://schemas.microsoft.com/office/drawing/2014/main" xmlns="" id="{B90C93F5-6D03-4154-B100-6E14A7C7A9C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762500" y="5173430"/>
              <a:ext cx="19051" cy="217721"/>
            </a:xfrm>
            <a:custGeom>
              <a:avLst/>
              <a:gdLst/>
              <a:ahLst/>
              <a:cxnLst/>
              <a:rect l="0" t="0" r="0" b="0"/>
              <a:pathLst>
                <a:path w="19051" h="217721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069" y="147"/>
                  </a:lnTo>
                  <a:lnTo>
                    <a:pt x="6908" y="0"/>
                  </a:lnTo>
                  <a:lnTo>
                    <a:pt x="8838" y="607"/>
                  </a:lnTo>
                  <a:lnTo>
                    <a:pt x="10984" y="8807"/>
                  </a:lnTo>
                  <a:lnTo>
                    <a:pt x="12361" y="47180"/>
                  </a:lnTo>
                  <a:lnTo>
                    <a:pt x="12599" y="94752"/>
                  </a:lnTo>
                  <a:lnTo>
                    <a:pt x="10774" y="128730"/>
                  </a:lnTo>
                  <a:lnTo>
                    <a:pt x="11424" y="175831"/>
                  </a:lnTo>
                  <a:lnTo>
                    <a:pt x="19050" y="21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2667">
              <a:extLst>
                <a:ext uri="{FF2B5EF4-FFF2-40B4-BE49-F238E27FC236}">
                  <a16:creationId xmlns:a16="http://schemas.microsoft.com/office/drawing/2014/main" xmlns="" id="{475447F1-11AC-46C6-9B3B-611E784E79A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762500" y="5627866"/>
              <a:ext cx="165101" cy="252235"/>
            </a:xfrm>
            <a:custGeom>
              <a:avLst/>
              <a:gdLst/>
              <a:ahLst/>
              <a:cxnLst/>
              <a:rect l="0" t="0" r="0" b="0"/>
              <a:pathLst>
                <a:path w="165101" h="252235">
                  <a:moveTo>
                    <a:pt x="165100" y="10934"/>
                  </a:moveTo>
                  <a:lnTo>
                    <a:pt x="165100" y="10934"/>
                  </a:lnTo>
                  <a:lnTo>
                    <a:pt x="161729" y="4192"/>
                  </a:lnTo>
                  <a:lnTo>
                    <a:pt x="159325" y="2206"/>
                  </a:lnTo>
                  <a:lnTo>
                    <a:pt x="152891" y="0"/>
                  </a:lnTo>
                  <a:lnTo>
                    <a:pt x="149905" y="822"/>
                  </a:lnTo>
                  <a:lnTo>
                    <a:pt x="144706" y="5499"/>
                  </a:lnTo>
                  <a:lnTo>
                    <a:pt x="110848" y="50399"/>
                  </a:lnTo>
                  <a:lnTo>
                    <a:pt x="81527" y="97652"/>
                  </a:lnTo>
                  <a:lnTo>
                    <a:pt x="60223" y="132730"/>
                  </a:lnTo>
                  <a:lnTo>
                    <a:pt x="36643" y="167136"/>
                  </a:lnTo>
                  <a:lnTo>
                    <a:pt x="13052" y="208127"/>
                  </a:lnTo>
                  <a:lnTo>
                    <a:pt x="0" y="25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2668">
              <a:extLst>
                <a:ext uri="{FF2B5EF4-FFF2-40B4-BE49-F238E27FC236}">
                  <a16:creationId xmlns:a16="http://schemas.microsoft.com/office/drawing/2014/main" xmlns="" id="{2D833423-A73F-425D-A1E3-36E70D2CB37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953000" y="5816862"/>
              <a:ext cx="107951" cy="84823"/>
            </a:xfrm>
            <a:custGeom>
              <a:avLst/>
              <a:gdLst/>
              <a:ahLst/>
              <a:cxnLst/>
              <a:rect l="0" t="0" r="0" b="0"/>
              <a:pathLst>
                <a:path w="107951" h="84823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8788" y="1062"/>
                  </a:lnTo>
                  <a:lnTo>
                    <a:pt x="27136" y="0"/>
                  </a:lnTo>
                  <a:lnTo>
                    <a:pt x="41593" y="3187"/>
                  </a:lnTo>
                  <a:lnTo>
                    <a:pt x="45367" y="6270"/>
                  </a:lnTo>
                  <a:lnTo>
                    <a:pt x="51443" y="15342"/>
                  </a:lnTo>
                  <a:lnTo>
                    <a:pt x="51934" y="20724"/>
                  </a:lnTo>
                  <a:lnTo>
                    <a:pt x="44465" y="42689"/>
                  </a:lnTo>
                  <a:lnTo>
                    <a:pt x="31751" y="67575"/>
                  </a:lnTo>
                  <a:lnTo>
                    <a:pt x="28223" y="72926"/>
                  </a:lnTo>
                  <a:lnTo>
                    <a:pt x="26654" y="77656"/>
                  </a:lnTo>
                  <a:lnTo>
                    <a:pt x="27647" y="79905"/>
                  </a:lnTo>
                  <a:lnTo>
                    <a:pt x="32514" y="84287"/>
                  </a:lnTo>
                  <a:lnTo>
                    <a:pt x="45024" y="84822"/>
                  </a:lnTo>
                  <a:lnTo>
                    <a:pt x="85172" y="79418"/>
                  </a:lnTo>
                  <a:lnTo>
                    <a:pt x="107950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0" name="SMARTInkShape-Group566">
            <a:extLst>
              <a:ext uri="{FF2B5EF4-FFF2-40B4-BE49-F238E27FC236}">
                <a16:creationId xmlns:a16="http://schemas.microsoft.com/office/drawing/2014/main" xmlns="" id="{6C8B2ED4-6C3A-4E28-9760-7EA996FE3B5A}"/>
              </a:ext>
            </a:extLst>
          </p:cNvPr>
          <p:cNvGrpSpPr/>
          <p:nvPr/>
        </p:nvGrpSpPr>
        <p:grpSpPr>
          <a:xfrm>
            <a:off x="5435600" y="5454650"/>
            <a:ext cx="155576" cy="6351"/>
            <a:chOff x="5435600" y="5454650"/>
            <a:chExt cx="155576" cy="6351"/>
          </a:xfrm>
        </p:grpSpPr>
        <p:sp>
          <p:nvSpPr>
            <p:cNvPr id="1208" name="SMARTInkShape-2669">
              <a:extLst>
                <a:ext uri="{FF2B5EF4-FFF2-40B4-BE49-F238E27FC236}">
                  <a16:creationId xmlns:a16="http://schemas.microsoft.com/office/drawing/2014/main" xmlns="" id="{AE4DFA2E-267C-485E-8DF3-64E65F69A7B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581650" y="5461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2670">
              <a:extLst>
                <a:ext uri="{FF2B5EF4-FFF2-40B4-BE49-F238E27FC236}">
                  <a16:creationId xmlns:a16="http://schemas.microsoft.com/office/drawing/2014/main" xmlns="" id="{AAE378F0-499B-42F5-84B4-637390B3A3D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435600" y="5454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9" name="SMARTInkShape-Group567">
            <a:extLst>
              <a:ext uri="{FF2B5EF4-FFF2-40B4-BE49-F238E27FC236}">
                <a16:creationId xmlns:a16="http://schemas.microsoft.com/office/drawing/2014/main" xmlns="" id="{1847887A-73E6-4AC8-80A4-181B6C8D4958}"/>
              </a:ext>
            </a:extLst>
          </p:cNvPr>
          <p:cNvGrpSpPr/>
          <p:nvPr/>
        </p:nvGrpSpPr>
        <p:grpSpPr>
          <a:xfrm>
            <a:off x="5911850" y="5076342"/>
            <a:ext cx="1327151" cy="1259634"/>
            <a:chOff x="5911850" y="5076342"/>
            <a:chExt cx="1327151" cy="1259634"/>
          </a:xfrm>
        </p:grpSpPr>
        <p:sp>
          <p:nvSpPr>
            <p:cNvPr id="1211" name="SMARTInkShape-2671">
              <a:extLst>
                <a:ext uri="{FF2B5EF4-FFF2-40B4-BE49-F238E27FC236}">
                  <a16:creationId xmlns:a16="http://schemas.microsoft.com/office/drawing/2014/main" xmlns="" id="{BDE650EA-DBA8-48AF-A34D-3F2EA5A2390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642100" y="5467350"/>
              <a:ext cx="95251" cy="120651"/>
            </a:xfrm>
            <a:custGeom>
              <a:avLst/>
              <a:gdLst/>
              <a:ahLst/>
              <a:cxnLst/>
              <a:rect l="0" t="0" r="0" b="0"/>
              <a:pathLst>
                <a:path w="95251" h="120651">
                  <a:moveTo>
                    <a:pt x="0" y="0"/>
                  </a:moveTo>
                  <a:lnTo>
                    <a:pt x="0" y="0"/>
                  </a:lnTo>
                  <a:lnTo>
                    <a:pt x="10844" y="6479"/>
                  </a:lnTo>
                  <a:lnTo>
                    <a:pt x="57231" y="48808"/>
                  </a:lnTo>
                  <a:lnTo>
                    <a:pt x="80894" y="89343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2672">
              <a:extLst>
                <a:ext uri="{FF2B5EF4-FFF2-40B4-BE49-F238E27FC236}">
                  <a16:creationId xmlns:a16="http://schemas.microsoft.com/office/drawing/2014/main" xmlns="" id="{174B186F-AF8A-472A-B966-41A0FD9E1F3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680200" y="546100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9391" y="6742"/>
                  </a:lnTo>
                  <a:lnTo>
                    <a:pt x="47797" y="50901"/>
                  </a:lnTo>
                  <a:lnTo>
                    <a:pt x="16758" y="9074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2673">
              <a:extLst>
                <a:ext uri="{FF2B5EF4-FFF2-40B4-BE49-F238E27FC236}">
                  <a16:creationId xmlns:a16="http://schemas.microsoft.com/office/drawing/2014/main" xmlns="" id="{9B58B310-41E2-4145-B4FD-CA75F94A0A5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04064" y="5100194"/>
              <a:ext cx="234937" cy="1235782"/>
            </a:xfrm>
            <a:custGeom>
              <a:avLst/>
              <a:gdLst/>
              <a:ahLst/>
              <a:cxnLst/>
              <a:rect l="0" t="0" r="0" b="0"/>
              <a:pathLst>
                <a:path w="234937" h="1235782">
                  <a:moveTo>
                    <a:pt x="234936" y="11556"/>
                  </a:moveTo>
                  <a:lnTo>
                    <a:pt x="234936" y="11556"/>
                  </a:lnTo>
                  <a:lnTo>
                    <a:pt x="234936" y="2718"/>
                  </a:lnTo>
                  <a:lnTo>
                    <a:pt x="232819" y="1430"/>
                  </a:lnTo>
                  <a:lnTo>
                    <a:pt x="224823" y="0"/>
                  </a:lnTo>
                  <a:lnTo>
                    <a:pt x="201678" y="2566"/>
                  </a:lnTo>
                  <a:lnTo>
                    <a:pt x="158594" y="19893"/>
                  </a:lnTo>
                  <a:lnTo>
                    <a:pt x="116078" y="43177"/>
                  </a:lnTo>
                  <a:lnTo>
                    <a:pt x="99138" y="57849"/>
                  </a:lnTo>
                  <a:lnTo>
                    <a:pt x="77113" y="87546"/>
                  </a:lnTo>
                  <a:lnTo>
                    <a:pt x="64505" y="128532"/>
                  </a:lnTo>
                  <a:lnTo>
                    <a:pt x="57438" y="168512"/>
                  </a:lnTo>
                  <a:lnTo>
                    <a:pt x="53036" y="201258"/>
                  </a:lnTo>
                  <a:lnTo>
                    <a:pt x="48729" y="239330"/>
                  </a:lnTo>
                  <a:lnTo>
                    <a:pt x="46344" y="279771"/>
                  </a:lnTo>
                  <a:lnTo>
                    <a:pt x="45284" y="322674"/>
                  </a:lnTo>
                  <a:lnTo>
                    <a:pt x="44813" y="369964"/>
                  </a:lnTo>
                  <a:lnTo>
                    <a:pt x="42722" y="417323"/>
                  </a:lnTo>
                  <a:lnTo>
                    <a:pt x="40146" y="464947"/>
                  </a:lnTo>
                  <a:lnTo>
                    <a:pt x="39460" y="489500"/>
                  </a:lnTo>
                  <a:lnTo>
                    <a:pt x="39001" y="514335"/>
                  </a:lnTo>
                  <a:lnTo>
                    <a:pt x="37991" y="540064"/>
                  </a:lnTo>
                  <a:lnTo>
                    <a:pt x="36612" y="566390"/>
                  </a:lnTo>
                  <a:lnTo>
                    <a:pt x="34984" y="593112"/>
                  </a:lnTo>
                  <a:lnTo>
                    <a:pt x="33197" y="621509"/>
                  </a:lnTo>
                  <a:lnTo>
                    <a:pt x="31299" y="651025"/>
                  </a:lnTo>
                  <a:lnTo>
                    <a:pt x="29328" y="681285"/>
                  </a:lnTo>
                  <a:lnTo>
                    <a:pt x="27308" y="712042"/>
                  </a:lnTo>
                  <a:lnTo>
                    <a:pt x="25256" y="743130"/>
                  </a:lnTo>
                  <a:lnTo>
                    <a:pt x="23182" y="774439"/>
                  </a:lnTo>
                  <a:lnTo>
                    <a:pt x="21095" y="804483"/>
                  </a:lnTo>
                  <a:lnTo>
                    <a:pt x="18997" y="833685"/>
                  </a:lnTo>
                  <a:lnTo>
                    <a:pt x="16893" y="862325"/>
                  </a:lnTo>
                  <a:lnTo>
                    <a:pt x="15490" y="888474"/>
                  </a:lnTo>
                  <a:lnTo>
                    <a:pt x="14556" y="912963"/>
                  </a:lnTo>
                  <a:lnTo>
                    <a:pt x="12812" y="958281"/>
                  </a:lnTo>
                  <a:lnTo>
                    <a:pt x="9685" y="999589"/>
                  </a:lnTo>
                  <a:lnTo>
                    <a:pt x="5943" y="1035352"/>
                  </a:lnTo>
                  <a:lnTo>
                    <a:pt x="1751" y="1079490"/>
                  </a:lnTo>
                  <a:lnTo>
                    <a:pt x="218" y="1126797"/>
                  </a:lnTo>
                  <a:lnTo>
                    <a:pt x="0" y="1171586"/>
                  </a:lnTo>
                  <a:lnTo>
                    <a:pt x="693" y="1198871"/>
                  </a:lnTo>
                  <a:lnTo>
                    <a:pt x="6329" y="1224305"/>
                  </a:lnTo>
                  <a:lnTo>
                    <a:pt x="6336" y="1230677"/>
                  </a:lnTo>
                  <a:lnTo>
                    <a:pt x="17873" y="1231458"/>
                  </a:lnTo>
                  <a:lnTo>
                    <a:pt x="34223" y="1235781"/>
                  </a:lnTo>
                  <a:lnTo>
                    <a:pt x="67742" y="1233474"/>
                  </a:lnTo>
                  <a:lnTo>
                    <a:pt x="108646" y="1226928"/>
                  </a:lnTo>
                  <a:lnTo>
                    <a:pt x="139686" y="1224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2674">
              <a:extLst>
                <a:ext uri="{FF2B5EF4-FFF2-40B4-BE49-F238E27FC236}">
                  <a16:creationId xmlns:a16="http://schemas.microsoft.com/office/drawing/2014/main" xmlns="" id="{B1D44F79-0DE6-4E13-9DFA-AF491BD8884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27293" y="5076342"/>
              <a:ext cx="203270" cy="847547"/>
            </a:xfrm>
            <a:custGeom>
              <a:avLst/>
              <a:gdLst/>
              <a:ahLst/>
              <a:cxnLst/>
              <a:rect l="0" t="0" r="0" b="0"/>
              <a:pathLst>
                <a:path w="203270" h="847547">
                  <a:moveTo>
                    <a:pt x="3657" y="3658"/>
                  </a:moveTo>
                  <a:lnTo>
                    <a:pt x="3657" y="3658"/>
                  </a:lnTo>
                  <a:lnTo>
                    <a:pt x="0" y="0"/>
                  </a:lnTo>
                  <a:lnTo>
                    <a:pt x="1559" y="1561"/>
                  </a:lnTo>
                  <a:lnTo>
                    <a:pt x="2725" y="4608"/>
                  </a:lnTo>
                  <a:lnTo>
                    <a:pt x="3035" y="6407"/>
                  </a:lnTo>
                  <a:lnTo>
                    <a:pt x="20328" y="12313"/>
                  </a:lnTo>
                  <a:lnTo>
                    <a:pt x="62845" y="20628"/>
                  </a:lnTo>
                  <a:lnTo>
                    <a:pt x="99510" y="27658"/>
                  </a:lnTo>
                  <a:lnTo>
                    <a:pt x="146063" y="42318"/>
                  </a:lnTo>
                  <a:lnTo>
                    <a:pt x="172146" y="56506"/>
                  </a:lnTo>
                  <a:lnTo>
                    <a:pt x="185080" y="68773"/>
                  </a:lnTo>
                  <a:lnTo>
                    <a:pt x="193180" y="83633"/>
                  </a:lnTo>
                  <a:lnTo>
                    <a:pt x="199060" y="123355"/>
                  </a:lnTo>
                  <a:lnTo>
                    <a:pt x="200078" y="170201"/>
                  </a:lnTo>
                  <a:lnTo>
                    <a:pt x="200316" y="213144"/>
                  </a:lnTo>
                  <a:lnTo>
                    <a:pt x="199674" y="237859"/>
                  </a:lnTo>
                  <a:lnTo>
                    <a:pt x="198541" y="264214"/>
                  </a:lnTo>
                  <a:lnTo>
                    <a:pt x="197079" y="291662"/>
                  </a:lnTo>
                  <a:lnTo>
                    <a:pt x="196106" y="319838"/>
                  </a:lnTo>
                  <a:lnTo>
                    <a:pt x="195455" y="348501"/>
                  </a:lnTo>
                  <a:lnTo>
                    <a:pt x="195023" y="377486"/>
                  </a:lnTo>
                  <a:lnTo>
                    <a:pt x="194734" y="405983"/>
                  </a:lnTo>
                  <a:lnTo>
                    <a:pt x="194540" y="434151"/>
                  </a:lnTo>
                  <a:lnTo>
                    <a:pt x="194414" y="462104"/>
                  </a:lnTo>
                  <a:lnTo>
                    <a:pt x="195033" y="489205"/>
                  </a:lnTo>
                  <a:lnTo>
                    <a:pt x="196152" y="515740"/>
                  </a:lnTo>
                  <a:lnTo>
                    <a:pt x="197603" y="541896"/>
                  </a:lnTo>
                  <a:lnTo>
                    <a:pt x="199276" y="567800"/>
                  </a:lnTo>
                  <a:lnTo>
                    <a:pt x="201098" y="593536"/>
                  </a:lnTo>
                  <a:lnTo>
                    <a:pt x="203018" y="619160"/>
                  </a:lnTo>
                  <a:lnTo>
                    <a:pt x="203269" y="666446"/>
                  </a:lnTo>
                  <a:lnTo>
                    <a:pt x="201733" y="709569"/>
                  </a:lnTo>
                  <a:lnTo>
                    <a:pt x="201053" y="747549"/>
                  </a:lnTo>
                  <a:lnTo>
                    <a:pt x="198868" y="781364"/>
                  </a:lnTo>
                  <a:lnTo>
                    <a:pt x="191716" y="826459"/>
                  </a:lnTo>
                  <a:lnTo>
                    <a:pt x="187909" y="847546"/>
                  </a:lnTo>
                  <a:lnTo>
                    <a:pt x="184466" y="844642"/>
                  </a:lnTo>
                  <a:lnTo>
                    <a:pt x="138308" y="840610"/>
                  </a:lnTo>
                  <a:lnTo>
                    <a:pt x="105257" y="82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2675">
              <a:extLst>
                <a:ext uri="{FF2B5EF4-FFF2-40B4-BE49-F238E27FC236}">
                  <a16:creationId xmlns:a16="http://schemas.microsoft.com/office/drawing/2014/main" xmlns="" id="{F3A4CC0B-C983-490D-9E8B-40BD3F25056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972205" y="5149850"/>
              <a:ext cx="3146" cy="184151"/>
            </a:xfrm>
            <a:custGeom>
              <a:avLst/>
              <a:gdLst/>
              <a:ahLst/>
              <a:cxnLst/>
              <a:rect l="0" t="0" r="0" b="0"/>
              <a:pathLst>
                <a:path w="3146" h="184151">
                  <a:moveTo>
                    <a:pt x="3145" y="0"/>
                  </a:moveTo>
                  <a:lnTo>
                    <a:pt x="3145" y="0"/>
                  </a:lnTo>
                  <a:lnTo>
                    <a:pt x="1263" y="37350"/>
                  </a:lnTo>
                  <a:lnTo>
                    <a:pt x="0" y="73391"/>
                  </a:lnTo>
                  <a:lnTo>
                    <a:pt x="2213" y="113467"/>
                  </a:lnTo>
                  <a:lnTo>
                    <a:pt x="2869" y="150271"/>
                  </a:lnTo>
                  <a:lnTo>
                    <a:pt x="314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2676">
              <a:extLst>
                <a:ext uri="{FF2B5EF4-FFF2-40B4-BE49-F238E27FC236}">
                  <a16:creationId xmlns:a16="http://schemas.microsoft.com/office/drawing/2014/main" xmlns="" id="{3E0D9374-3817-4BCD-9056-8FBEA71C712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988050" y="5594350"/>
              <a:ext cx="158751" cy="234951"/>
            </a:xfrm>
            <a:custGeom>
              <a:avLst/>
              <a:gdLst/>
              <a:ahLst/>
              <a:cxnLst/>
              <a:rect l="0" t="0" r="0" b="0"/>
              <a:pathLst>
                <a:path w="158751" h="234951">
                  <a:moveTo>
                    <a:pt x="158750" y="0"/>
                  </a:moveTo>
                  <a:lnTo>
                    <a:pt x="158750" y="0"/>
                  </a:lnTo>
                  <a:lnTo>
                    <a:pt x="152009" y="0"/>
                  </a:lnTo>
                  <a:lnTo>
                    <a:pt x="144935" y="5645"/>
                  </a:lnTo>
                  <a:lnTo>
                    <a:pt x="113186" y="48408"/>
                  </a:lnTo>
                  <a:lnTo>
                    <a:pt x="81044" y="89288"/>
                  </a:lnTo>
                  <a:lnTo>
                    <a:pt x="49570" y="136131"/>
                  </a:lnTo>
                  <a:lnTo>
                    <a:pt x="24174" y="179486"/>
                  </a:lnTo>
                  <a:lnTo>
                    <a:pt x="3644" y="22685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2677">
              <a:extLst>
                <a:ext uri="{FF2B5EF4-FFF2-40B4-BE49-F238E27FC236}">
                  <a16:creationId xmlns:a16="http://schemas.microsoft.com/office/drawing/2014/main" xmlns="" id="{3CAF6456-12DD-4DE5-9579-73E91C196FE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911850" y="5626100"/>
              <a:ext cx="203201" cy="152401"/>
            </a:xfrm>
            <a:custGeom>
              <a:avLst/>
              <a:gdLst/>
              <a:ahLst/>
              <a:cxnLst/>
              <a:rect l="0" t="0" r="0" b="0"/>
              <a:pathLst>
                <a:path w="203201" h="152401">
                  <a:moveTo>
                    <a:pt x="0" y="0"/>
                  </a:moveTo>
                  <a:lnTo>
                    <a:pt x="0" y="0"/>
                  </a:lnTo>
                  <a:lnTo>
                    <a:pt x="42359" y="29494"/>
                  </a:lnTo>
                  <a:lnTo>
                    <a:pt x="84644" y="60075"/>
                  </a:lnTo>
                  <a:lnTo>
                    <a:pt x="121270" y="88277"/>
                  </a:lnTo>
                  <a:lnTo>
                    <a:pt x="165796" y="123637"/>
                  </a:lnTo>
                  <a:lnTo>
                    <a:pt x="2032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SMARTInkShape-2678">
              <a:extLst>
                <a:ext uri="{FF2B5EF4-FFF2-40B4-BE49-F238E27FC236}">
                  <a16:creationId xmlns:a16="http://schemas.microsoft.com/office/drawing/2014/main" xmlns="" id="{76796983-FFEB-4F3A-BE8D-8732BC293AE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92232" y="5769065"/>
              <a:ext cx="94269" cy="104686"/>
            </a:xfrm>
            <a:custGeom>
              <a:avLst/>
              <a:gdLst/>
              <a:ahLst/>
              <a:cxnLst/>
              <a:rect l="0" t="0" r="0" b="0"/>
              <a:pathLst>
                <a:path w="94269" h="104686">
                  <a:moveTo>
                    <a:pt x="18068" y="9435"/>
                  </a:moveTo>
                  <a:lnTo>
                    <a:pt x="18068" y="9435"/>
                  </a:lnTo>
                  <a:lnTo>
                    <a:pt x="9229" y="30483"/>
                  </a:lnTo>
                  <a:lnTo>
                    <a:pt x="1230" y="75300"/>
                  </a:lnTo>
                  <a:lnTo>
                    <a:pt x="0" y="81042"/>
                  </a:lnTo>
                  <a:lnTo>
                    <a:pt x="380" y="82573"/>
                  </a:lnTo>
                  <a:lnTo>
                    <a:pt x="1336" y="83594"/>
                  </a:lnTo>
                  <a:lnTo>
                    <a:pt x="2681" y="84273"/>
                  </a:lnTo>
                  <a:lnTo>
                    <a:pt x="3577" y="82611"/>
                  </a:lnTo>
                  <a:lnTo>
                    <a:pt x="15350" y="43627"/>
                  </a:lnTo>
                  <a:lnTo>
                    <a:pt x="31066" y="13263"/>
                  </a:lnTo>
                  <a:lnTo>
                    <a:pt x="39367" y="4081"/>
                  </a:lnTo>
                  <a:lnTo>
                    <a:pt x="47761" y="0"/>
                  </a:lnTo>
                  <a:lnTo>
                    <a:pt x="52680" y="322"/>
                  </a:lnTo>
                  <a:lnTo>
                    <a:pt x="63790" y="4444"/>
                  </a:lnTo>
                  <a:lnTo>
                    <a:pt x="68304" y="9635"/>
                  </a:lnTo>
                  <a:lnTo>
                    <a:pt x="86424" y="53189"/>
                  </a:lnTo>
                  <a:lnTo>
                    <a:pt x="94268" y="104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0" name="SMARTInkShape-2679">
            <a:extLst>
              <a:ext uri="{FF2B5EF4-FFF2-40B4-BE49-F238E27FC236}">
                <a16:creationId xmlns:a16="http://schemas.microsoft.com/office/drawing/2014/main" xmlns="" id="{4CDB4CEA-DD5A-417A-9022-ACA17CFD11D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302500" y="5181600"/>
            <a:ext cx="31751" cy="184151"/>
          </a:xfrm>
          <a:custGeom>
            <a:avLst/>
            <a:gdLst/>
            <a:ahLst/>
            <a:cxnLst/>
            <a:rect l="0" t="0" r="0" b="0"/>
            <a:pathLst>
              <a:path w="31751" h="18415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1" y="6908"/>
                </a:lnTo>
                <a:lnTo>
                  <a:pt x="3370" y="8838"/>
                </a:lnTo>
                <a:lnTo>
                  <a:pt x="9459" y="48988"/>
                </a:lnTo>
                <a:lnTo>
                  <a:pt x="12060" y="96146"/>
                </a:lnTo>
                <a:lnTo>
                  <a:pt x="16337" y="142464"/>
                </a:lnTo>
                <a:lnTo>
                  <a:pt x="31750" y="184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1" name="SMARTInkShape-Group569">
            <a:extLst>
              <a:ext uri="{FF2B5EF4-FFF2-40B4-BE49-F238E27FC236}">
                <a16:creationId xmlns:a16="http://schemas.microsoft.com/office/drawing/2014/main" xmlns="" id="{FFF858C7-A234-4380-A625-C8FD0AF9ACA3}"/>
              </a:ext>
            </a:extLst>
          </p:cNvPr>
          <p:cNvGrpSpPr/>
          <p:nvPr/>
        </p:nvGrpSpPr>
        <p:grpSpPr>
          <a:xfrm>
            <a:off x="7810500" y="5105862"/>
            <a:ext cx="583455" cy="1218739"/>
            <a:chOff x="7810500" y="5105862"/>
            <a:chExt cx="583455" cy="1218739"/>
          </a:xfrm>
        </p:grpSpPr>
        <p:sp>
          <p:nvSpPr>
            <p:cNvPr id="1221" name="SMARTInkShape-2680">
              <a:extLst>
                <a:ext uri="{FF2B5EF4-FFF2-40B4-BE49-F238E27FC236}">
                  <a16:creationId xmlns:a16="http://schemas.microsoft.com/office/drawing/2014/main" xmlns="" id="{E2817F65-4B24-4CA5-B484-B498C2E5D40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962900" y="5702300"/>
              <a:ext cx="120651" cy="81164"/>
            </a:xfrm>
            <a:custGeom>
              <a:avLst/>
              <a:gdLst/>
              <a:ahLst/>
              <a:cxnLst/>
              <a:rect l="0" t="0" r="0" b="0"/>
              <a:pathLst>
                <a:path w="120651" h="81164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19557" y="1411"/>
                  </a:lnTo>
                  <a:lnTo>
                    <a:pt x="36747" y="17676"/>
                  </a:lnTo>
                  <a:lnTo>
                    <a:pt x="41025" y="25730"/>
                  </a:lnTo>
                  <a:lnTo>
                    <a:pt x="42166" y="29854"/>
                  </a:lnTo>
                  <a:lnTo>
                    <a:pt x="40811" y="34719"/>
                  </a:lnTo>
                  <a:lnTo>
                    <a:pt x="21106" y="60520"/>
                  </a:lnTo>
                  <a:lnTo>
                    <a:pt x="11818" y="70457"/>
                  </a:lnTo>
                  <a:lnTo>
                    <a:pt x="10702" y="73077"/>
                  </a:lnTo>
                  <a:lnTo>
                    <a:pt x="10662" y="75529"/>
                  </a:lnTo>
                  <a:lnTo>
                    <a:pt x="11341" y="77869"/>
                  </a:lnTo>
                  <a:lnTo>
                    <a:pt x="13911" y="79429"/>
                  </a:lnTo>
                  <a:lnTo>
                    <a:pt x="22409" y="81163"/>
                  </a:lnTo>
                  <a:lnTo>
                    <a:pt x="61733" y="77912"/>
                  </a:lnTo>
                  <a:lnTo>
                    <a:pt x="1206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2681">
              <a:extLst>
                <a:ext uri="{FF2B5EF4-FFF2-40B4-BE49-F238E27FC236}">
                  <a16:creationId xmlns:a16="http://schemas.microsoft.com/office/drawing/2014/main" xmlns="" id="{E1AEAB9F-0799-40D3-BEBE-10B6930EE6F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48600" y="5573525"/>
              <a:ext cx="107951" cy="147826"/>
            </a:xfrm>
            <a:custGeom>
              <a:avLst/>
              <a:gdLst/>
              <a:ahLst/>
              <a:cxnLst/>
              <a:rect l="0" t="0" r="0" b="0"/>
              <a:pathLst>
                <a:path w="107951" h="147826">
                  <a:moveTo>
                    <a:pt x="107950" y="14475"/>
                  </a:moveTo>
                  <a:lnTo>
                    <a:pt x="107950" y="14475"/>
                  </a:lnTo>
                  <a:lnTo>
                    <a:pt x="102924" y="2542"/>
                  </a:lnTo>
                  <a:lnTo>
                    <a:pt x="102482" y="170"/>
                  </a:lnTo>
                  <a:lnTo>
                    <a:pt x="100777" y="0"/>
                  </a:lnTo>
                  <a:lnTo>
                    <a:pt x="77258" y="16889"/>
                  </a:lnTo>
                  <a:lnTo>
                    <a:pt x="46644" y="56266"/>
                  </a:lnTo>
                  <a:lnTo>
                    <a:pt x="26050" y="95924"/>
                  </a:lnTo>
                  <a:lnTo>
                    <a:pt x="0" y="147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2682">
              <a:extLst>
                <a:ext uri="{FF2B5EF4-FFF2-40B4-BE49-F238E27FC236}">
                  <a16:creationId xmlns:a16="http://schemas.microsoft.com/office/drawing/2014/main" xmlns="" id="{9FCEBDEC-715B-4A3E-A636-69A74EBA912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810500" y="558165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37664" y="35469"/>
                  </a:lnTo>
                  <a:lnTo>
                    <a:pt x="63415" y="78189"/>
                  </a:lnTo>
                  <a:lnTo>
                    <a:pt x="91476" y="124265"/>
                  </a:lnTo>
                  <a:lnTo>
                    <a:pt x="1016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2683">
              <a:extLst>
                <a:ext uri="{FF2B5EF4-FFF2-40B4-BE49-F238E27FC236}">
                  <a16:creationId xmlns:a16="http://schemas.microsoft.com/office/drawing/2014/main" xmlns="" id="{44B3957D-6948-4518-B64F-F7463754C4C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001000" y="53340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716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2684">
              <a:extLst>
                <a:ext uri="{FF2B5EF4-FFF2-40B4-BE49-F238E27FC236}">
                  <a16:creationId xmlns:a16="http://schemas.microsoft.com/office/drawing/2014/main" xmlns="" id="{D087A7D3-256A-4FAE-9518-2C2897FF86A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823200" y="5175511"/>
              <a:ext cx="158751" cy="196590"/>
            </a:xfrm>
            <a:custGeom>
              <a:avLst/>
              <a:gdLst/>
              <a:ahLst/>
              <a:cxnLst/>
              <a:rect l="0" t="0" r="0" b="0"/>
              <a:pathLst>
                <a:path w="158751" h="196590">
                  <a:moveTo>
                    <a:pt x="158750" y="6089"/>
                  </a:moveTo>
                  <a:lnTo>
                    <a:pt x="158750" y="6089"/>
                  </a:lnTo>
                  <a:lnTo>
                    <a:pt x="155379" y="2718"/>
                  </a:lnTo>
                  <a:lnTo>
                    <a:pt x="151842" y="1063"/>
                  </a:lnTo>
                  <a:lnTo>
                    <a:pt x="140452" y="0"/>
                  </a:lnTo>
                  <a:lnTo>
                    <a:pt x="136674" y="2736"/>
                  </a:lnTo>
                  <a:lnTo>
                    <a:pt x="106183" y="41857"/>
                  </a:lnTo>
                  <a:lnTo>
                    <a:pt x="80536" y="80501"/>
                  </a:lnTo>
                  <a:lnTo>
                    <a:pt x="51693" y="123230"/>
                  </a:lnTo>
                  <a:lnTo>
                    <a:pt x="21186" y="169660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2685">
              <a:extLst>
                <a:ext uri="{FF2B5EF4-FFF2-40B4-BE49-F238E27FC236}">
                  <a16:creationId xmlns:a16="http://schemas.microsoft.com/office/drawing/2014/main" xmlns="" id="{42F0F252-BC9C-4656-A384-71B6202E51E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23198" y="5168900"/>
              <a:ext cx="101603" cy="171451"/>
            </a:xfrm>
            <a:custGeom>
              <a:avLst/>
              <a:gdLst/>
              <a:ahLst/>
              <a:cxnLst/>
              <a:rect l="0" t="0" r="0" b="0"/>
              <a:pathLst>
                <a:path w="101603" h="1714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29495" y="49542"/>
                  </a:lnTo>
                  <a:lnTo>
                    <a:pt x="56707" y="92885"/>
                  </a:lnTo>
                  <a:lnTo>
                    <a:pt x="81758" y="134712"/>
                  </a:lnTo>
                  <a:lnTo>
                    <a:pt x="10160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2686">
              <a:extLst>
                <a:ext uri="{FF2B5EF4-FFF2-40B4-BE49-F238E27FC236}">
                  <a16:creationId xmlns:a16="http://schemas.microsoft.com/office/drawing/2014/main" xmlns="" id="{8DC52ABD-F126-4F2F-9D0B-1CEE1E5330E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810500" y="608330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136" y="38724"/>
                  </a:lnTo>
                  <a:lnTo>
                    <a:pt x="44964" y="75287"/>
                  </a:lnTo>
                  <a:lnTo>
                    <a:pt x="69245" y="122456"/>
                  </a:lnTo>
                  <a:lnTo>
                    <a:pt x="889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2687">
              <a:extLst>
                <a:ext uri="{FF2B5EF4-FFF2-40B4-BE49-F238E27FC236}">
                  <a16:creationId xmlns:a16="http://schemas.microsoft.com/office/drawing/2014/main" xmlns="" id="{39DE838F-8C77-4C03-8ACB-C717FFEAE36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816850" y="609600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152400" y="0"/>
                  </a:moveTo>
                  <a:lnTo>
                    <a:pt x="152400" y="0"/>
                  </a:lnTo>
                  <a:lnTo>
                    <a:pt x="138095" y="0"/>
                  </a:lnTo>
                  <a:lnTo>
                    <a:pt x="124642" y="6741"/>
                  </a:lnTo>
                  <a:lnTo>
                    <a:pt x="103880" y="24419"/>
                  </a:lnTo>
                  <a:lnTo>
                    <a:pt x="70876" y="70884"/>
                  </a:lnTo>
                  <a:lnTo>
                    <a:pt x="42794" y="113117"/>
                  </a:lnTo>
                  <a:lnTo>
                    <a:pt x="21146" y="15620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2688">
              <a:extLst>
                <a:ext uri="{FF2B5EF4-FFF2-40B4-BE49-F238E27FC236}">
                  <a16:creationId xmlns:a16="http://schemas.microsoft.com/office/drawing/2014/main" xmlns="" id="{C39E635E-D586-4D7D-9782-CC59DD3F74A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75600" y="6240631"/>
              <a:ext cx="82551" cy="83970"/>
            </a:xfrm>
            <a:custGeom>
              <a:avLst/>
              <a:gdLst/>
              <a:ahLst/>
              <a:cxnLst/>
              <a:rect l="0" t="0" r="0" b="0"/>
              <a:pathLst>
                <a:path w="82551" h="83970">
                  <a:moveTo>
                    <a:pt x="0" y="26819"/>
                  </a:moveTo>
                  <a:lnTo>
                    <a:pt x="0" y="26819"/>
                  </a:lnTo>
                  <a:lnTo>
                    <a:pt x="705" y="37663"/>
                  </a:lnTo>
                  <a:lnTo>
                    <a:pt x="6467" y="61523"/>
                  </a:lnTo>
                  <a:lnTo>
                    <a:pt x="9459" y="66468"/>
                  </a:lnTo>
                  <a:lnTo>
                    <a:pt x="11245" y="66657"/>
                  </a:lnTo>
                  <a:lnTo>
                    <a:pt x="13140" y="65372"/>
                  </a:lnTo>
                  <a:lnTo>
                    <a:pt x="21254" y="53171"/>
                  </a:lnTo>
                  <a:lnTo>
                    <a:pt x="37246" y="14527"/>
                  </a:lnTo>
                  <a:lnTo>
                    <a:pt x="46892" y="5364"/>
                  </a:lnTo>
                  <a:lnTo>
                    <a:pt x="56824" y="350"/>
                  </a:lnTo>
                  <a:lnTo>
                    <a:pt x="60460" y="0"/>
                  </a:lnTo>
                  <a:lnTo>
                    <a:pt x="63591" y="474"/>
                  </a:lnTo>
                  <a:lnTo>
                    <a:pt x="66383" y="2905"/>
                  </a:lnTo>
                  <a:lnTo>
                    <a:pt x="71366" y="11252"/>
                  </a:lnTo>
                  <a:lnTo>
                    <a:pt x="79146" y="55013"/>
                  </a:lnTo>
                  <a:lnTo>
                    <a:pt x="82550" y="83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2689">
              <a:extLst>
                <a:ext uri="{FF2B5EF4-FFF2-40B4-BE49-F238E27FC236}">
                  <a16:creationId xmlns:a16="http://schemas.microsoft.com/office/drawing/2014/main" xmlns="" id="{BFCD64DB-BE44-48A9-A579-D3B59004A44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140700" y="5105862"/>
              <a:ext cx="253255" cy="1165758"/>
            </a:xfrm>
            <a:custGeom>
              <a:avLst/>
              <a:gdLst/>
              <a:ahLst/>
              <a:cxnLst/>
              <a:rect l="0" t="0" r="0" b="0"/>
              <a:pathLst>
                <a:path w="253255" h="1165758">
                  <a:moveTo>
                    <a:pt x="0" y="31288"/>
                  </a:moveTo>
                  <a:lnTo>
                    <a:pt x="0" y="31288"/>
                  </a:lnTo>
                  <a:lnTo>
                    <a:pt x="3370" y="24546"/>
                  </a:lnTo>
                  <a:lnTo>
                    <a:pt x="25861" y="4805"/>
                  </a:lnTo>
                  <a:lnTo>
                    <a:pt x="32896" y="1879"/>
                  </a:lnTo>
                  <a:lnTo>
                    <a:pt x="59023" y="0"/>
                  </a:lnTo>
                  <a:lnTo>
                    <a:pt x="94707" y="6417"/>
                  </a:lnTo>
                  <a:lnTo>
                    <a:pt x="133187" y="17256"/>
                  </a:lnTo>
                  <a:lnTo>
                    <a:pt x="178343" y="38629"/>
                  </a:lnTo>
                  <a:lnTo>
                    <a:pt x="204929" y="57688"/>
                  </a:lnTo>
                  <a:lnTo>
                    <a:pt x="217139" y="72889"/>
                  </a:lnTo>
                  <a:lnTo>
                    <a:pt x="223506" y="92816"/>
                  </a:lnTo>
                  <a:lnTo>
                    <a:pt x="225210" y="133480"/>
                  </a:lnTo>
                  <a:lnTo>
                    <a:pt x="222859" y="169840"/>
                  </a:lnTo>
                  <a:lnTo>
                    <a:pt x="219463" y="214222"/>
                  </a:lnTo>
                  <a:lnTo>
                    <a:pt x="217570" y="240028"/>
                  </a:lnTo>
                  <a:lnTo>
                    <a:pt x="215602" y="267815"/>
                  </a:lnTo>
                  <a:lnTo>
                    <a:pt x="213585" y="296923"/>
                  </a:lnTo>
                  <a:lnTo>
                    <a:pt x="212240" y="326911"/>
                  </a:lnTo>
                  <a:lnTo>
                    <a:pt x="211343" y="357486"/>
                  </a:lnTo>
                  <a:lnTo>
                    <a:pt x="210745" y="388454"/>
                  </a:lnTo>
                  <a:lnTo>
                    <a:pt x="210347" y="419681"/>
                  </a:lnTo>
                  <a:lnTo>
                    <a:pt x="210081" y="451084"/>
                  </a:lnTo>
                  <a:lnTo>
                    <a:pt x="209904" y="482602"/>
                  </a:lnTo>
                  <a:lnTo>
                    <a:pt x="211903" y="514197"/>
                  </a:lnTo>
                  <a:lnTo>
                    <a:pt x="215351" y="545843"/>
                  </a:lnTo>
                  <a:lnTo>
                    <a:pt x="219768" y="577525"/>
                  </a:lnTo>
                  <a:lnTo>
                    <a:pt x="224123" y="608524"/>
                  </a:lnTo>
                  <a:lnTo>
                    <a:pt x="228437" y="639068"/>
                  </a:lnTo>
                  <a:lnTo>
                    <a:pt x="232725" y="669308"/>
                  </a:lnTo>
                  <a:lnTo>
                    <a:pt x="236995" y="699346"/>
                  </a:lnTo>
                  <a:lnTo>
                    <a:pt x="241252" y="729249"/>
                  </a:lnTo>
                  <a:lnTo>
                    <a:pt x="245501" y="759062"/>
                  </a:lnTo>
                  <a:lnTo>
                    <a:pt x="248334" y="788815"/>
                  </a:lnTo>
                  <a:lnTo>
                    <a:pt x="250223" y="818528"/>
                  </a:lnTo>
                  <a:lnTo>
                    <a:pt x="251482" y="848215"/>
                  </a:lnTo>
                  <a:lnTo>
                    <a:pt x="252321" y="875767"/>
                  </a:lnTo>
                  <a:lnTo>
                    <a:pt x="252881" y="901897"/>
                  </a:lnTo>
                  <a:lnTo>
                    <a:pt x="253254" y="927078"/>
                  </a:lnTo>
                  <a:lnTo>
                    <a:pt x="251787" y="971988"/>
                  </a:lnTo>
                  <a:lnTo>
                    <a:pt x="248783" y="1012411"/>
                  </a:lnTo>
                  <a:lnTo>
                    <a:pt x="245097" y="1049190"/>
                  </a:lnTo>
                  <a:lnTo>
                    <a:pt x="239054" y="1091517"/>
                  </a:lnTo>
                  <a:lnTo>
                    <a:pt x="236465" y="1126580"/>
                  </a:lnTo>
                  <a:lnTo>
                    <a:pt x="238849" y="1141650"/>
                  </a:lnTo>
                  <a:lnTo>
                    <a:pt x="238254" y="1144063"/>
                  </a:lnTo>
                  <a:lnTo>
                    <a:pt x="236419" y="1147449"/>
                  </a:lnTo>
                  <a:lnTo>
                    <a:pt x="235143" y="1154074"/>
                  </a:lnTo>
                  <a:lnTo>
                    <a:pt x="231635" y="1158264"/>
                  </a:lnTo>
                  <a:lnTo>
                    <a:pt x="224304" y="1160111"/>
                  </a:lnTo>
                  <a:lnTo>
                    <a:pt x="185440" y="1165757"/>
                  </a:lnTo>
                  <a:lnTo>
                    <a:pt x="138700" y="1165626"/>
                  </a:lnTo>
                  <a:lnTo>
                    <a:pt x="101600" y="1161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2" name="SMARTInkShape-2690">
            <a:extLst>
              <a:ext uri="{FF2B5EF4-FFF2-40B4-BE49-F238E27FC236}">
                <a16:creationId xmlns:a16="http://schemas.microsoft.com/office/drawing/2014/main" xmlns="" id="{F02F1163-792B-4E83-BACE-6DE3F05CE86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91400" y="5558941"/>
            <a:ext cx="3658" cy="143360"/>
          </a:xfrm>
          <a:custGeom>
            <a:avLst/>
            <a:gdLst/>
            <a:ahLst/>
            <a:cxnLst/>
            <a:rect l="0" t="0" r="0" b="0"/>
            <a:pathLst>
              <a:path w="3658" h="143360">
                <a:moveTo>
                  <a:pt x="0" y="3659"/>
                </a:moveTo>
                <a:lnTo>
                  <a:pt x="0" y="3659"/>
                </a:lnTo>
                <a:lnTo>
                  <a:pt x="0" y="0"/>
                </a:lnTo>
                <a:lnTo>
                  <a:pt x="0" y="1563"/>
                </a:lnTo>
                <a:lnTo>
                  <a:pt x="3657" y="21276"/>
                </a:lnTo>
                <a:lnTo>
                  <a:pt x="1398" y="56308"/>
                </a:lnTo>
                <a:lnTo>
                  <a:pt x="414" y="96556"/>
                </a:lnTo>
                <a:lnTo>
                  <a:pt x="0" y="1433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5" name="SMARTInkShape-Group571">
            <a:extLst>
              <a:ext uri="{FF2B5EF4-FFF2-40B4-BE49-F238E27FC236}">
                <a16:creationId xmlns:a16="http://schemas.microsoft.com/office/drawing/2014/main" xmlns="" id="{BF3BB7EE-1837-4EA2-B21A-F524363F9099}"/>
              </a:ext>
            </a:extLst>
          </p:cNvPr>
          <p:cNvGrpSpPr/>
          <p:nvPr/>
        </p:nvGrpSpPr>
        <p:grpSpPr>
          <a:xfrm>
            <a:off x="7365998" y="6026150"/>
            <a:ext cx="15878" cy="260351"/>
            <a:chOff x="7365998" y="6026150"/>
            <a:chExt cx="15878" cy="260351"/>
          </a:xfrm>
        </p:grpSpPr>
        <p:sp>
          <p:nvSpPr>
            <p:cNvPr id="1233" name="SMARTInkShape-2691">
              <a:extLst>
                <a:ext uri="{FF2B5EF4-FFF2-40B4-BE49-F238E27FC236}">
                  <a16:creationId xmlns:a16="http://schemas.microsoft.com/office/drawing/2014/main" xmlns="" id="{4999DB01-8A07-44DF-8388-4BC111D51CE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72350" y="6026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2692">
              <a:extLst>
                <a:ext uri="{FF2B5EF4-FFF2-40B4-BE49-F238E27FC236}">
                  <a16:creationId xmlns:a16="http://schemas.microsoft.com/office/drawing/2014/main" xmlns="" id="{0F034900-B3F0-438A-8DA3-C6D7CAB7079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365998" y="6154033"/>
              <a:ext cx="6353" cy="132468"/>
            </a:xfrm>
            <a:custGeom>
              <a:avLst/>
              <a:gdLst/>
              <a:ahLst/>
              <a:cxnLst/>
              <a:rect l="0" t="0" r="0" b="0"/>
              <a:pathLst>
                <a:path w="6353" h="1324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883" y="40576"/>
                  </a:lnTo>
                  <a:lnTo>
                    <a:pt x="3146" y="69963"/>
                  </a:lnTo>
                  <a:lnTo>
                    <a:pt x="1122" y="114829"/>
                  </a:lnTo>
                  <a:lnTo>
                    <a:pt x="6352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8" name="SMARTInkShape-Group572">
            <a:extLst>
              <a:ext uri="{FF2B5EF4-FFF2-40B4-BE49-F238E27FC236}">
                <a16:creationId xmlns:a16="http://schemas.microsoft.com/office/drawing/2014/main" xmlns="" id="{1A59DD1A-8A63-45C5-AB0A-841D8EC2AE1C}"/>
              </a:ext>
            </a:extLst>
          </p:cNvPr>
          <p:cNvGrpSpPr/>
          <p:nvPr/>
        </p:nvGrpSpPr>
        <p:grpSpPr>
          <a:xfrm>
            <a:off x="8629650" y="5646474"/>
            <a:ext cx="190501" cy="142078"/>
            <a:chOff x="8629650" y="5646474"/>
            <a:chExt cx="190501" cy="142078"/>
          </a:xfrm>
        </p:grpSpPr>
        <p:sp>
          <p:nvSpPr>
            <p:cNvPr id="1236" name="SMARTInkShape-2693">
              <a:extLst>
                <a:ext uri="{FF2B5EF4-FFF2-40B4-BE49-F238E27FC236}">
                  <a16:creationId xmlns:a16="http://schemas.microsoft.com/office/drawing/2014/main" xmlns="" id="{667F9530-F9C7-4339-86B2-D37E05F61A7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674100" y="5778500"/>
              <a:ext cx="127001" cy="10052"/>
            </a:xfrm>
            <a:custGeom>
              <a:avLst/>
              <a:gdLst/>
              <a:ahLst/>
              <a:cxnLst/>
              <a:rect l="0" t="0" r="0" b="0"/>
              <a:pathLst>
                <a:path w="127001" h="10052">
                  <a:moveTo>
                    <a:pt x="0" y="0"/>
                  </a:moveTo>
                  <a:lnTo>
                    <a:pt x="0" y="0"/>
                  </a:lnTo>
                  <a:lnTo>
                    <a:pt x="43325" y="10051"/>
                  </a:lnTo>
                  <a:lnTo>
                    <a:pt x="84098" y="10034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2694">
              <a:extLst>
                <a:ext uri="{FF2B5EF4-FFF2-40B4-BE49-F238E27FC236}">
                  <a16:creationId xmlns:a16="http://schemas.microsoft.com/office/drawing/2014/main" xmlns="" id="{006ACC75-4CE3-45E3-A6C0-2BB5AF8E091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29650" y="5646474"/>
              <a:ext cx="190501" cy="24077"/>
            </a:xfrm>
            <a:custGeom>
              <a:avLst/>
              <a:gdLst/>
              <a:ahLst/>
              <a:cxnLst/>
              <a:rect l="0" t="0" r="0" b="0"/>
              <a:pathLst>
                <a:path w="190501" h="24077">
                  <a:moveTo>
                    <a:pt x="0" y="5026"/>
                  </a:moveTo>
                  <a:lnTo>
                    <a:pt x="0" y="5026"/>
                  </a:lnTo>
                  <a:lnTo>
                    <a:pt x="41427" y="0"/>
                  </a:lnTo>
                  <a:lnTo>
                    <a:pt x="76480" y="949"/>
                  </a:lnTo>
                  <a:lnTo>
                    <a:pt x="120734" y="5700"/>
                  </a:lnTo>
                  <a:lnTo>
                    <a:pt x="159479" y="13457"/>
                  </a:lnTo>
                  <a:lnTo>
                    <a:pt x="190500" y="24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9" name="SMARTInkShape-2695">
            <a:extLst>
              <a:ext uri="{FF2B5EF4-FFF2-40B4-BE49-F238E27FC236}">
                <a16:creationId xmlns:a16="http://schemas.microsoft.com/office/drawing/2014/main" xmlns="" id="{DF5ED098-DD22-491C-BAC5-C5889D64702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188676" y="5158099"/>
            <a:ext cx="354231" cy="1280802"/>
          </a:xfrm>
          <a:custGeom>
            <a:avLst/>
            <a:gdLst/>
            <a:ahLst/>
            <a:cxnLst/>
            <a:rect l="0" t="0" r="0" b="0"/>
            <a:pathLst>
              <a:path w="354231" h="1280802">
                <a:moveTo>
                  <a:pt x="342674" y="42551"/>
                </a:moveTo>
                <a:lnTo>
                  <a:pt x="342674" y="42551"/>
                </a:lnTo>
                <a:lnTo>
                  <a:pt x="354230" y="4513"/>
                </a:lnTo>
                <a:lnTo>
                  <a:pt x="353200" y="2376"/>
                </a:lnTo>
                <a:lnTo>
                  <a:pt x="351102" y="951"/>
                </a:lnTo>
                <a:lnTo>
                  <a:pt x="348295" y="0"/>
                </a:lnTo>
                <a:lnTo>
                  <a:pt x="306885" y="4958"/>
                </a:lnTo>
                <a:lnTo>
                  <a:pt x="274556" y="13848"/>
                </a:lnTo>
                <a:lnTo>
                  <a:pt x="239022" y="22974"/>
                </a:lnTo>
                <a:lnTo>
                  <a:pt x="202767" y="31733"/>
                </a:lnTo>
                <a:lnTo>
                  <a:pt x="167840" y="40330"/>
                </a:lnTo>
                <a:lnTo>
                  <a:pt x="133295" y="53103"/>
                </a:lnTo>
                <a:lnTo>
                  <a:pt x="113028" y="69196"/>
                </a:lnTo>
                <a:lnTo>
                  <a:pt x="104671" y="86849"/>
                </a:lnTo>
                <a:lnTo>
                  <a:pt x="97883" y="124349"/>
                </a:lnTo>
                <a:lnTo>
                  <a:pt x="96293" y="157223"/>
                </a:lnTo>
                <a:lnTo>
                  <a:pt x="95589" y="197703"/>
                </a:lnTo>
                <a:lnTo>
                  <a:pt x="95400" y="222185"/>
                </a:lnTo>
                <a:lnTo>
                  <a:pt x="95275" y="249091"/>
                </a:lnTo>
                <a:lnTo>
                  <a:pt x="95191" y="277611"/>
                </a:lnTo>
                <a:lnTo>
                  <a:pt x="94431" y="309324"/>
                </a:lnTo>
                <a:lnTo>
                  <a:pt x="93217" y="343167"/>
                </a:lnTo>
                <a:lnTo>
                  <a:pt x="91702" y="378428"/>
                </a:lnTo>
                <a:lnTo>
                  <a:pt x="89986" y="416046"/>
                </a:lnTo>
                <a:lnTo>
                  <a:pt x="88138" y="455237"/>
                </a:lnTo>
                <a:lnTo>
                  <a:pt x="86200" y="495475"/>
                </a:lnTo>
                <a:lnTo>
                  <a:pt x="83497" y="536412"/>
                </a:lnTo>
                <a:lnTo>
                  <a:pt x="80284" y="577814"/>
                </a:lnTo>
                <a:lnTo>
                  <a:pt x="76733" y="619525"/>
                </a:lnTo>
                <a:lnTo>
                  <a:pt x="72245" y="659328"/>
                </a:lnTo>
                <a:lnTo>
                  <a:pt x="67138" y="697858"/>
                </a:lnTo>
                <a:lnTo>
                  <a:pt x="61616" y="735539"/>
                </a:lnTo>
                <a:lnTo>
                  <a:pt x="56525" y="773359"/>
                </a:lnTo>
                <a:lnTo>
                  <a:pt x="51719" y="811275"/>
                </a:lnTo>
                <a:lnTo>
                  <a:pt x="47104" y="849247"/>
                </a:lnTo>
                <a:lnTo>
                  <a:pt x="41205" y="886560"/>
                </a:lnTo>
                <a:lnTo>
                  <a:pt x="34449" y="923429"/>
                </a:lnTo>
                <a:lnTo>
                  <a:pt x="27124" y="960004"/>
                </a:lnTo>
                <a:lnTo>
                  <a:pt x="21536" y="993558"/>
                </a:lnTo>
                <a:lnTo>
                  <a:pt x="17104" y="1025100"/>
                </a:lnTo>
                <a:lnTo>
                  <a:pt x="13444" y="1055300"/>
                </a:lnTo>
                <a:lnTo>
                  <a:pt x="10298" y="1081784"/>
                </a:lnTo>
                <a:lnTo>
                  <a:pt x="4921" y="1128142"/>
                </a:lnTo>
                <a:lnTo>
                  <a:pt x="3944" y="1164270"/>
                </a:lnTo>
                <a:lnTo>
                  <a:pt x="3595" y="1204645"/>
                </a:lnTo>
                <a:lnTo>
                  <a:pt x="0" y="1243334"/>
                </a:lnTo>
                <a:lnTo>
                  <a:pt x="1334" y="1245945"/>
                </a:lnTo>
                <a:lnTo>
                  <a:pt x="6581" y="1250727"/>
                </a:lnTo>
                <a:lnTo>
                  <a:pt x="13618" y="1253324"/>
                </a:lnTo>
                <a:lnTo>
                  <a:pt x="60579" y="1260244"/>
                </a:lnTo>
                <a:lnTo>
                  <a:pt x="97987" y="1263185"/>
                </a:lnTo>
                <a:lnTo>
                  <a:pt x="140352" y="1270406"/>
                </a:lnTo>
                <a:lnTo>
                  <a:pt x="186066" y="1277721"/>
                </a:lnTo>
                <a:lnTo>
                  <a:pt x="234724" y="12808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SMARTInkShape-2696">
            <a:extLst>
              <a:ext uri="{FF2B5EF4-FFF2-40B4-BE49-F238E27FC236}">
                <a16:creationId xmlns:a16="http://schemas.microsoft.com/office/drawing/2014/main" xmlns="" id="{EE784467-7440-4B4F-B1BA-64AAAEA12BC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474450" y="5183068"/>
            <a:ext cx="314255" cy="1395533"/>
          </a:xfrm>
          <a:custGeom>
            <a:avLst/>
            <a:gdLst/>
            <a:ahLst/>
            <a:cxnLst/>
            <a:rect l="0" t="0" r="0" b="0"/>
            <a:pathLst>
              <a:path w="314255" h="1395533">
                <a:moveTo>
                  <a:pt x="63500" y="11232"/>
                </a:moveTo>
                <a:lnTo>
                  <a:pt x="63500" y="11232"/>
                </a:lnTo>
                <a:lnTo>
                  <a:pt x="63500" y="7861"/>
                </a:lnTo>
                <a:lnTo>
                  <a:pt x="69145" y="4325"/>
                </a:lnTo>
                <a:lnTo>
                  <a:pt x="73613" y="2393"/>
                </a:lnTo>
                <a:lnTo>
                  <a:pt x="112613" y="0"/>
                </a:lnTo>
                <a:lnTo>
                  <a:pt x="157153" y="4533"/>
                </a:lnTo>
                <a:lnTo>
                  <a:pt x="204685" y="14500"/>
                </a:lnTo>
                <a:lnTo>
                  <a:pt x="244801" y="26390"/>
                </a:lnTo>
                <a:lnTo>
                  <a:pt x="289913" y="47260"/>
                </a:lnTo>
                <a:lnTo>
                  <a:pt x="307132" y="66670"/>
                </a:lnTo>
                <a:lnTo>
                  <a:pt x="312890" y="85966"/>
                </a:lnTo>
                <a:lnTo>
                  <a:pt x="314254" y="122510"/>
                </a:lnTo>
                <a:lnTo>
                  <a:pt x="310411" y="153823"/>
                </a:lnTo>
                <a:lnTo>
                  <a:pt x="301650" y="195961"/>
                </a:lnTo>
                <a:lnTo>
                  <a:pt x="292582" y="242911"/>
                </a:lnTo>
                <a:lnTo>
                  <a:pt x="288188" y="267285"/>
                </a:lnTo>
                <a:lnTo>
                  <a:pt x="283847" y="293412"/>
                </a:lnTo>
                <a:lnTo>
                  <a:pt x="279542" y="320708"/>
                </a:lnTo>
                <a:lnTo>
                  <a:pt x="275261" y="348783"/>
                </a:lnTo>
                <a:lnTo>
                  <a:pt x="270995" y="377377"/>
                </a:lnTo>
                <a:lnTo>
                  <a:pt x="266741" y="406318"/>
                </a:lnTo>
                <a:lnTo>
                  <a:pt x="262494" y="435489"/>
                </a:lnTo>
                <a:lnTo>
                  <a:pt x="258251" y="464814"/>
                </a:lnTo>
                <a:lnTo>
                  <a:pt x="254011" y="494242"/>
                </a:lnTo>
                <a:lnTo>
                  <a:pt x="249775" y="523739"/>
                </a:lnTo>
                <a:lnTo>
                  <a:pt x="245539" y="553986"/>
                </a:lnTo>
                <a:lnTo>
                  <a:pt x="241304" y="584735"/>
                </a:lnTo>
                <a:lnTo>
                  <a:pt x="237068" y="615817"/>
                </a:lnTo>
                <a:lnTo>
                  <a:pt x="232836" y="647122"/>
                </a:lnTo>
                <a:lnTo>
                  <a:pt x="228603" y="678575"/>
                </a:lnTo>
                <a:lnTo>
                  <a:pt x="224367" y="710127"/>
                </a:lnTo>
                <a:lnTo>
                  <a:pt x="219428" y="741746"/>
                </a:lnTo>
                <a:lnTo>
                  <a:pt x="214019" y="773408"/>
                </a:lnTo>
                <a:lnTo>
                  <a:pt x="208296" y="805099"/>
                </a:lnTo>
                <a:lnTo>
                  <a:pt x="203072" y="835400"/>
                </a:lnTo>
                <a:lnTo>
                  <a:pt x="198173" y="864771"/>
                </a:lnTo>
                <a:lnTo>
                  <a:pt x="193498" y="893525"/>
                </a:lnTo>
                <a:lnTo>
                  <a:pt x="190380" y="919749"/>
                </a:lnTo>
                <a:lnTo>
                  <a:pt x="188303" y="944288"/>
                </a:lnTo>
                <a:lnTo>
                  <a:pt x="185288" y="989663"/>
                </a:lnTo>
                <a:lnTo>
                  <a:pt x="181599" y="1030995"/>
                </a:lnTo>
                <a:lnTo>
                  <a:pt x="179490" y="1066769"/>
                </a:lnTo>
                <a:lnTo>
                  <a:pt x="177844" y="1099837"/>
                </a:lnTo>
                <a:lnTo>
                  <a:pt x="174763" y="1133349"/>
                </a:lnTo>
                <a:lnTo>
                  <a:pt x="169060" y="1180579"/>
                </a:lnTo>
                <a:lnTo>
                  <a:pt x="169645" y="1219110"/>
                </a:lnTo>
                <a:lnTo>
                  <a:pt x="171092" y="1258664"/>
                </a:lnTo>
                <a:lnTo>
                  <a:pt x="171403" y="1298843"/>
                </a:lnTo>
                <a:lnTo>
                  <a:pt x="173326" y="1334988"/>
                </a:lnTo>
                <a:lnTo>
                  <a:pt x="176916" y="1347903"/>
                </a:lnTo>
                <a:lnTo>
                  <a:pt x="174168" y="1356882"/>
                </a:lnTo>
                <a:lnTo>
                  <a:pt x="162143" y="1368479"/>
                </a:lnTo>
                <a:lnTo>
                  <a:pt x="124947" y="1377483"/>
                </a:lnTo>
                <a:lnTo>
                  <a:pt x="80227" y="1384217"/>
                </a:lnTo>
                <a:lnTo>
                  <a:pt x="35657" y="1390503"/>
                </a:lnTo>
                <a:lnTo>
                  <a:pt x="0" y="13955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SMARTInkShape-2697">
            <a:extLst>
              <a:ext uri="{FF2B5EF4-FFF2-40B4-BE49-F238E27FC236}">
                <a16:creationId xmlns:a16="http://schemas.microsoft.com/office/drawing/2014/main" xmlns="" id="{A3D57735-2D75-412F-8BD7-44511AEBD7E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559729" y="5367649"/>
            <a:ext cx="299152" cy="201474"/>
          </a:xfrm>
          <a:custGeom>
            <a:avLst/>
            <a:gdLst/>
            <a:ahLst/>
            <a:cxnLst/>
            <a:rect l="0" t="0" r="0" b="0"/>
            <a:pathLst>
              <a:path w="299152" h="201474">
                <a:moveTo>
                  <a:pt x="3371" y="42551"/>
                </a:moveTo>
                <a:lnTo>
                  <a:pt x="3371" y="42551"/>
                </a:lnTo>
                <a:lnTo>
                  <a:pt x="0" y="32438"/>
                </a:lnTo>
                <a:lnTo>
                  <a:pt x="2108" y="21828"/>
                </a:lnTo>
                <a:lnTo>
                  <a:pt x="4645" y="16036"/>
                </a:lnTo>
                <a:lnTo>
                  <a:pt x="13110" y="7718"/>
                </a:lnTo>
                <a:lnTo>
                  <a:pt x="23222" y="2376"/>
                </a:lnTo>
                <a:lnTo>
                  <a:pt x="32420" y="0"/>
                </a:lnTo>
                <a:lnTo>
                  <a:pt x="36848" y="2190"/>
                </a:lnTo>
                <a:lnTo>
                  <a:pt x="45530" y="12148"/>
                </a:lnTo>
                <a:lnTo>
                  <a:pt x="51610" y="47105"/>
                </a:lnTo>
                <a:lnTo>
                  <a:pt x="53033" y="79147"/>
                </a:lnTo>
                <a:lnTo>
                  <a:pt x="52254" y="113144"/>
                </a:lnTo>
                <a:lnTo>
                  <a:pt x="44587" y="158638"/>
                </a:lnTo>
                <a:lnTo>
                  <a:pt x="35317" y="196925"/>
                </a:lnTo>
                <a:lnTo>
                  <a:pt x="33134" y="200500"/>
                </a:lnTo>
                <a:lnTo>
                  <a:pt x="30976" y="201473"/>
                </a:lnTo>
                <a:lnTo>
                  <a:pt x="28830" y="200710"/>
                </a:lnTo>
                <a:lnTo>
                  <a:pt x="26693" y="198790"/>
                </a:lnTo>
                <a:lnTo>
                  <a:pt x="27057" y="162379"/>
                </a:lnTo>
                <a:lnTo>
                  <a:pt x="39297" y="124500"/>
                </a:lnTo>
                <a:lnTo>
                  <a:pt x="58849" y="85322"/>
                </a:lnTo>
                <a:lnTo>
                  <a:pt x="92951" y="41584"/>
                </a:lnTo>
                <a:lnTo>
                  <a:pt x="114915" y="22365"/>
                </a:lnTo>
                <a:lnTo>
                  <a:pt x="153857" y="6388"/>
                </a:lnTo>
                <a:lnTo>
                  <a:pt x="185965" y="5547"/>
                </a:lnTo>
                <a:lnTo>
                  <a:pt x="220695" y="11994"/>
                </a:lnTo>
                <a:lnTo>
                  <a:pt x="254947" y="26618"/>
                </a:lnTo>
                <a:lnTo>
                  <a:pt x="279577" y="50521"/>
                </a:lnTo>
                <a:lnTo>
                  <a:pt x="294756" y="79255"/>
                </a:lnTo>
                <a:lnTo>
                  <a:pt x="299151" y="108488"/>
                </a:lnTo>
                <a:lnTo>
                  <a:pt x="294289" y="149341"/>
                </a:lnTo>
                <a:lnTo>
                  <a:pt x="289121" y="1759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7" name="SMARTInkShape-Group576">
            <a:extLst>
              <a:ext uri="{FF2B5EF4-FFF2-40B4-BE49-F238E27FC236}">
                <a16:creationId xmlns:a16="http://schemas.microsoft.com/office/drawing/2014/main" xmlns="" id="{36099D6D-3318-46C3-B56B-012D0C3BDD2A}"/>
              </a:ext>
            </a:extLst>
          </p:cNvPr>
          <p:cNvGrpSpPr/>
          <p:nvPr/>
        </p:nvGrpSpPr>
        <p:grpSpPr>
          <a:xfrm>
            <a:off x="10738995" y="5340634"/>
            <a:ext cx="784696" cy="399767"/>
            <a:chOff x="10738995" y="5340634"/>
            <a:chExt cx="784696" cy="399767"/>
          </a:xfrm>
        </p:grpSpPr>
        <p:sp>
          <p:nvSpPr>
            <p:cNvPr id="1242" name="SMARTInkShape-2698">
              <a:extLst>
                <a:ext uri="{FF2B5EF4-FFF2-40B4-BE49-F238E27FC236}">
                  <a16:creationId xmlns:a16="http://schemas.microsoft.com/office/drawing/2014/main" xmlns="" id="{BD0E49AD-1197-4B00-B251-7BB5E8A6629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738995" y="5340634"/>
              <a:ext cx="322706" cy="355317"/>
            </a:xfrm>
            <a:custGeom>
              <a:avLst/>
              <a:gdLst/>
              <a:ahLst/>
              <a:cxnLst/>
              <a:rect l="0" t="0" r="0" b="0"/>
              <a:pathLst>
                <a:path w="322706" h="355317">
                  <a:moveTo>
                    <a:pt x="284605" y="12416"/>
                  </a:moveTo>
                  <a:lnTo>
                    <a:pt x="284605" y="12416"/>
                  </a:lnTo>
                  <a:lnTo>
                    <a:pt x="279138" y="6949"/>
                  </a:lnTo>
                  <a:lnTo>
                    <a:pt x="278277" y="0"/>
                  </a:lnTo>
                  <a:lnTo>
                    <a:pt x="236159" y="8579"/>
                  </a:lnTo>
                  <a:lnTo>
                    <a:pt x="197500" y="18021"/>
                  </a:lnTo>
                  <a:lnTo>
                    <a:pt x="151395" y="33127"/>
                  </a:lnTo>
                  <a:lnTo>
                    <a:pt x="112098" y="47637"/>
                  </a:lnTo>
                  <a:lnTo>
                    <a:pt x="81483" y="67615"/>
                  </a:lnTo>
                  <a:lnTo>
                    <a:pt x="70857" y="88925"/>
                  </a:lnTo>
                  <a:lnTo>
                    <a:pt x="68023" y="101521"/>
                  </a:lnTo>
                  <a:lnTo>
                    <a:pt x="70518" y="121163"/>
                  </a:lnTo>
                  <a:lnTo>
                    <a:pt x="74147" y="129364"/>
                  </a:lnTo>
                  <a:lnTo>
                    <a:pt x="89469" y="142239"/>
                  </a:lnTo>
                  <a:lnTo>
                    <a:pt x="130426" y="162003"/>
                  </a:lnTo>
                  <a:lnTo>
                    <a:pt x="169199" y="181296"/>
                  </a:lnTo>
                  <a:lnTo>
                    <a:pt x="169568" y="183564"/>
                  </a:lnTo>
                  <a:lnTo>
                    <a:pt x="164333" y="189846"/>
                  </a:lnTo>
                  <a:lnTo>
                    <a:pt x="122037" y="211153"/>
                  </a:lnTo>
                  <a:lnTo>
                    <a:pt x="89587" y="225862"/>
                  </a:lnTo>
                  <a:lnTo>
                    <a:pt x="45729" y="246639"/>
                  </a:lnTo>
                  <a:lnTo>
                    <a:pt x="16036" y="266201"/>
                  </a:lnTo>
                  <a:lnTo>
                    <a:pt x="4610" y="280902"/>
                  </a:lnTo>
                  <a:lnTo>
                    <a:pt x="575" y="288774"/>
                  </a:lnTo>
                  <a:lnTo>
                    <a:pt x="0" y="296137"/>
                  </a:lnTo>
                  <a:lnTo>
                    <a:pt x="5010" y="309965"/>
                  </a:lnTo>
                  <a:lnTo>
                    <a:pt x="16172" y="321284"/>
                  </a:lnTo>
                  <a:lnTo>
                    <a:pt x="23099" y="326278"/>
                  </a:lnTo>
                  <a:lnTo>
                    <a:pt x="69931" y="336678"/>
                  </a:lnTo>
                  <a:lnTo>
                    <a:pt x="112996" y="339977"/>
                  </a:lnTo>
                  <a:lnTo>
                    <a:pt x="136332" y="340856"/>
                  </a:lnTo>
                  <a:lnTo>
                    <a:pt x="161061" y="341443"/>
                  </a:lnTo>
                  <a:lnTo>
                    <a:pt x="186720" y="341833"/>
                  </a:lnTo>
                  <a:lnTo>
                    <a:pt x="212998" y="342095"/>
                  </a:lnTo>
                  <a:lnTo>
                    <a:pt x="255367" y="344266"/>
                  </a:lnTo>
                  <a:lnTo>
                    <a:pt x="297579" y="349455"/>
                  </a:lnTo>
                  <a:lnTo>
                    <a:pt x="322705" y="355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2699">
              <a:extLst>
                <a:ext uri="{FF2B5EF4-FFF2-40B4-BE49-F238E27FC236}">
                  <a16:creationId xmlns:a16="http://schemas.microsoft.com/office/drawing/2014/main" xmlns="" id="{BED1D861-810B-4F61-92DF-B5A8706F71E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182350" y="5392556"/>
              <a:ext cx="190501" cy="271645"/>
            </a:xfrm>
            <a:custGeom>
              <a:avLst/>
              <a:gdLst/>
              <a:ahLst/>
              <a:cxnLst/>
              <a:rect l="0" t="0" r="0" b="0"/>
              <a:pathLst>
                <a:path w="190501" h="2716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3370" y="3338"/>
                  </a:lnTo>
                  <a:lnTo>
                    <a:pt x="10670" y="704"/>
                  </a:lnTo>
                  <a:lnTo>
                    <a:pt x="15580" y="0"/>
                  </a:lnTo>
                  <a:lnTo>
                    <a:pt x="28560" y="4863"/>
                  </a:lnTo>
                  <a:lnTo>
                    <a:pt x="43033" y="15491"/>
                  </a:lnTo>
                  <a:lnTo>
                    <a:pt x="71451" y="56704"/>
                  </a:lnTo>
                  <a:lnTo>
                    <a:pt x="93843" y="104241"/>
                  </a:lnTo>
                  <a:lnTo>
                    <a:pt x="108735" y="139387"/>
                  </a:lnTo>
                  <a:lnTo>
                    <a:pt x="127114" y="173822"/>
                  </a:lnTo>
                  <a:lnTo>
                    <a:pt x="153923" y="218200"/>
                  </a:lnTo>
                  <a:lnTo>
                    <a:pt x="190500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2700">
              <a:extLst>
                <a:ext uri="{FF2B5EF4-FFF2-40B4-BE49-F238E27FC236}">
                  <a16:creationId xmlns:a16="http://schemas.microsoft.com/office/drawing/2014/main" xmlns="" id="{94979490-B632-44F6-898A-19889208F55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226188" y="5418188"/>
              <a:ext cx="231181" cy="271413"/>
            </a:xfrm>
            <a:custGeom>
              <a:avLst/>
              <a:gdLst/>
              <a:ahLst/>
              <a:cxnLst/>
              <a:rect l="0" t="0" r="0" b="0"/>
              <a:pathLst>
                <a:path w="231181" h="271413">
                  <a:moveTo>
                    <a:pt x="210162" y="36462"/>
                  </a:moveTo>
                  <a:lnTo>
                    <a:pt x="210162" y="36462"/>
                  </a:lnTo>
                  <a:lnTo>
                    <a:pt x="229934" y="13318"/>
                  </a:lnTo>
                  <a:lnTo>
                    <a:pt x="231104" y="9743"/>
                  </a:lnTo>
                  <a:lnTo>
                    <a:pt x="231180" y="6655"/>
                  </a:lnTo>
                  <a:lnTo>
                    <a:pt x="230523" y="3892"/>
                  </a:lnTo>
                  <a:lnTo>
                    <a:pt x="228676" y="2047"/>
                  </a:lnTo>
                  <a:lnTo>
                    <a:pt x="222858" y="0"/>
                  </a:lnTo>
                  <a:lnTo>
                    <a:pt x="198167" y="12332"/>
                  </a:lnTo>
                  <a:lnTo>
                    <a:pt x="153927" y="47343"/>
                  </a:lnTo>
                  <a:lnTo>
                    <a:pt x="107343" y="93465"/>
                  </a:lnTo>
                  <a:lnTo>
                    <a:pt x="65634" y="139508"/>
                  </a:lnTo>
                  <a:lnTo>
                    <a:pt x="33205" y="181059"/>
                  </a:lnTo>
                  <a:lnTo>
                    <a:pt x="7808" y="226544"/>
                  </a:lnTo>
                  <a:lnTo>
                    <a:pt x="752" y="243004"/>
                  </a:lnTo>
                  <a:lnTo>
                    <a:pt x="0" y="249651"/>
                  </a:lnTo>
                  <a:lnTo>
                    <a:pt x="6962" y="27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2701">
              <a:extLst>
                <a:ext uri="{FF2B5EF4-FFF2-40B4-BE49-F238E27FC236}">
                  <a16:creationId xmlns:a16="http://schemas.microsoft.com/office/drawing/2014/main" xmlns="" id="{635CF541-6DF4-4C19-B9AA-DD7D7DED05E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455400" y="5664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80" y="3371"/>
                  </a:lnTo>
                  <a:lnTo>
                    <a:pt x="3206" y="12552"/>
                  </a:lnTo>
                  <a:lnTo>
                    <a:pt x="5728" y="3807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SMARTInkShape-2702">
              <a:extLst>
                <a:ext uri="{FF2B5EF4-FFF2-40B4-BE49-F238E27FC236}">
                  <a16:creationId xmlns:a16="http://schemas.microsoft.com/office/drawing/2014/main" xmlns="" id="{9FA0A554-5749-433D-99A9-651C06F1F0E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480800" y="5562600"/>
              <a:ext cx="42891" cy="24777"/>
            </a:xfrm>
            <a:custGeom>
              <a:avLst/>
              <a:gdLst/>
              <a:ahLst/>
              <a:cxnLst/>
              <a:rect l="0" t="0" r="0" b="0"/>
              <a:pathLst>
                <a:path w="42891" h="24777">
                  <a:moveTo>
                    <a:pt x="19050" y="0"/>
                  </a:moveTo>
                  <a:lnTo>
                    <a:pt x="19050" y="0"/>
                  </a:lnTo>
                  <a:lnTo>
                    <a:pt x="15680" y="3371"/>
                  </a:lnTo>
                  <a:lnTo>
                    <a:pt x="14024" y="6908"/>
                  </a:lnTo>
                  <a:lnTo>
                    <a:pt x="12963" y="18298"/>
                  </a:lnTo>
                  <a:lnTo>
                    <a:pt x="14285" y="20665"/>
                  </a:lnTo>
                  <a:lnTo>
                    <a:pt x="16578" y="22242"/>
                  </a:lnTo>
                  <a:lnTo>
                    <a:pt x="26550" y="24465"/>
                  </a:lnTo>
                  <a:lnTo>
                    <a:pt x="30400" y="24776"/>
                  </a:lnTo>
                  <a:lnTo>
                    <a:pt x="36558" y="23242"/>
                  </a:lnTo>
                  <a:lnTo>
                    <a:pt x="39189" y="21844"/>
                  </a:lnTo>
                  <a:lnTo>
                    <a:pt x="40942" y="19502"/>
                  </a:lnTo>
                  <a:lnTo>
                    <a:pt x="42890" y="13136"/>
                  </a:lnTo>
                  <a:lnTo>
                    <a:pt x="41998" y="10168"/>
                  </a:lnTo>
                  <a:lnTo>
                    <a:pt x="37247" y="49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3" name="SMARTInkShape-Group577">
            <a:extLst>
              <a:ext uri="{FF2B5EF4-FFF2-40B4-BE49-F238E27FC236}">
                <a16:creationId xmlns:a16="http://schemas.microsoft.com/office/drawing/2014/main" xmlns="" id="{7B24D59F-1178-44A3-B5F7-8E012E5031A3}"/>
              </a:ext>
            </a:extLst>
          </p:cNvPr>
          <p:cNvGrpSpPr/>
          <p:nvPr/>
        </p:nvGrpSpPr>
        <p:grpSpPr>
          <a:xfrm>
            <a:off x="9415195" y="6065517"/>
            <a:ext cx="618783" cy="367034"/>
            <a:chOff x="9415195" y="6065517"/>
            <a:chExt cx="618783" cy="367034"/>
          </a:xfrm>
        </p:grpSpPr>
        <p:sp>
          <p:nvSpPr>
            <p:cNvPr id="1248" name="SMARTInkShape-2703">
              <a:extLst>
                <a:ext uri="{FF2B5EF4-FFF2-40B4-BE49-F238E27FC236}">
                  <a16:creationId xmlns:a16="http://schemas.microsoft.com/office/drawing/2014/main" xmlns="" id="{E1260244-F645-476E-BA8E-B9FDADB5D42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01250" y="6261100"/>
              <a:ext cx="32728" cy="35765"/>
            </a:xfrm>
            <a:custGeom>
              <a:avLst/>
              <a:gdLst/>
              <a:ahLst/>
              <a:cxnLst/>
              <a:rect l="0" t="0" r="0" b="0"/>
              <a:pathLst>
                <a:path w="32728" h="35765">
                  <a:moveTo>
                    <a:pt x="12700" y="19050"/>
                  </a:moveTo>
                  <a:lnTo>
                    <a:pt x="12700" y="19050"/>
                  </a:lnTo>
                  <a:lnTo>
                    <a:pt x="9330" y="15679"/>
                  </a:lnTo>
                  <a:lnTo>
                    <a:pt x="7674" y="12143"/>
                  </a:lnTo>
                  <a:lnTo>
                    <a:pt x="7233" y="10211"/>
                  </a:lnTo>
                  <a:lnTo>
                    <a:pt x="6232" y="9629"/>
                  </a:lnTo>
                  <a:lnTo>
                    <a:pt x="4859" y="9947"/>
                  </a:lnTo>
                  <a:lnTo>
                    <a:pt x="3240" y="10865"/>
                  </a:lnTo>
                  <a:lnTo>
                    <a:pt x="2866" y="12888"/>
                  </a:lnTo>
                  <a:lnTo>
                    <a:pt x="5709" y="22477"/>
                  </a:lnTo>
                  <a:lnTo>
                    <a:pt x="9123" y="30215"/>
                  </a:lnTo>
                  <a:lnTo>
                    <a:pt x="12431" y="32843"/>
                  </a:lnTo>
                  <a:lnTo>
                    <a:pt x="21751" y="35764"/>
                  </a:lnTo>
                  <a:lnTo>
                    <a:pt x="25791" y="35131"/>
                  </a:lnTo>
                  <a:lnTo>
                    <a:pt x="29189" y="33298"/>
                  </a:lnTo>
                  <a:lnTo>
                    <a:pt x="32159" y="30666"/>
                  </a:lnTo>
                  <a:lnTo>
                    <a:pt x="32727" y="26793"/>
                  </a:lnTo>
                  <a:lnTo>
                    <a:pt x="29596" y="16847"/>
                  </a:lnTo>
                  <a:lnTo>
                    <a:pt x="25378" y="126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2704">
              <a:extLst>
                <a:ext uri="{FF2B5EF4-FFF2-40B4-BE49-F238E27FC236}">
                  <a16:creationId xmlns:a16="http://schemas.microsoft.com/office/drawing/2014/main" xmlns="" id="{10D2D7A0-E7A7-4C94-BA5F-54DA0C1D242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969500" y="63500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0"/>
                  </a:moveTo>
                  <a:lnTo>
                    <a:pt x="0" y="0"/>
                  </a:lnTo>
                  <a:lnTo>
                    <a:pt x="23764" y="32603"/>
                  </a:lnTo>
                  <a:lnTo>
                    <a:pt x="28201" y="44830"/>
                  </a:lnTo>
                  <a:lnTo>
                    <a:pt x="381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2705">
              <a:extLst>
                <a:ext uri="{FF2B5EF4-FFF2-40B4-BE49-F238E27FC236}">
                  <a16:creationId xmlns:a16="http://schemas.microsoft.com/office/drawing/2014/main" xmlns="" id="{CC4111CC-36E6-48E6-96BF-D8AE39B9C3A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753600" y="6120321"/>
              <a:ext cx="183007" cy="248730"/>
            </a:xfrm>
            <a:custGeom>
              <a:avLst/>
              <a:gdLst/>
              <a:ahLst/>
              <a:cxnLst/>
              <a:rect l="0" t="0" r="0" b="0"/>
              <a:pathLst>
                <a:path w="183007" h="248730">
                  <a:moveTo>
                    <a:pt x="171450" y="39179"/>
                  </a:moveTo>
                  <a:lnTo>
                    <a:pt x="171450" y="39179"/>
                  </a:lnTo>
                  <a:lnTo>
                    <a:pt x="183006" y="519"/>
                  </a:lnTo>
                  <a:lnTo>
                    <a:pt x="181976" y="0"/>
                  </a:lnTo>
                  <a:lnTo>
                    <a:pt x="177071" y="3187"/>
                  </a:lnTo>
                  <a:lnTo>
                    <a:pt x="150165" y="39125"/>
                  </a:lnTo>
                  <a:lnTo>
                    <a:pt x="126477" y="70199"/>
                  </a:lnTo>
                  <a:lnTo>
                    <a:pt x="99485" y="105176"/>
                  </a:lnTo>
                  <a:lnTo>
                    <a:pt x="73143" y="139772"/>
                  </a:lnTo>
                  <a:lnTo>
                    <a:pt x="43153" y="182344"/>
                  </a:lnTo>
                  <a:lnTo>
                    <a:pt x="15580" y="224927"/>
                  </a:lnTo>
                  <a:lnTo>
                    <a:pt x="0" y="248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2706">
              <a:extLst>
                <a:ext uri="{FF2B5EF4-FFF2-40B4-BE49-F238E27FC236}">
                  <a16:creationId xmlns:a16="http://schemas.microsoft.com/office/drawing/2014/main" xmlns="" id="{A1727ACA-D3BF-40C2-A221-AA09A70226D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15195" y="6065517"/>
              <a:ext cx="248704" cy="309884"/>
            </a:xfrm>
            <a:custGeom>
              <a:avLst/>
              <a:gdLst/>
              <a:ahLst/>
              <a:cxnLst/>
              <a:rect l="0" t="0" r="0" b="0"/>
              <a:pathLst>
                <a:path w="248704" h="309884">
                  <a:moveTo>
                    <a:pt x="205055" y="30483"/>
                  </a:moveTo>
                  <a:lnTo>
                    <a:pt x="205055" y="30483"/>
                  </a:lnTo>
                  <a:lnTo>
                    <a:pt x="215899" y="21049"/>
                  </a:lnTo>
                  <a:lnTo>
                    <a:pt x="243419" y="7301"/>
                  </a:lnTo>
                  <a:lnTo>
                    <a:pt x="248703" y="0"/>
                  </a:lnTo>
                  <a:lnTo>
                    <a:pt x="209435" y="11054"/>
                  </a:lnTo>
                  <a:lnTo>
                    <a:pt x="162609" y="29273"/>
                  </a:lnTo>
                  <a:lnTo>
                    <a:pt x="128803" y="44527"/>
                  </a:lnTo>
                  <a:lnTo>
                    <a:pt x="87447" y="68981"/>
                  </a:lnTo>
                  <a:lnTo>
                    <a:pt x="61252" y="95786"/>
                  </a:lnTo>
                  <a:lnTo>
                    <a:pt x="56476" y="107485"/>
                  </a:lnTo>
                  <a:lnTo>
                    <a:pt x="55201" y="113568"/>
                  </a:lnTo>
                  <a:lnTo>
                    <a:pt x="56469" y="118327"/>
                  </a:lnTo>
                  <a:lnTo>
                    <a:pt x="59431" y="122208"/>
                  </a:lnTo>
                  <a:lnTo>
                    <a:pt x="77474" y="132919"/>
                  </a:lnTo>
                  <a:lnTo>
                    <a:pt x="116239" y="152927"/>
                  </a:lnTo>
                  <a:lnTo>
                    <a:pt x="116213" y="156563"/>
                  </a:lnTo>
                  <a:lnTo>
                    <a:pt x="110534" y="166246"/>
                  </a:lnTo>
                  <a:lnTo>
                    <a:pt x="73730" y="190415"/>
                  </a:lnTo>
                  <a:lnTo>
                    <a:pt x="35928" y="212788"/>
                  </a:lnTo>
                  <a:lnTo>
                    <a:pt x="8736" y="233136"/>
                  </a:lnTo>
                  <a:lnTo>
                    <a:pt x="1386" y="246140"/>
                  </a:lnTo>
                  <a:lnTo>
                    <a:pt x="0" y="258975"/>
                  </a:lnTo>
                  <a:lnTo>
                    <a:pt x="619" y="265361"/>
                  </a:lnTo>
                  <a:lnTo>
                    <a:pt x="6950" y="278100"/>
                  </a:lnTo>
                  <a:lnTo>
                    <a:pt x="11601" y="284462"/>
                  </a:lnTo>
                  <a:lnTo>
                    <a:pt x="38374" y="300155"/>
                  </a:lnTo>
                  <a:lnTo>
                    <a:pt x="83231" y="307001"/>
                  </a:lnTo>
                  <a:lnTo>
                    <a:pt x="116574" y="308602"/>
                  </a:lnTo>
                  <a:lnTo>
                    <a:pt x="166955" y="309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2707">
              <a:extLst>
                <a:ext uri="{FF2B5EF4-FFF2-40B4-BE49-F238E27FC236}">
                  <a16:creationId xmlns:a16="http://schemas.microsoft.com/office/drawing/2014/main" xmlns="" id="{C2A6A140-1B3E-4FE1-A957-56BADA970EE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728200" y="6121400"/>
              <a:ext cx="177801" cy="247651"/>
            </a:xfrm>
            <a:custGeom>
              <a:avLst/>
              <a:gdLst/>
              <a:ahLst/>
              <a:cxnLst/>
              <a:rect l="0" t="0" r="0" b="0"/>
              <a:pathLst>
                <a:path w="177801" h="2476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39388" y="59653"/>
                  </a:lnTo>
                  <a:lnTo>
                    <a:pt x="72113" y="105007"/>
                  </a:lnTo>
                  <a:lnTo>
                    <a:pt x="106504" y="149332"/>
                  </a:lnTo>
                  <a:lnTo>
                    <a:pt x="131745" y="188179"/>
                  </a:lnTo>
                  <a:lnTo>
                    <a:pt x="166892" y="232832"/>
                  </a:lnTo>
                  <a:lnTo>
                    <a:pt x="1778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0" name="SMARTInkShape-Group578">
            <a:extLst>
              <a:ext uri="{FF2B5EF4-FFF2-40B4-BE49-F238E27FC236}">
                <a16:creationId xmlns:a16="http://schemas.microsoft.com/office/drawing/2014/main" xmlns="" id="{DED721D7-F3DA-4DAE-A8A5-C7DE91BA8E36}"/>
              </a:ext>
            </a:extLst>
          </p:cNvPr>
          <p:cNvGrpSpPr/>
          <p:nvPr/>
        </p:nvGrpSpPr>
        <p:grpSpPr>
          <a:xfrm>
            <a:off x="10783321" y="5975612"/>
            <a:ext cx="786380" cy="431539"/>
            <a:chOff x="10783321" y="5975612"/>
            <a:chExt cx="786380" cy="431539"/>
          </a:xfrm>
        </p:grpSpPr>
        <p:sp>
          <p:nvSpPr>
            <p:cNvPr id="1254" name="SMARTInkShape-2708">
              <a:extLst>
                <a:ext uri="{FF2B5EF4-FFF2-40B4-BE49-F238E27FC236}">
                  <a16:creationId xmlns:a16="http://schemas.microsoft.com/office/drawing/2014/main" xmlns="" id="{7F7167B9-68F8-47B9-BC0C-A71FD5CDD88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469917" y="5975612"/>
              <a:ext cx="99784" cy="133089"/>
            </a:xfrm>
            <a:custGeom>
              <a:avLst/>
              <a:gdLst/>
              <a:ahLst/>
              <a:cxnLst/>
              <a:rect l="0" t="0" r="0" b="0"/>
              <a:pathLst>
                <a:path w="99784" h="133089">
                  <a:moveTo>
                    <a:pt x="36283" y="6088"/>
                  </a:moveTo>
                  <a:lnTo>
                    <a:pt x="36283" y="6088"/>
                  </a:lnTo>
                  <a:lnTo>
                    <a:pt x="36283" y="2717"/>
                  </a:lnTo>
                  <a:lnTo>
                    <a:pt x="36988" y="1724"/>
                  </a:lnTo>
                  <a:lnTo>
                    <a:pt x="38164" y="1062"/>
                  </a:lnTo>
                  <a:lnTo>
                    <a:pt x="41750" y="0"/>
                  </a:lnTo>
                  <a:lnTo>
                    <a:pt x="63538" y="10585"/>
                  </a:lnTo>
                  <a:lnTo>
                    <a:pt x="69093" y="14672"/>
                  </a:lnTo>
                  <a:lnTo>
                    <a:pt x="76185" y="24311"/>
                  </a:lnTo>
                  <a:lnTo>
                    <a:pt x="76290" y="28820"/>
                  </a:lnTo>
                  <a:lnTo>
                    <a:pt x="72644" y="39474"/>
                  </a:lnTo>
                  <a:lnTo>
                    <a:pt x="55914" y="57373"/>
                  </a:lnTo>
                  <a:lnTo>
                    <a:pt x="10930" y="89829"/>
                  </a:lnTo>
                  <a:lnTo>
                    <a:pt x="2273" y="98320"/>
                  </a:lnTo>
                  <a:lnTo>
                    <a:pt x="0" y="103054"/>
                  </a:lnTo>
                  <a:lnTo>
                    <a:pt x="100" y="105304"/>
                  </a:lnTo>
                  <a:lnTo>
                    <a:pt x="2093" y="109686"/>
                  </a:lnTo>
                  <a:lnTo>
                    <a:pt x="13924" y="116120"/>
                  </a:lnTo>
                  <a:lnTo>
                    <a:pt x="58089" y="123384"/>
                  </a:lnTo>
                  <a:lnTo>
                    <a:pt x="99783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2709">
              <a:extLst>
                <a:ext uri="{FF2B5EF4-FFF2-40B4-BE49-F238E27FC236}">
                  <a16:creationId xmlns:a16="http://schemas.microsoft.com/office/drawing/2014/main" xmlns="" id="{F12B7B36-0A48-449A-BA88-708EB389124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394188" y="6248400"/>
              <a:ext cx="23113" cy="41979"/>
            </a:xfrm>
            <a:custGeom>
              <a:avLst/>
              <a:gdLst/>
              <a:ahLst/>
              <a:cxnLst/>
              <a:rect l="0" t="0" r="0" b="0"/>
              <a:pathLst>
                <a:path w="23113" h="41979">
                  <a:moveTo>
                    <a:pt x="23112" y="0"/>
                  </a:moveTo>
                  <a:lnTo>
                    <a:pt x="23112" y="0"/>
                  </a:lnTo>
                  <a:lnTo>
                    <a:pt x="5435" y="8839"/>
                  </a:lnTo>
                  <a:lnTo>
                    <a:pt x="2861" y="12243"/>
                  </a:lnTo>
                  <a:lnTo>
                    <a:pt x="0" y="21669"/>
                  </a:lnTo>
                  <a:lnTo>
                    <a:pt x="609" y="31032"/>
                  </a:lnTo>
                  <a:lnTo>
                    <a:pt x="3233" y="38486"/>
                  </a:lnTo>
                  <a:lnTo>
                    <a:pt x="4921" y="40474"/>
                  </a:lnTo>
                  <a:lnTo>
                    <a:pt x="6751" y="41800"/>
                  </a:lnTo>
                  <a:lnTo>
                    <a:pt x="9385" y="41978"/>
                  </a:lnTo>
                  <a:lnTo>
                    <a:pt x="16070" y="40294"/>
                  </a:lnTo>
                  <a:lnTo>
                    <a:pt x="18418" y="38151"/>
                  </a:lnTo>
                  <a:lnTo>
                    <a:pt x="21025" y="32009"/>
                  </a:lnTo>
                  <a:lnTo>
                    <a:pt x="2311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2710">
              <a:extLst>
                <a:ext uri="{FF2B5EF4-FFF2-40B4-BE49-F238E27FC236}">
                  <a16:creationId xmlns:a16="http://schemas.microsoft.com/office/drawing/2014/main" xmlns="" id="{69D2DCBF-6880-49C8-8538-D2C6D75D4BB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404600" y="63309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30507"/>
                  </a:lnTo>
                  <a:lnTo>
                    <a:pt x="5467" y="5619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2711">
              <a:extLst>
                <a:ext uri="{FF2B5EF4-FFF2-40B4-BE49-F238E27FC236}">
                  <a16:creationId xmlns:a16="http://schemas.microsoft.com/office/drawing/2014/main" xmlns="" id="{8DE3DAE4-D036-4548-A038-5A828E42DEC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150600" y="6115573"/>
              <a:ext cx="247651" cy="259828"/>
            </a:xfrm>
            <a:custGeom>
              <a:avLst/>
              <a:gdLst/>
              <a:ahLst/>
              <a:cxnLst/>
              <a:rect l="0" t="0" r="0" b="0"/>
              <a:pathLst>
                <a:path w="247651" h="259828">
                  <a:moveTo>
                    <a:pt x="247650" y="12177"/>
                  </a:moveTo>
                  <a:lnTo>
                    <a:pt x="247650" y="12177"/>
                  </a:lnTo>
                  <a:lnTo>
                    <a:pt x="244279" y="5436"/>
                  </a:lnTo>
                  <a:lnTo>
                    <a:pt x="242580" y="3448"/>
                  </a:lnTo>
                  <a:lnTo>
                    <a:pt x="238811" y="1242"/>
                  </a:lnTo>
                  <a:lnTo>
                    <a:pt x="232721" y="0"/>
                  </a:lnTo>
                  <a:lnTo>
                    <a:pt x="216337" y="13116"/>
                  </a:lnTo>
                  <a:lnTo>
                    <a:pt x="174672" y="58041"/>
                  </a:lnTo>
                  <a:lnTo>
                    <a:pt x="134618" y="100712"/>
                  </a:lnTo>
                  <a:lnTo>
                    <a:pt x="94921" y="147379"/>
                  </a:lnTo>
                  <a:lnTo>
                    <a:pt x="55014" y="187938"/>
                  </a:lnTo>
                  <a:lnTo>
                    <a:pt x="21137" y="231725"/>
                  </a:lnTo>
                  <a:lnTo>
                    <a:pt x="0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2712">
              <a:extLst>
                <a:ext uri="{FF2B5EF4-FFF2-40B4-BE49-F238E27FC236}">
                  <a16:creationId xmlns:a16="http://schemas.microsoft.com/office/drawing/2014/main" xmlns="" id="{94C37798-8157-4621-8D59-33B103CFA1D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182350" y="6096883"/>
              <a:ext cx="127001" cy="234068"/>
            </a:xfrm>
            <a:custGeom>
              <a:avLst/>
              <a:gdLst/>
              <a:ahLst/>
              <a:cxnLst/>
              <a:rect l="0" t="0" r="0" b="0"/>
              <a:pathLst>
                <a:path w="12700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0969" y="41109"/>
                  </a:lnTo>
                  <a:lnTo>
                    <a:pt x="38668" y="76470"/>
                  </a:lnTo>
                  <a:lnTo>
                    <a:pt x="58024" y="113759"/>
                  </a:lnTo>
                  <a:lnTo>
                    <a:pt x="80613" y="151618"/>
                  </a:lnTo>
                  <a:lnTo>
                    <a:pt x="103804" y="196692"/>
                  </a:lnTo>
                  <a:lnTo>
                    <a:pt x="114953" y="217818"/>
                  </a:lnTo>
                  <a:lnTo>
                    <a:pt x="1270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2713">
              <a:extLst>
                <a:ext uri="{FF2B5EF4-FFF2-40B4-BE49-F238E27FC236}">
                  <a16:creationId xmlns:a16="http://schemas.microsoft.com/office/drawing/2014/main" xmlns="" id="{7965E491-7F1C-4A00-9DD4-6B1D85A3C3B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83321" y="6071822"/>
              <a:ext cx="246630" cy="261647"/>
            </a:xfrm>
            <a:custGeom>
              <a:avLst/>
              <a:gdLst/>
              <a:ahLst/>
              <a:cxnLst/>
              <a:rect l="0" t="0" r="0" b="0"/>
              <a:pathLst>
                <a:path w="246630" h="261647">
                  <a:moveTo>
                    <a:pt x="227579" y="17828"/>
                  </a:moveTo>
                  <a:lnTo>
                    <a:pt x="227579" y="17828"/>
                  </a:lnTo>
                  <a:lnTo>
                    <a:pt x="234322" y="14457"/>
                  </a:lnTo>
                  <a:lnTo>
                    <a:pt x="236306" y="12759"/>
                  </a:lnTo>
                  <a:lnTo>
                    <a:pt x="238514" y="8989"/>
                  </a:lnTo>
                  <a:lnTo>
                    <a:pt x="240123" y="0"/>
                  </a:lnTo>
                  <a:lnTo>
                    <a:pt x="230119" y="2511"/>
                  </a:lnTo>
                  <a:lnTo>
                    <a:pt x="187244" y="20480"/>
                  </a:lnTo>
                  <a:lnTo>
                    <a:pt x="142489" y="39545"/>
                  </a:lnTo>
                  <a:lnTo>
                    <a:pt x="99119" y="59305"/>
                  </a:lnTo>
                  <a:lnTo>
                    <a:pt x="62974" y="78624"/>
                  </a:lnTo>
                  <a:lnTo>
                    <a:pt x="46947" y="91738"/>
                  </a:lnTo>
                  <a:lnTo>
                    <a:pt x="45069" y="96734"/>
                  </a:lnTo>
                  <a:lnTo>
                    <a:pt x="45227" y="102183"/>
                  </a:lnTo>
                  <a:lnTo>
                    <a:pt x="46744" y="107931"/>
                  </a:lnTo>
                  <a:lnTo>
                    <a:pt x="55958" y="118082"/>
                  </a:lnTo>
                  <a:lnTo>
                    <a:pt x="70867" y="126590"/>
                  </a:lnTo>
                  <a:lnTo>
                    <a:pt x="111173" y="137801"/>
                  </a:lnTo>
                  <a:lnTo>
                    <a:pt x="139987" y="146811"/>
                  </a:lnTo>
                  <a:lnTo>
                    <a:pt x="142373" y="148972"/>
                  </a:lnTo>
                  <a:lnTo>
                    <a:pt x="142554" y="151118"/>
                  </a:lnTo>
                  <a:lnTo>
                    <a:pt x="141262" y="153254"/>
                  </a:lnTo>
                  <a:lnTo>
                    <a:pt x="108066" y="171187"/>
                  </a:lnTo>
                  <a:lnTo>
                    <a:pt x="69479" y="185408"/>
                  </a:lnTo>
                  <a:lnTo>
                    <a:pt x="23802" y="206937"/>
                  </a:lnTo>
                  <a:lnTo>
                    <a:pt x="9306" y="216881"/>
                  </a:lnTo>
                  <a:lnTo>
                    <a:pt x="510" y="228359"/>
                  </a:lnTo>
                  <a:lnTo>
                    <a:pt x="0" y="233676"/>
                  </a:lnTo>
                  <a:lnTo>
                    <a:pt x="1778" y="238632"/>
                  </a:lnTo>
                  <a:lnTo>
                    <a:pt x="5077" y="243348"/>
                  </a:lnTo>
                  <a:lnTo>
                    <a:pt x="18153" y="250468"/>
                  </a:lnTo>
                  <a:lnTo>
                    <a:pt x="52873" y="258443"/>
                  </a:lnTo>
                  <a:lnTo>
                    <a:pt x="86432" y="261646"/>
                  </a:lnTo>
                  <a:lnTo>
                    <a:pt x="124865" y="260717"/>
                  </a:lnTo>
                  <a:lnTo>
                    <a:pt x="161702" y="259835"/>
                  </a:lnTo>
                  <a:lnTo>
                    <a:pt x="208531" y="257456"/>
                  </a:lnTo>
                  <a:lnTo>
                    <a:pt x="246629" y="252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1" name="SMARTInkShape-2714">
            <a:extLst>
              <a:ext uri="{FF2B5EF4-FFF2-40B4-BE49-F238E27FC236}">
                <a16:creationId xmlns:a16="http://schemas.microsoft.com/office/drawing/2014/main" xmlns="" id="{CADF1026-146B-4755-BD11-42AD32F236D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946400" y="1196868"/>
            <a:ext cx="1188902" cy="111098"/>
          </a:xfrm>
          <a:custGeom>
            <a:avLst/>
            <a:gdLst/>
            <a:ahLst/>
            <a:cxnLst/>
            <a:rect l="0" t="0" r="0" b="0"/>
            <a:pathLst>
              <a:path w="1188902" h="111098">
                <a:moveTo>
                  <a:pt x="0" y="104882"/>
                </a:moveTo>
                <a:lnTo>
                  <a:pt x="0" y="104882"/>
                </a:lnTo>
                <a:lnTo>
                  <a:pt x="3371" y="101511"/>
                </a:lnTo>
                <a:lnTo>
                  <a:pt x="6907" y="99856"/>
                </a:lnTo>
                <a:lnTo>
                  <a:pt x="17007" y="98001"/>
                </a:lnTo>
                <a:lnTo>
                  <a:pt x="21199" y="95238"/>
                </a:lnTo>
                <a:lnTo>
                  <a:pt x="60003" y="90703"/>
                </a:lnTo>
                <a:lnTo>
                  <a:pt x="91579" y="87291"/>
                </a:lnTo>
                <a:lnTo>
                  <a:pt x="133835" y="83423"/>
                </a:lnTo>
                <a:lnTo>
                  <a:pt x="161190" y="81404"/>
                </a:lnTo>
                <a:lnTo>
                  <a:pt x="192127" y="79352"/>
                </a:lnTo>
                <a:lnTo>
                  <a:pt x="225451" y="77279"/>
                </a:lnTo>
                <a:lnTo>
                  <a:pt x="265306" y="74486"/>
                </a:lnTo>
                <a:lnTo>
                  <a:pt x="309515" y="71212"/>
                </a:lnTo>
                <a:lnTo>
                  <a:pt x="356626" y="67619"/>
                </a:lnTo>
                <a:lnTo>
                  <a:pt x="405673" y="63107"/>
                </a:lnTo>
                <a:lnTo>
                  <a:pt x="456010" y="57982"/>
                </a:lnTo>
                <a:lnTo>
                  <a:pt x="507207" y="52448"/>
                </a:lnTo>
                <a:lnTo>
                  <a:pt x="558271" y="47348"/>
                </a:lnTo>
                <a:lnTo>
                  <a:pt x="609247" y="42537"/>
                </a:lnTo>
                <a:lnTo>
                  <a:pt x="660165" y="37919"/>
                </a:lnTo>
                <a:lnTo>
                  <a:pt x="710338" y="32723"/>
                </a:lnTo>
                <a:lnTo>
                  <a:pt x="760014" y="27143"/>
                </a:lnTo>
                <a:lnTo>
                  <a:pt x="809359" y="21306"/>
                </a:lnTo>
                <a:lnTo>
                  <a:pt x="856367" y="16709"/>
                </a:lnTo>
                <a:lnTo>
                  <a:pt x="901817" y="12939"/>
                </a:lnTo>
                <a:lnTo>
                  <a:pt x="946228" y="9720"/>
                </a:lnTo>
                <a:lnTo>
                  <a:pt x="987124" y="7574"/>
                </a:lnTo>
                <a:lnTo>
                  <a:pt x="1025677" y="6143"/>
                </a:lnTo>
                <a:lnTo>
                  <a:pt x="1062668" y="5189"/>
                </a:lnTo>
                <a:lnTo>
                  <a:pt x="1092973" y="3848"/>
                </a:lnTo>
                <a:lnTo>
                  <a:pt x="1118820" y="2248"/>
                </a:lnTo>
                <a:lnTo>
                  <a:pt x="1157653" y="0"/>
                </a:lnTo>
                <a:lnTo>
                  <a:pt x="1188901" y="2710"/>
                </a:lnTo>
                <a:lnTo>
                  <a:pt x="1143678" y="8944"/>
                </a:lnTo>
                <a:lnTo>
                  <a:pt x="1096970" y="15441"/>
                </a:lnTo>
                <a:lnTo>
                  <a:pt x="1067863" y="19855"/>
                </a:lnTo>
                <a:lnTo>
                  <a:pt x="1035759" y="24914"/>
                </a:lnTo>
                <a:lnTo>
                  <a:pt x="1001656" y="30403"/>
                </a:lnTo>
                <a:lnTo>
                  <a:pt x="961987" y="35474"/>
                </a:lnTo>
                <a:lnTo>
                  <a:pt x="918608" y="40265"/>
                </a:lnTo>
                <a:lnTo>
                  <a:pt x="872755" y="44871"/>
                </a:lnTo>
                <a:lnTo>
                  <a:pt x="824548" y="49352"/>
                </a:lnTo>
                <a:lnTo>
                  <a:pt x="774771" y="53751"/>
                </a:lnTo>
                <a:lnTo>
                  <a:pt x="723947" y="58095"/>
                </a:lnTo>
                <a:lnTo>
                  <a:pt x="673131" y="61696"/>
                </a:lnTo>
                <a:lnTo>
                  <a:pt x="622321" y="64802"/>
                </a:lnTo>
                <a:lnTo>
                  <a:pt x="571514" y="67579"/>
                </a:lnTo>
                <a:lnTo>
                  <a:pt x="518593" y="70841"/>
                </a:lnTo>
                <a:lnTo>
                  <a:pt x="464262" y="74427"/>
                </a:lnTo>
                <a:lnTo>
                  <a:pt x="408991" y="78229"/>
                </a:lnTo>
                <a:lnTo>
                  <a:pt x="358033" y="81469"/>
                </a:lnTo>
                <a:lnTo>
                  <a:pt x="309949" y="84334"/>
                </a:lnTo>
                <a:lnTo>
                  <a:pt x="263783" y="86950"/>
                </a:lnTo>
                <a:lnTo>
                  <a:pt x="221716" y="90105"/>
                </a:lnTo>
                <a:lnTo>
                  <a:pt x="182383" y="93620"/>
                </a:lnTo>
                <a:lnTo>
                  <a:pt x="144872" y="97374"/>
                </a:lnTo>
                <a:lnTo>
                  <a:pt x="114220" y="100582"/>
                </a:lnTo>
                <a:lnTo>
                  <a:pt x="88141" y="103426"/>
                </a:lnTo>
                <a:lnTo>
                  <a:pt x="49757" y="107763"/>
                </a:lnTo>
                <a:lnTo>
                  <a:pt x="30265" y="110204"/>
                </a:lnTo>
                <a:lnTo>
                  <a:pt x="30760" y="110547"/>
                </a:lnTo>
                <a:lnTo>
                  <a:pt x="73731" y="111097"/>
                </a:lnTo>
                <a:lnTo>
                  <a:pt x="97837" y="110436"/>
                </a:lnTo>
                <a:lnTo>
                  <a:pt x="126608" y="109290"/>
                </a:lnTo>
                <a:lnTo>
                  <a:pt x="158489" y="107821"/>
                </a:lnTo>
                <a:lnTo>
                  <a:pt x="194559" y="106136"/>
                </a:lnTo>
                <a:lnTo>
                  <a:pt x="233423" y="104307"/>
                </a:lnTo>
                <a:lnTo>
                  <a:pt x="274148" y="102382"/>
                </a:lnTo>
                <a:lnTo>
                  <a:pt x="318233" y="100393"/>
                </a:lnTo>
                <a:lnTo>
                  <a:pt x="364555" y="98362"/>
                </a:lnTo>
                <a:lnTo>
                  <a:pt x="412369" y="96302"/>
                </a:lnTo>
                <a:lnTo>
                  <a:pt x="458357" y="94223"/>
                </a:lnTo>
                <a:lnTo>
                  <a:pt x="503127" y="92132"/>
                </a:lnTo>
                <a:lnTo>
                  <a:pt x="547084" y="90032"/>
                </a:lnTo>
                <a:lnTo>
                  <a:pt x="589090" y="87221"/>
                </a:lnTo>
                <a:lnTo>
                  <a:pt x="629793" y="83936"/>
                </a:lnTo>
                <a:lnTo>
                  <a:pt x="669629" y="80334"/>
                </a:lnTo>
                <a:lnTo>
                  <a:pt x="707475" y="77228"/>
                </a:lnTo>
                <a:lnTo>
                  <a:pt x="743994" y="74451"/>
                </a:lnTo>
                <a:lnTo>
                  <a:pt x="779629" y="71895"/>
                </a:lnTo>
                <a:lnTo>
                  <a:pt x="809736" y="70191"/>
                </a:lnTo>
                <a:lnTo>
                  <a:pt x="836157" y="69054"/>
                </a:lnTo>
                <a:lnTo>
                  <a:pt x="880332" y="67792"/>
                </a:lnTo>
                <a:lnTo>
                  <a:pt x="924766" y="67081"/>
                </a:lnTo>
                <a:lnTo>
                  <a:pt x="946150" y="667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SMARTInkShape-2715">
            <a:extLst>
              <a:ext uri="{FF2B5EF4-FFF2-40B4-BE49-F238E27FC236}">
                <a16:creationId xmlns:a16="http://schemas.microsoft.com/office/drawing/2014/main" xmlns="" id="{F7635A6B-A4A1-45B6-9217-4F437D4CC5D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460356" y="1297119"/>
            <a:ext cx="1276995" cy="112330"/>
          </a:xfrm>
          <a:custGeom>
            <a:avLst/>
            <a:gdLst/>
            <a:ahLst/>
            <a:cxnLst/>
            <a:rect l="0" t="0" r="0" b="0"/>
            <a:pathLst>
              <a:path w="1276995" h="112330">
                <a:moveTo>
                  <a:pt x="26044" y="55431"/>
                </a:moveTo>
                <a:lnTo>
                  <a:pt x="26044" y="55431"/>
                </a:lnTo>
                <a:lnTo>
                  <a:pt x="0" y="61389"/>
                </a:lnTo>
                <a:lnTo>
                  <a:pt x="215" y="61520"/>
                </a:lnTo>
                <a:lnTo>
                  <a:pt x="36620" y="64682"/>
                </a:lnTo>
                <a:lnTo>
                  <a:pt x="80604" y="60483"/>
                </a:lnTo>
                <a:lnTo>
                  <a:pt x="111100" y="56683"/>
                </a:lnTo>
                <a:lnTo>
                  <a:pt x="146248" y="52032"/>
                </a:lnTo>
                <a:lnTo>
                  <a:pt x="184496" y="46815"/>
                </a:lnTo>
                <a:lnTo>
                  <a:pt x="230456" y="41220"/>
                </a:lnTo>
                <a:lnTo>
                  <a:pt x="281558" y="35374"/>
                </a:lnTo>
                <a:lnTo>
                  <a:pt x="336087" y="29360"/>
                </a:lnTo>
                <a:lnTo>
                  <a:pt x="397133" y="23939"/>
                </a:lnTo>
                <a:lnTo>
                  <a:pt x="462526" y="18914"/>
                </a:lnTo>
                <a:lnTo>
                  <a:pt x="530815" y="14153"/>
                </a:lnTo>
                <a:lnTo>
                  <a:pt x="599625" y="10273"/>
                </a:lnTo>
                <a:lnTo>
                  <a:pt x="668781" y="6982"/>
                </a:lnTo>
                <a:lnTo>
                  <a:pt x="738169" y="4081"/>
                </a:lnTo>
                <a:lnTo>
                  <a:pt x="803477" y="2148"/>
                </a:lnTo>
                <a:lnTo>
                  <a:pt x="866066" y="859"/>
                </a:lnTo>
                <a:lnTo>
                  <a:pt x="926841" y="0"/>
                </a:lnTo>
                <a:lnTo>
                  <a:pt x="980059" y="132"/>
                </a:lnTo>
                <a:lnTo>
                  <a:pt x="1028238" y="926"/>
                </a:lnTo>
                <a:lnTo>
                  <a:pt x="1073057" y="2161"/>
                </a:lnTo>
                <a:lnTo>
                  <a:pt x="1107874" y="3690"/>
                </a:lnTo>
                <a:lnTo>
                  <a:pt x="1136025" y="5415"/>
                </a:lnTo>
                <a:lnTo>
                  <a:pt x="1175535" y="9213"/>
                </a:lnTo>
                <a:lnTo>
                  <a:pt x="1193096" y="13252"/>
                </a:lnTo>
                <a:lnTo>
                  <a:pt x="1192134" y="15318"/>
                </a:lnTo>
                <a:lnTo>
                  <a:pt x="1155346" y="21595"/>
                </a:lnTo>
                <a:lnTo>
                  <a:pt x="1127457" y="23701"/>
                </a:lnTo>
                <a:lnTo>
                  <a:pt x="1094752" y="25811"/>
                </a:lnTo>
                <a:lnTo>
                  <a:pt x="1053899" y="28629"/>
                </a:lnTo>
                <a:lnTo>
                  <a:pt x="1007614" y="31919"/>
                </a:lnTo>
                <a:lnTo>
                  <a:pt x="957708" y="35523"/>
                </a:lnTo>
                <a:lnTo>
                  <a:pt x="900448" y="40042"/>
                </a:lnTo>
                <a:lnTo>
                  <a:pt x="838284" y="45172"/>
                </a:lnTo>
                <a:lnTo>
                  <a:pt x="772855" y="50708"/>
                </a:lnTo>
                <a:lnTo>
                  <a:pt x="706657" y="56516"/>
                </a:lnTo>
                <a:lnTo>
                  <a:pt x="639946" y="62504"/>
                </a:lnTo>
                <a:lnTo>
                  <a:pt x="572896" y="68613"/>
                </a:lnTo>
                <a:lnTo>
                  <a:pt x="510557" y="74802"/>
                </a:lnTo>
                <a:lnTo>
                  <a:pt x="451358" y="81045"/>
                </a:lnTo>
                <a:lnTo>
                  <a:pt x="394253" y="87324"/>
                </a:lnTo>
                <a:lnTo>
                  <a:pt x="342777" y="92921"/>
                </a:lnTo>
                <a:lnTo>
                  <a:pt x="295055" y="98063"/>
                </a:lnTo>
                <a:lnTo>
                  <a:pt x="249835" y="102902"/>
                </a:lnTo>
                <a:lnTo>
                  <a:pt x="214749" y="106129"/>
                </a:lnTo>
                <a:lnTo>
                  <a:pt x="186419" y="108279"/>
                </a:lnTo>
                <a:lnTo>
                  <a:pt x="139885" y="111306"/>
                </a:lnTo>
                <a:lnTo>
                  <a:pt x="135804" y="111731"/>
                </a:lnTo>
                <a:lnTo>
                  <a:pt x="173885" y="112329"/>
                </a:lnTo>
                <a:lnTo>
                  <a:pt x="204332" y="110296"/>
                </a:lnTo>
                <a:lnTo>
                  <a:pt x="242975" y="106825"/>
                </a:lnTo>
                <a:lnTo>
                  <a:pt x="287082" y="102393"/>
                </a:lnTo>
                <a:lnTo>
                  <a:pt x="341181" y="96617"/>
                </a:lnTo>
                <a:lnTo>
                  <a:pt x="401940" y="89944"/>
                </a:lnTo>
                <a:lnTo>
                  <a:pt x="467141" y="82673"/>
                </a:lnTo>
                <a:lnTo>
                  <a:pt x="540242" y="76415"/>
                </a:lnTo>
                <a:lnTo>
                  <a:pt x="618609" y="70831"/>
                </a:lnTo>
                <a:lnTo>
                  <a:pt x="700488" y="65698"/>
                </a:lnTo>
                <a:lnTo>
                  <a:pt x="779062" y="60864"/>
                </a:lnTo>
                <a:lnTo>
                  <a:pt x="855434" y="56231"/>
                </a:lnTo>
                <a:lnTo>
                  <a:pt x="930338" y="51731"/>
                </a:lnTo>
                <a:lnTo>
                  <a:pt x="995794" y="49437"/>
                </a:lnTo>
                <a:lnTo>
                  <a:pt x="1054956" y="48612"/>
                </a:lnTo>
                <a:lnTo>
                  <a:pt x="1109918" y="48769"/>
                </a:lnTo>
                <a:lnTo>
                  <a:pt x="1152910" y="50284"/>
                </a:lnTo>
                <a:lnTo>
                  <a:pt x="1187922" y="52705"/>
                </a:lnTo>
                <a:lnTo>
                  <a:pt x="1217613" y="55730"/>
                </a:lnTo>
                <a:lnTo>
                  <a:pt x="1276994" y="617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0" name="SMARTInkShape-Group581">
            <a:extLst>
              <a:ext uri="{FF2B5EF4-FFF2-40B4-BE49-F238E27FC236}">
                <a16:creationId xmlns:a16="http://schemas.microsoft.com/office/drawing/2014/main" xmlns="" id="{9C72B9E7-AB5A-46FD-96B1-30BC742ACD11}"/>
              </a:ext>
            </a:extLst>
          </p:cNvPr>
          <p:cNvGrpSpPr/>
          <p:nvPr/>
        </p:nvGrpSpPr>
        <p:grpSpPr>
          <a:xfrm>
            <a:off x="7395509" y="38100"/>
            <a:ext cx="4231342" cy="1847851"/>
            <a:chOff x="7395509" y="38100"/>
            <a:chExt cx="4231342" cy="1847851"/>
          </a:xfrm>
        </p:grpSpPr>
        <p:sp>
          <p:nvSpPr>
            <p:cNvPr id="1263" name="SMARTInkShape-2716">
              <a:extLst>
                <a:ext uri="{FF2B5EF4-FFF2-40B4-BE49-F238E27FC236}">
                  <a16:creationId xmlns:a16="http://schemas.microsoft.com/office/drawing/2014/main" xmlns="" id="{D5304C9E-1B81-4AEF-9F04-D8E060DF3FE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394950" y="133505"/>
              <a:ext cx="163474" cy="561806"/>
            </a:xfrm>
            <a:custGeom>
              <a:avLst/>
              <a:gdLst/>
              <a:ahLst/>
              <a:cxnLst/>
              <a:rect l="0" t="0" r="0" b="0"/>
              <a:pathLst>
                <a:path w="163474" h="561806">
                  <a:moveTo>
                    <a:pt x="0" y="12545"/>
                  </a:moveTo>
                  <a:lnTo>
                    <a:pt x="0" y="12545"/>
                  </a:lnTo>
                  <a:lnTo>
                    <a:pt x="6741" y="5803"/>
                  </a:lnTo>
                  <a:lnTo>
                    <a:pt x="19459" y="2493"/>
                  </a:lnTo>
                  <a:lnTo>
                    <a:pt x="59740" y="368"/>
                  </a:lnTo>
                  <a:lnTo>
                    <a:pt x="99389" y="0"/>
                  </a:lnTo>
                  <a:lnTo>
                    <a:pt x="145624" y="8697"/>
                  </a:lnTo>
                  <a:lnTo>
                    <a:pt x="156679" y="16479"/>
                  </a:lnTo>
                  <a:lnTo>
                    <a:pt x="161600" y="21518"/>
                  </a:lnTo>
                  <a:lnTo>
                    <a:pt x="163473" y="27699"/>
                  </a:lnTo>
                  <a:lnTo>
                    <a:pt x="159651" y="72806"/>
                  </a:lnTo>
                  <a:lnTo>
                    <a:pt x="159017" y="115459"/>
                  </a:lnTo>
                  <a:lnTo>
                    <a:pt x="156987" y="149301"/>
                  </a:lnTo>
                  <a:lnTo>
                    <a:pt x="153029" y="186214"/>
                  </a:lnTo>
                  <a:lnTo>
                    <a:pt x="146565" y="226139"/>
                  </a:lnTo>
                  <a:lnTo>
                    <a:pt x="140870" y="265520"/>
                  </a:lnTo>
                  <a:lnTo>
                    <a:pt x="135986" y="309128"/>
                  </a:lnTo>
                  <a:lnTo>
                    <a:pt x="133695" y="336562"/>
                  </a:lnTo>
                  <a:lnTo>
                    <a:pt x="131463" y="366139"/>
                  </a:lnTo>
                  <a:lnTo>
                    <a:pt x="132746" y="410293"/>
                  </a:lnTo>
                  <a:lnTo>
                    <a:pt x="143284" y="455187"/>
                  </a:lnTo>
                  <a:lnTo>
                    <a:pt x="151170" y="475975"/>
                  </a:lnTo>
                  <a:lnTo>
                    <a:pt x="157455" y="514907"/>
                  </a:lnTo>
                  <a:lnTo>
                    <a:pt x="161233" y="524154"/>
                  </a:lnTo>
                  <a:lnTo>
                    <a:pt x="161499" y="532968"/>
                  </a:lnTo>
                  <a:lnTo>
                    <a:pt x="160582" y="537293"/>
                  </a:lnTo>
                  <a:lnTo>
                    <a:pt x="152551" y="550124"/>
                  </a:lnTo>
                  <a:lnTo>
                    <a:pt x="145176" y="554858"/>
                  </a:lnTo>
                  <a:lnTo>
                    <a:pt x="137899" y="557667"/>
                  </a:lnTo>
                  <a:lnTo>
                    <a:pt x="132315" y="561268"/>
                  </a:lnTo>
                  <a:lnTo>
                    <a:pt x="129131" y="561805"/>
                  </a:lnTo>
                  <a:lnTo>
                    <a:pt x="114300" y="5586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2717">
              <a:extLst>
                <a:ext uri="{FF2B5EF4-FFF2-40B4-BE49-F238E27FC236}">
                  <a16:creationId xmlns:a16="http://schemas.microsoft.com/office/drawing/2014/main" xmlns="" id="{F30129E8-DFF9-4AE2-B90F-005BF49194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369652" y="600254"/>
              <a:ext cx="76099" cy="74779"/>
            </a:xfrm>
            <a:custGeom>
              <a:avLst/>
              <a:gdLst/>
              <a:ahLst/>
              <a:cxnLst/>
              <a:rect l="0" t="0" r="0" b="0"/>
              <a:pathLst>
                <a:path w="76099" h="74779">
                  <a:moveTo>
                    <a:pt x="12598" y="22046"/>
                  </a:moveTo>
                  <a:lnTo>
                    <a:pt x="12598" y="22046"/>
                  </a:lnTo>
                  <a:lnTo>
                    <a:pt x="12598" y="25417"/>
                  </a:lnTo>
                  <a:lnTo>
                    <a:pt x="404" y="70636"/>
                  </a:lnTo>
                  <a:lnTo>
                    <a:pt x="124" y="74686"/>
                  </a:lnTo>
                  <a:lnTo>
                    <a:pt x="49" y="74778"/>
                  </a:lnTo>
                  <a:lnTo>
                    <a:pt x="0" y="74134"/>
                  </a:lnTo>
                  <a:lnTo>
                    <a:pt x="21570" y="27446"/>
                  </a:lnTo>
                  <a:lnTo>
                    <a:pt x="38774" y="7967"/>
                  </a:lnTo>
                  <a:lnTo>
                    <a:pt x="49162" y="1678"/>
                  </a:lnTo>
                  <a:lnTo>
                    <a:pt x="53907" y="0"/>
                  </a:lnTo>
                  <a:lnTo>
                    <a:pt x="57070" y="999"/>
                  </a:lnTo>
                  <a:lnTo>
                    <a:pt x="59179" y="3781"/>
                  </a:lnTo>
                  <a:lnTo>
                    <a:pt x="74756" y="47019"/>
                  </a:lnTo>
                  <a:lnTo>
                    <a:pt x="76098" y="664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2718">
              <a:extLst>
                <a:ext uri="{FF2B5EF4-FFF2-40B4-BE49-F238E27FC236}">
                  <a16:creationId xmlns:a16="http://schemas.microsoft.com/office/drawing/2014/main" xmlns="" id="{3F71E1AB-0D8B-4CF0-8844-4E14782B5E9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248900" y="470783"/>
              <a:ext cx="139701" cy="145168"/>
            </a:xfrm>
            <a:custGeom>
              <a:avLst/>
              <a:gdLst/>
              <a:ahLst/>
              <a:cxnLst/>
              <a:rect l="0" t="0" r="0" b="0"/>
              <a:pathLst>
                <a:path w="139701" h="1451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24120" y="0"/>
                  </a:lnTo>
                  <a:lnTo>
                    <a:pt x="100356" y="6120"/>
                  </a:lnTo>
                  <a:lnTo>
                    <a:pt x="67599" y="26984"/>
                  </a:lnTo>
                  <a:lnTo>
                    <a:pt x="32403" y="66345"/>
                  </a:lnTo>
                  <a:lnTo>
                    <a:pt x="7407" y="101116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SMARTInkShape-2719">
              <a:extLst>
                <a:ext uri="{FF2B5EF4-FFF2-40B4-BE49-F238E27FC236}">
                  <a16:creationId xmlns:a16="http://schemas.microsoft.com/office/drawing/2014/main" xmlns="" id="{255892FB-1896-4A5B-B2BF-F4448CA5BF3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04450" y="457200"/>
              <a:ext cx="120651" cy="152401"/>
            </a:xfrm>
            <a:custGeom>
              <a:avLst/>
              <a:gdLst/>
              <a:ahLst/>
              <a:cxnLst/>
              <a:rect l="0" t="0" r="0" b="0"/>
              <a:pathLst>
                <a:path w="120651" h="152401">
                  <a:moveTo>
                    <a:pt x="0" y="0"/>
                  </a:moveTo>
                  <a:lnTo>
                    <a:pt x="0" y="0"/>
                  </a:lnTo>
                  <a:lnTo>
                    <a:pt x="10138" y="11550"/>
                  </a:lnTo>
                  <a:lnTo>
                    <a:pt x="39967" y="54272"/>
                  </a:lnTo>
                  <a:lnTo>
                    <a:pt x="72623" y="97216"/>
                  </a:lnTo>
                  <a:lnTo>
                    <a:pt x="90741" y="126955"/>
                  </a:lnTo>
                  <a:lnTo>
                    <a:pt x="1206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2720">
              <a:extLst>
                <a:ext uri="{FF2B5EF4-FFF2-40B4-BE49-F238E27FC236}">
                  <a16:creationId xmlns:a16="http://schemas.microsoft.com/office/drawing/2014/main" xmlns="" id="{0C72F920-E9FF-4326-B6D5-104A069C72F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229850" y="1524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6743" y="6742"/>
                  </a:lnTo>
                  <a:lnTo>
                    <a:pt x="10051" y="19459"/>
                  </a:lnTo>
                  <a:lnTo>
                    <a:pt x="12177" y="59739"/>
                  </a:lnTo>
                  <a:lnTo>
                    <a:pt x="19288" y="99388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2721">
              <a:extLst>
                <a:ext uri="{FF2B5EF4-FFF2-40B4-BE49-F238E27FC236}">
                  <a16:creationId xmlns:a16="http://schemas.microsoft.com/office/drawing/2014/main" xmlns="" id="{92A09FEC-83D0-4D3F-9202-EA230D13651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886950" y="5715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SMARTInkShape-2722">
              <a:extLst>
                <a:ext uri="{FF2B5EF4-FFF2-40B4-BE49-F238E27FC236}">
                  <a16:creationId xmlns:a16="http://schemas.microsoft.com/office/drawing/2014/main" xmlns="" id="{39CC2C6D-6B89-44BA-BD80-B2969109689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715500" y="584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2723">
              <a:extLst>
                <a:ext uri="{FF2B5EF4-FFF2-40B4-BE49-F238E27FC236}">
                  <a16:creationId xmlns:a16="http://schemas.microsoft.com/office/drawing/2014/main" xmlns="" id="{11F0CFFD-1815-47DD-9EDE-314AB809AB6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474200" y="637692"/>
              <a:ext cx="95251" cy="79453"/>
            </a:xfrm>
            <a:custGeom>
              <a:avLst/>
              <a:gdLst/>
              <a:ahLst/>
              <a:cxnLst/>
              <a:rect l="0" t="0" r="0" b="0"/>
              <a:pathLst>
                <a:path w="95251" h="79453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7" y="1562"/>
                  </a:lnTo>
                  <a:lnTo>
                    <a:pt x="30804" y="4655"/>
                  </a:lnTo>
                  <a:lnTo>
                    <a:pt x="40972" y="10216"/>
                  </a:lnTo>
                  <a:lnTo>
                    <a:pt x="46432" y="15510"/>
                  </a:lnTo>
                  <a:lnTo>
                    <a:pt x="47888" y="17909"/>
                  </a:lnTo>
                  <a:lnTo>
                    <a:pt x="49937" y="31399"/>
                  </a:lnTo>
                  <a:lnTo>
                    <a:pt x="46654" y="40917"/>
                  </a:lnTo>
                  <a:lnTo>
                    <a:pt x="21379" y="72929"/>
                  </a:lnTo>
                  <a:lnTo>
                    <a:pt x="20603" y="75238"/>
                  </a:lnTo>
                  <a:lnTo>
                    <a:pt x="21497" y="76778"/>
                  </a:lnTo>
                  <a:lnTo>
                    <a:pt x="23505" y="77805"/>
                  </a:lnTo>
                  <a:lnTo>
                    <a:pt x="46975" y="79452"/>
                  </a:lnTo>
                  <a:lnTo>
                    <a:pt x="95250" y="73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2724">
              <a:extLst>
                <a:ext uri="{FF2B5EF4-FFF2-40B4-BE49-F238E27FC236}">
                  <a16:creationId xmlns:a16="http://schemas.microsoft.com/office/drawing/2014/main" xmlns="" id="{1CB4CAFA-08EC-420D-8659-2E15B8CD380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947150" y="52705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5119" y="706"/>
                  </a:lnTo>
                  <a:lnTo>
                    <a:pt x="86020" y="3371"/>
                  </a:lnTo>
                  <a:lnTo>
                    <a:pt x="41708" y="41442"/>
                  </a:lnTo>
                  <a:lnTo>
                    <a:pt x="11851" y="87737"/>
                  </a:lnTo>
                  <a:lnTo>
                    <a:pt x="5783" y="96592"/>
                  </a:lnTo>
                  <a:lnTo>
                    <a:pt x="925" y="11395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2725">
              <a:extLst>
                <a:ext uri="{FF2B5EF4-FFF2-40B4-BE49-F238E27FC236}">
                  <a16:creationId xmlns:a16="http://schemas.microsoft.com/office/drawing/2014/main" xmlns="" id="{796FF1CC-BF31-4CC6-9D15-E96DF8EDAD1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69167" y="622300"/>
              <a:ext cx="24034" cy="95251"/>
            </a:xfrm>
            <a:custGeom>
              <a:avLst/>
              <a:gdLst/>
              <a:ahLst/>
              <a:cxnLst/>
              <a:rect l="0" t="0" r="0" b="0"/>
              <a:pathLst>
                <a:path w="24034" h="95251">
                  <a:moveTo>
                    <a:pt x="24033" y="0"/>
                  </a:moveTo>
                  <a:lnTo>
                    <a:pt x="24033" y="0"/>
                  </a:lnTo>
                  <a:lnTo>
                    <a:pt x="17290" y="6742"/>
                  </a:lnTo>
                  <a:lnTo>
                    <a:pt x="13981" y="19459"/>
                  </a:lnTo>
                  <a:lnTo>
                    <a:pt x="10393" y="36165"/>
                  </a:lnTo>
                  <a:lnTo>
                    <a:pt x="1743" y="52997"/>
                  </a:lnTo>
                  <a:lnTo>
                    <a:pt x="0" y="61437"/>
                  </a:lnTo>
                  <a:lnTo>
                    <a:pt x="4983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SMARTInkShape-2726">
              <a:extLst>
                <a:ext uri="{FF2B5EF4-FFF2-40B4-BE49-F238E27FC236}">
                  <a16:creationId xmlns:a16="http://schemas.microsoft.com/office/drawing/2014/main" xmlns="" id="{0A2D7ADB-40F8-47EC-AD2F-49747D022DF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72600" y="186842"/>
              <a:ext cx="57151" cy="156059"/>
            </a:xfrm>
            <a:custGeom>
              <a:avLst/>
              <a:gdLst/>
              <a:ahLst/>
              <a:cxnLst/>
              <a:rect l="0" t="0" r="0" b="0"/>
              <a:pathLst>
                <a:path w="5715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1049" y="45569"/>
                  </a:lnTo>
                  <a:lnTo>
                    <a:pt x="31951" y="84358"/>
                  </a:lnTo>
                  <a:lnTo>
                    <a:pt x="46390" y="127131"/>
                  </a:lnTo>
                  <a:lnTo>
                    <a:pt x="57150" y="156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SMARTInkShape-2727">
              <a:extLst>
                <a:ext uri="{FF2B5EF4-FFF2-40B4-BE49-F238E27FC236}">
                  <a16:creationId xmlns:a16="http://schemas.microsoft.com/office/drawing/2014/main" xmlns="" id="{79AAF38A-6A5B-47D8-9EF4-6131A0C3B75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364430" y="547506"/>
              <a:ext cx="84371" cy="106545"/>
            </a:xfrm>
            <a:custGeom>
              <a:avLst/>
              <a:gdLst/>
              <a:ahLst/>
              <a:cxnLst/>
              <a:rect l="0" t="0" r="0" b="0"/>
              <a:pathLst>
                <a:path w="84371" h="106545">
                  <a:moveTo>
                    <a:pt x="8170" y="17644"/>
                  </a:moveTo>
                  <a:lnTo>
                    <a:pt x="8170" y="17644"/>
                  </a:lnTo>
                  <a:lnTo>
                    <a:pt x="1427" y="10902"/>
                  </a:lnTo>
                  <a:lnTo>
                    <a:pt x="148" y="8210"/>
                  </a:lnTo>
                  <a:lnTo>
                    <a:pt x="0" y="5711"/>
                  </a:lnTo>
                  <a:lnTo>
                    <a:pt x="607" y="3338"/>
                  </a:lnTo>
                  <a:lnTo>
                    <a:pt x="2422" y="1757"/>
                  </a:lnTo>
                  <a:lnTo>
                    <a:pt x="8203" y="0"/>
                  </a:lnTo>
                  <a:lnTo>
                    <a:pt x="17357" y="4863"/>
                  </a:lnTo>
                  <a:lnTo>
                    <a:pt x="27774" y="14786"/>
                  </a:lnTo>
                  <a:lnTo>
                    <a:pt x="53669" y="55620"/>
                  </a:lnTo>
                  <a:lnTo>
                    <a:pt x="84370" y="106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2728">
              <a:extLst>
                <a:ext uri="{FF2B5EF4-FFF2-40B4-BE49-F238E27FC236}">
                  <a16:creationId xmlns:a16="http://schemas.microsoft.com/office/drawing/2014/main" xmlns="" id="{DA38AC4F-B04B-4CF7-9652-F9F34748A65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378950" y="53340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104187" y="3371"/>
                  </a:lnTo>
                  <a:lnTo>
                    <a:pt x="63771" y="40495"/>
                  </a:lnTo>
                  <a:lnTo>
                    <a:pt x="33056" y="80906"/>
                  </a:lnTo>
                  <a:lnTo>
                    <a:pt x="8724" y="1177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2729">
              <a:extLst>
                <a:ext uri="{FF2B5EF4-FFF2-40B4-BE49-F238E27FC236}">
                  <a16:creationId xmlns:a16="http://schemas.microsoft.com/office/drawing/2014/main" xmlns="" id="{5B66A7CE-CCE9-4830-A73B-6812EFBCA58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43800" y="285750"/>
              <a:ext cx="215901" cy="228601"/>
            </a:xfrm>
            <a:custGeom>
              <a:avLst/>
              <a:gdLst/>
              <a:ahLst/>
              <a:cxnLst/>
              <a:rect l="0" t="0" r="0" b="0"/>
              <a:pathLst>
                <a:path w="215901" h="2286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60526" y="48334"/>
                  </a:lnTo>
                  <a:lnTo>
                    <a:pt x="94368" y="83701"/>
                  </a:lnTo>
                  <a:lnTo>
                    <a:pt x="130501" y="120991"/>
                  </a:lnTo>
                  <a:lnTo>
                    <a:pt x="176845" y="168146"/>
                  </a:lnTo>
                  <a:lnTo>
                    <a:pt x="206149" y="211423"/>
                  </a:lnTo>
                  <a:lnTo>
                    <a:pt x="21590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2730">
              <a:extLst>
                <a:ext uri="{FF2B5EF4-FFF2-40B4-BE49-F238E27FC236}">
                  <a16:creationId xmlns:a16="http://schemas.microsoft.com/office/drawing/2014/main" xmlns="" id="{258A55CD-2D03-452B-A4E2-76FC374064D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95509" y="38100"/>
              <a:ext cx="4231342" cy="1847851"/>
            </a:xfrm>
            <a:custGeom>
              <a:avLst/>
              <a:gdLst/>
              <a:ahLst/>
              <a:cxnLst/>
              <a:rect l="0" t="0" r="0" b="0"/>
              <a:pathLst>
                <a:path w="4231342" h="1847851">
                  <a:moveTo>
                    <a:pt x="59391" y="0"/>
                  </a:moveTo>
                  <a:lnTo>
                    <a:pt x="59391" y="0"/>
                  </a:lnTo>
                  <a:lnTo>
                    <a:pt x="52649" y="6742"/>
                  </a:lnTo>
                  <a:lnTo>
                    <a:pt x="45086" y="34532"/>
                  </a:lnTo>
                  <a:lnTo>
                    <a:pt x="40568" y="69675"/>
                  </a:lnTo>
                  <a:lnTo>
                    <a:pt x="36209" y="117045"/>
                  </a:lnTo>
                  <a:lnTo>
                    <a:pt x="34058" y="146469"/>
                  </a:lnTo>
                  <a:lnTo>
                    <a:pt x="31918" y="178079"/>
                  </a:lnTo>
                  <a:lnTo>
                    <a:pt x="31198" y="213969"/>
                  </a:lnTo>
                  <a:lnTo>
                    <a:pt x="31424" y="252713"/>
                  </a:lnTo>
                  <a:lnTo>
                    <a:pt x="32278" y="293359"/>
                  </a:lnTo>
                  <a:lnTo>
                    <a:pt x="32848" y="335978"/>
                  </a:lnTo>
                  <a:lnTo>
                    <a:pt x="33231" y="379913"/>
                  </a:lnTo>
                  <a:lnTo>
                    <a:pt x="33484" y="424725"/>
                  </a:lnTo>
                  <a:lnTo>
                    <a:pt x="33652" y="471534"/>
                  </a:lnTo>
                  <a:lnTo>
                    <a:pt x="33765" y="519672"/>
                  </a:lnTo>
                  <a:lnTo>
                    <a:pt x="33841" y="568698"/>
                  </a:lnTo>
                  <a:lnTo>
                    <a:pt x="33890" y="618316"/>
                  </a:lnTo>
                  <a:lnTo>
                    <a:pt x="33924" y="668327"/>
                  </a:lnTo>
                  <a:lnTo>
                    <a:pt x="33947" y="718601"/>
                  </a:lnTo>
                  <a:lnTo>
                    <a:pt x="33256" y="770462"/>
                  </a:lnTo>
                  <a:lnTo>
                    <a:pt x="32090" y="823380"/>
                  </a:lnTo>
                  <a:lnTo>
                    <a:pt x="30607" y="877003"/>
                  </a:lnTo>
                  <a:lnTo>
                    <a:pt x="28912" y="930391"/>
                  </a:lnTo>
                  <a:lnTo>
                    <a:pt x="27077" y="983622"/>
                  </a:lnTo>
                  <a:lnTo>
                    <a:pt x="25150" y="1036748"/>
                  </a:lnTo>
                  <a:lnTo>
                    <a:pt x="23157" y="1087687"/>
                  </a:lnTo>
                  <a:lnTo>
                    <a:pt x="21124" y="1137169"/>
                  </a:lnTo>
                  <a:lnTo>
                    <a:pt x="19063" y="1185680"/>
                  </a:lnTo>
                  <a:lnTo>
                    <a:pt x="16278" y="1232836"/>
                  </a:lnTo>
                  <a:lnTo>
                    <a:pt x="13010" y="1279091"/>
                  </a:lnTo>
                  <a:lnTo>
                    <a:pt x="9420" y="1324744"/>
                  </a:lnTo>
                  <a:lnTo>
                    <a:pt x="6321" y="1367174"/>
                  </a:lnTo>
                  <a:lnTo>
                    <a:pt x="3550" y="1407455"/>
                  </a:lnTo>
                  <a:lnTo>
                    <a:pt x="997" y="1446303"/>
                  </a:lnTo>
                  <a:lnTo>
                    <a:pt x="0" y="1480669"/>
                  </a:lnTo>
                  <a:lnTo>
                    <a:pt x="42" y="1512046"/>
                  </a:lnTo>
                  <a:lnTo>
                    <a:pt x="774" y="1541430"/>
                  </a:lnTo>
                  <a:lnTo>
                    <a:pt x="2674" y="1568076"/>
                  </a:lnTo>
                  <a:lnTo>
                    <a:pt x="5352" y="1592895"/>
                  </a:lnTo>
                  <a:lnTo>
                    <a:pt x="12794" y="1636464"/>
                  </a:lnTo>
                  <a:lnTo>
                    <a:pt x="28887" y="1684088"/>
                  </a:lnTo>
                  <a:lnTo>
                    <a:pt x="47765" y="1719443"/>
                  </a:lnTo>
                  <a:lnTo>
                    <a:pt x="70919" y="1743246"/>
                  </a:lnTo>
                  <a:lnTo>
                    <a:pt x="96359" y="1758844"/>
                  </a:lnTo>
                  <a:lnTo>
                    <a:pt x="141847" y="1770793"/>
                  </a:lnTo>
                  <a:lnTo>
                    <a:pt x="174355" y="1774091"/>
                  </a:lnTo>
                  <a:lnTo>
                    <a:pt x="214673" y="1773205"/>
                  </a:lnTo>
                  <a:lnTo>
                    <a:pt x="241934" y="1771981"/>
                  </a:lnTo>
                  <a:lnTo>
                    <a:pt x="273514" y="1770460"/>
                  </a:lnTo>
                  <a:lnTo>
                    <a:pt x="307974" y="1768740"/>
                  </a:lnTo>
                  <a:lnTo>
                    <a:pt x="350702" y="1765477"/>
                  </a:lnTo>
                  <a:lnTo>
                    <a:pt x="398944" y="1761184"/>
                  </a:lnTo>
                  <a:lnTo>
                    <a:pt x="450860" y="1756206"/>
                  </a:lnTo>
                  <a:lnTo>
                    <a:pt x="510869" y="1751476"/>
                  </a:lnTo>
                  <a:lnTo>
                    <a:pt x="576277" y="1746912"/>
                  </a:lnTo>
                  <a:lnTo>
                    <a:pt x="645282" y="1742458"/>
                  </a:lnTo>
                  <a:lnTo>
                    <a:pt x="723740" y="1738077"/>
                  </a:lnTo>
                  <a:lnTo>
                    <a:pt x="808502" y="1733746"/>
                  </a:lnTo>
                  <a:lnTo>
                    <a:pt x="897465" y="1729447"/>
                  </a:lnTo>
                  <a:lnTo>
                    <a:pt x="997695" y="1725170"/>
                  </a:lnTo>
                  <a:lnTo>
                    <a:pt x="1105438" y="1720908"/>
                  </a:lnTo>
                  <a:lnTo>
                    <a:pt x="1218188" y="1716655"/>
                  </a:lnTo>
                  <a:lnTo>
                    <a:pt x="1337100" y="1713820"/>
                  </a:lnTo>
                  <a:lnTo>
                    <a:pt x="1460120" y="1711930"/>
                  </a:lnTo>
                  <a:lnTo>
                    <a:pt x="1585877" y="1710670"/>
                  </a:lnTo>
                  <a:lnTo>
                    <a:pt x="1716987" y="1711947"/>
                  </a:lnTo>
                  <a:lnTo>
                    <a:pt x="1851666" y="1714915"/>
                  </a:lnTo>
                  <a:lnTo>
                    <a:pt x="1988722" y="1719010"/>
                  </a:lnTo>
                  <a:lnTo>
                    <a:pt x="2130191" y="1723856"/>
                  </a:lnTo>
                  <a:lnTo>
                    <a:pt x="2274596" y="1729204"/>
                  </a:lnTo>
                  <a:lnTo>
                    <a:pt x="2420962" y="1734886"/>
                  </a:lnTo>
                  <a:lnTo>
                    <a:pt x="2565809" y="1741496"/>
                  </a:lnTo>
                  <a:lnTo>
                    <a:pt x="2709646" y="1748725"/>
                  </a:lnTo>
                  <a:lnTo>
                    <a:pt x="2852812" y="1756367"/>
                  </a:lnTo>
                  <a:lnTo>
                    <a:pt x="2990588" y="1764989"/>
                  </a:lnTo>
                  <a:lnTo>
                    <a:pt x="3124773" y="1774265"/>
                  </a:lnTo>
                  <a:lnTo>
                    <a:pt x="3256563" y="1783977"/>
                  </a:lnTo>
                  <a:lnTo>
                    <a:pt x="3381111" y="1793273"/>
                  </a:lnTo>
                  <a:lnTo>
                    <a:pt x="3500833" y="1802293"/>
                  </a:lnTo>
                  <a:lnTo>
                    <a:pt x="3617335" y="1811129"/>
                  </a:lnTo>
                  <a:lnTo>
                    <a:pt x="3721111" y="1819136"/>
                  </a:lnTo>
                  <a:lnTo>
                    <a:pt x="3816398" y="1826590"/>
                  </a:lnTo>
                  <a:lnTo>
                    <a:pt x="3906030" y="1833677"/>
                  </a:lnTo>
                  <a:lnTo>
                    <a:pt x="3982008" y="1838401"/>
                  </a:lnTo>
                  <a:lnTo>
                    <a:pt x="4048892" y="1841551"/>
                  </a:lnTo>
                  <a:lnTo>
                    <a:pt x="4109708" y="1843650"/>
                  </a:lnTo>
                  <a:lnTo>
                    <a:pt x="4150252" y="1845050"/>
                  </a:lnTo>
                  <a:lnTo>
                    <a:pt x="4231341" y="1847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SMARTInkShape-2731">
              <a:extLst>
                <a:ext uri="{FF2B5EF4-FFF2-40B4-BE49-F238E27FC236}">
                  <a16:creationId xmlns:a16="http://schemas.microsoft.com/office/drawing/2014/main" xmlns="" id="{AD18BAC2-DD9C-4CCB-8025-066F899F4E6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623550" y="38100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61463" y="17312"/>
                  </a:lnTo>
                  <a:lnTo>
                    <a:pt x="22736" y="5717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SMARTInkShape-2732">
              <a:extLst>
                <a:ext uri="{FF2B5EF4-FFF2-40B4-BE49-F238E27FC236}">
                  <a16:creationId xmlns:a16="http://schemas.microsoft.com/office/drawing/2014/main" xmlns="" id="{CE3C8723-7510-4373-9FE5-7FB0B36106D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617198" y="387350"/>
              <a:ext cx="57153" cy="95251"/>
            </a:xfrm>
            <a:custGeom>
              <a:avLst/>
              <a:gdLst/>
              <a:ahLst/>
              <a:cxnLst/>
              <a:rect l="0" t="0" r="0" b="0"/>
              <a:pathLst>
                <a:path w="57153" h="952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6960" y="28562"/>
                  </a:lnTo>
                  <a:lnTo>
                    <a:pt x="39738" y="72715"/>
                  </a:lnTo>
                  <a:lnTo>
                    <a:pt x="41310" y="78110"/>
                  </a:lnTo>
                  <a:lnTo>
                    <a:pt x="46819" y="85986"/>
                  </a:lnTo>
                  <a:lnTo>
                    <a:pt x="57152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SMARTInkShape-2733">
              <a:extLst>
                <a:ext uri="{FF2B5EF4-FFF2-40B4-BE49-F238E27FC236}">
                  <a16:creationId xmlns:a16="http://schemas.microsoft.com/office/drawing/2014/main" xmlns="" id="{C4CF9656-429B-4CE6-8AC3-ED63B08065B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81142" y="247650"/>
              <a:ext cx="178559" cy="273051"/>
            </a:xfrm>
            <a:custGeom>
              <a:avLst/>
              <a:gdLst/>
              <a:ahLst/>
              <a:cxnLst/>
              <a:rect l="0" t="0" r="0" b="0"/>
              <a:pathLst>
                <a:path w="178559" h="273051">
                  <a:moveTo>
                    <a:pt x="178558" y="0"/>
                  </a:moveTo>
                  <a:lnTo>
                    <a:pt x="178558" y="0"/>
                  </a:lnTo>
                  <a:lnTo>
                    <a:pt x="171816" y="0"/>
                  </a:lnTo>
                  <a:lnTo>
                    <a:pt x="154139" y="6742"/>
                  </a:lnTo>
                  <a:lnTo>
                    <a:pt x="134399" y="24419"/>
                  </a:lnTo>
                  <a:lnTo>
                    <a:pt x="108402" y="57643"/>
                  </a:lnTo>
                  <a:lnTo>
                    <a:pt x="88581" y="88414"/>
                  </a:lnTo>
                  <a:lnTo>
                    <a:pt x="68012" y="122550"/>
                  </a:lnTo>
                  <a:lnTo>
                    <a:pt x="47113" y="156537"/>
                  </a:lnTo>
                  <a:lnTo>
                    <a:pt x="18882" y="204034"/>
                  </a:lnTo>
                  <a:lnTo>
                    <a:pt x="2757" y="239274"/>
                  </a:lnTo>
                  <a:lnTo>
                    <a:pt x="0" y="254746"/>
                  </a:lnTo>
                  <a:lnTo>
                    <a:pt x="758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2734">
              <a:extLst>
                <a:ext uri="{FF2B5EF4-FFF2-40B4-BE49-F238E27FC236}">
                  <a16:creationId xmlns:a16="http://schemas.microsoft.com/office/drawing/2014/main" xmlns="" id="{32C8BFA1-E264-484C-84CE-787429BFF73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03183" y="133350"/>
              <a:ext cx="13668" cy="165101"/>
            </a:xfrm>
            <a:custGeom>
              <a:avLst/>
              <a:gdLst/>
              <a:ahLst/>
              <a:cxnLst/>
              <a:rect l="0" t="0" r="0" b="0"/>
              <a:pathLst>
                <a:path w="13668" h="165101">
                  <a:moveTo>
                    <a:pt x="7317" y="0"/>
                  </a:moveTo>
                  <a:lnTo>
                    <a:pt x="7317" y="0"/>
                  </a:lnTo>
                  <a:lnTo>
                    <a:pt x="575" y="6742"/>
                  </a:lnTo>
                  <a:lnTo>
                    <a:pt x="0" y="12256"/>
                  </a:lnTo>
                  <a:lnTo>
                    <a:pt x="6075" y="59740"/>
                  </a:lnTo>
                  <a:lnTo>
                    <a:pt x="6949" y="96017"/>
                  </a:lnTo>
                  <a:lnTo>
                    <a:pt x="7951" y="139015"/>
                  </a:lnTo>
                  <a:lnTo>
                    <a:pt x="13667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SMARTInkShape-2735">
              <a:extLst>
                <a:ext uri="{FF2B5EF4-FFF2-40B4-BE49-F238E27FC236}">
                  <a16:creationId xmlns:a16="http://schemas.microsoft.com/office/drawing/2014/main" xmlns="" id="{CC0FBBF3-3A5D-4043-AF37-571E1F24182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90733" y="105717"/>
              <a:ext cx="195968" cy="27634"/>
            </a:xfrm>
            <a:custGeom>
              <a:avLst/>
              <a:gdLst/>
              <a:ahLst/>
              <a:cxnLst/>
              <a:rect l="0" t="0" r="0" b="0"/>
              <a:pathLst>
                <a:path w="195968" h="27634">
                  <a:moveTo>
                    <a:pt x="5467" y="27633"/>
                  </a:moveTo>
                  <a:lnTo>
                    <a:pt x="5467" y="27633"/>
                  </a:lnTo>
                  <a:lnTo>
                    <a:pt x="0" y="22166"/>
                  </a:lnTo>
                  <a:lnTo>
                    <a:pt x="38151" y="12610"/>
                  </a:lnTo>
                  <a:lnTo>
                    <a:pt x="72204" y="6140"/>
                  </a:lnTo>
                  <a:lnTo>
                    <a:pt x="108504" y="912"/>
                  </a:lnTo>
                  <a:lnTo>
                    <a:pt x="143924" y="0"/>
                  </a:lnTo>
                  <a:lnTo>
                    <a:pt x="195967" y="22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SMARTInkShape-2736">
              <a:extLst>
                <a:ext uri="{FF2B5EF4-FFF2-40B4-BE49-F238E27FC236}">
                  <a16:creationId xmlns:a16="http://schemas.microsoft.com/office/drawing/2014/main" xmlns="" id="{D5239C13-2B19-401A-B48E-D9EC131848F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08441" y="261233"/>
              <a:ext cx="92560" cy="132468"/>
            </a:xfrm>
            <a:custGeom>
              <a:avLst/>
              <a:gdLst/>
              <a:ahLst/>
              <a:cxnLst/>
              <a:rect l="0" t="0" r="0" b="0"/>
              <a:pathLst>
                <a:path w="92560" h="132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1" y="0"/>
                  </a:lnTo>
                  <a:lnTo>
                    <a:pt x="6490" y="3272"/>
                  </a:lnTo>
                  <a:lnTo>
                    <a:pt x="47763" y="41203"/>
                  </a:lnTo>
                  <a:lnTo>
                    <a:pt x="72030" y="77934"/>
                  </a:lnTo>
                  <a:lnTo>
                    <a:pt x="89235" y="123022"/>
                  </a:lnTo>
                  <a:lnTo>
                    <a:pt x="92559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2737">
              <a:extLst>
                <a:ext uri="{FF2B5EF4-FFF2-40B4-BE49-F238E27FC236}">
                  <a16:creationId xmlns:a16="http://schemas.microsoft.com/office/drawing/2014/main" xmlns="" id="{2BE8BD99-FBDF-4727-A300-6ECA6B601F4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88503" y="248533"/>
              <a:ext cx="95048" cy="234068"/>
            </a:xfrm>
            <a:custGeom>
              <a:avLst/>
              <a:gdLst/>
              <a:ahLst/>
              <a:cxnLst/>
              <a:rect l="0" t="0" r="0" b="0"/>
              <a:pathLst>
                <a:path w="95048" h="234068">
                  <a:moveTo>
                    <a:pt x="95047" y="5467"/>
                  </a:moveTo>
                  <a:lnTo>
                    <a:pt x="95047" y="5467"/>
                  </a:lnTo>
                  <a:lnTo>
                    <a:pt x="95047" y="0"/>
                  </a:lnTo>
                  <a:lnTo>
                    <a:pt x="88305" y="2749"/>
                  </a:lnTo>
                  <a:lnTo>
                    <a:pt x="73999" y="11404"/>
                  </a:lnTo>
                  <a:lnTo>
                    <a:pt x="41554" y="56732"/>
                  </a:lnTo>
                  <a:lnTo>
                    <a:pt x="15343" y="100107"/>
                  </a:lnTo>
                  <a:lnTo>
                    <a:pt x="3286" y="124115"/>
                  </a:lnTo>
                  <a:lnTo>
                    <a:pt x="0" y="155633"/>
                  </a:lnTo>
                  <a:lnTo>
                    <a:pt x="9262" y="200589"/>
                  </a:lnTo>
                  <a:lnTo>
                    <a:pt x="12497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2738">
              <a:extLst>
                <a:ext uri="{FF2B5EF4-FFF2-40B4-BE49-F238E27FC236}">
                  <a16:creationId xmlns:a16="http://schemas.microsoft.com/office/drawing/2014/main" xmlns="" id="{B0C54155-0537-486F-937C-F808BDBF3A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229600" y="342900"/>
              <a:ext cx="82551" cy="1"/>
            </a:xfrm>
            <a:custGeom>
              <a:avLst/>
              <a:gdLst/>
              <a:ahLst/>
              <a:cxnLst/>
              <a:rect l="0" t="0" r="0" b="0"/>
              <a:pathLst>
                <a:path w="82551" h="1">
                  <a:moveTo>
                    <a:pt x="0" y="0"/>
                  </a:moveTo>
                  <a:lnTo>
                    <a:pt x="0" y="0"/>
                  </a:lnTo>
                  <a:lnTo>
                    <a:pt x="39346" y="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2739">
              <a:extLst>
                <a:ext uri="{FF2B5EF4-FFF2-40B4-BE49-F238E27FC236}">
                  <a16:creationId xmlns:a16="http://schemas.microsoft.com/office/drawing/2014/main" xmlns="" id="{5688B9A3-8CD0-4494-B4E1-08544F63355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70391" y="431800"/>
              <a:ext cx="137010" cy="11818"/>
            </a:xfrm>
            <a:custGeom>
              <a:avLst/>
              <a:gdLst/>
              <a:ahLst/>
              <a:cxnLst/>
              <a:rect l="0" t="0" r="0" b="0"/>
              <a:pathLst>
                <a:path w="13701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1" y="11817"/>
                  </a:lnTo>
                  <a:lnTo>
                    <a:pt x="46709" y="5676"/>
                  </a:lnTo>
                  <a:lnTo>
                    <a:pt x="89556" y="1682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2740">
              <a:extLst>
                <a:ext uri="{FF2B5EF4-FFF2-40B4-BE49-F238E27FC236}">
                  <a16:creationId xmlns:a16="http://schemas.microsoft.com/office/drawing/2014/main" xmlns="" id="{07251C29-EDFC-491E-8308-C237E96C6E2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57532" y="184703"/>
              <a:ext cx="175319" cy="609971"/>
            </a:xfrm>
            <a:custGeom>
              <a:avLst/>
              <a:gdLst/>
              <a:ahLst/>
              <a:cxnLst/>
              <a:rect l="0" t="0" r="0" b="0"/>
              <a:pathLst>
                <a:path w="175319" h="609971">
                  <a:moveTo>
                    <a:pt x="162618" y="24847"/>
                  </a:moveTo>
                  <a:lnTo>
                    <a:pt x="162618" y="24847"/>
                  </a:lnTo>
                  <a:lnTo>
                    <a:pt x="165988" y="21476"/>
                  </a:lnTo>
                  <a:lnTo>
                    <a:pt x="166274" y="19777"/>
                  </a:lnTo>
                  <a:lnTo>
                    <a:pt x="165762" y="17940"/>
                  </a:lnTo>
                  <a:lnTo>
                    <a:pt x="164712" y="16009"/>
                  </a:lnTo>
                  <a:lnTo>
                    <a:pt x="156497" y="9920"/>
                  </a:lnTo>
                  <a:lnTo>
                    <a:pt x="141754" y="3648"/>
                  </a:lnTo>
                  <a:lnTo>
                    <a:pt x="102791" y="0"/>
                  </a:lnTo>
                  <a:lnTo>
                    <a:pt x="78570" y="1492"/>
                  </a:lnTo>
                  <a:lnTo>
                    <a:pt x="67408" y="5295"/>
                  </a:lnTo>
                  <a:lnTo>
                    <a:pt x="57741" y="11689"/>
                  </a:lnTo>
                  <a:lnTo>
                    <a:pt x="44369" y="29964"/>
                  </a:lnTo>
                  <a:lnTo>
                    <a:pt x="34840" y="59995"/>
                  </a:lnTo>
                  <a:lnTo>
                    <a:pt x="30920" y="102446"/>
                  </a:lnTo>
                  <a:lnTo>
                    <a:pt x="33765" y="136241"/>
                  </a:lnTo>
                  <a:lnTo>
                    <a:pt x="38322" y="174544"/>
                  </a:lnTo>
                  <a:lnTo>
                    <a:pt x="40347" y="219790"/>
                  </a:lnTo>
                  <a:lnTo>
                    <a:pt x="41593" y="243709"/>
                  </a:lnTo>
                  <a:lnTo>
                    <a:pt x="43130" y="268122"/>
                  </a:lnTo>
                  <a:lnTo>
                    <a:pt x="44860" y="292863"/>
                  </a:lnTo>
                  <a:lnTo>
                    <a:pt x="44600" y="317825"/>
                  </a:lnTo>
                  <a:lnTo>
                    <a:pt x="43018" y="342932"/>
                  </a:lnTo>
                  <a:lnTo>
                    <a:pt x="40551" y="368137"/>
                  </a:lnTo>
                  <a:lnTo>
                    <a:pt x="37495" y="392701"/>
                  </a:lnTo>
                  <a:lnTo>
                    <a:pt x="34048" y="416839"/>
                  </a:lnTo>
                  <a:lnTo>
                    <a:pt x="26453" y="462943"/>
                  </a:lnTo>
                  <a:lnTo>
                    <a:pt x="18375" y="504601"/>
                  </a:lnTo>
                  <a:lnTo>
                    <a:pt x="10080" y="538638"/>
                  </a:lnTo>
                  <a:lnTo>
                    <a:pt x="0" y="584869"/>
                  </a:lnTo>
                  <a:lnTo>
                    <a:pt x="502" y="596655"/>
                  </a:lnTo>
                  <a:lnTo>
                    <a:pt x="1623" y="600786"/>
                  </a:lnTo>
                  <a:lnTo>
                    <a:pt x="4490" y="604245"/>
                  </a:lnTo>
                  <a:lnTo>
                    <a:pt x="13315" y="609970"/>
                  </a:lnTo>
                  <a:lnTo>
                    <a:pt x="29940" y="609222"/>
                  </a:lnTo>
                  <a:lnTo>
                    <a:pt x="64980" y="600867"/>
                  </a:lnTo>
                  <a:lnTo>
                    <a:pt x="108523" y="591336"/>
                  </a:lnTo>
                  <a:lnTo>
                    <a:pt x="147764" y="582162"/>
                  </a:lnTo>
                  <a:lnTo>
                    <a:pt x="175318" y="5709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2741">
              <a:extLst>
                <a:ext uri="{FF2B5EF4-FFF2-40B4-BE49-F238E27FC236}">
                  <a16:creationId xmlns:a16="http://schemas.microsoft.com/office/drawing/2014/main" xmlns="" id="{5E381B7F-8BD6-44BF-B830-31C1B025D7F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953500" y="2159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1556" y="56369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2742">
              <a:extLst>
                <a:ext uri="{FF2B5EF4-FFF2-40B4-BE49-F238E27FC236}">
                  <a16:creationId xmlns:a16="http://schemas.microsoft.com/office/drawing/2014/main" xmlns="" id="{6C1E5152-49B8-4938-A2DA-3EEDD50E66F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902700" y="53340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0" y="0"/>
                  </a:moveTo>
                  <a:lnTo>
                    <a:pt x="0" y="0"/>
                  </a:lnTo>
                  <a:lnTo>
                    <a:pt x="46909" y="41442"/>
                  </a:lnTo>
                  <a:lnTo>
                    <a:pt x="93970" y="84593"/>
                  </a:lnTo>
                  <a:lnTo>
                    <a:pt x="1333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1" name="SMARTInkShape-Group582">
            <a:extLst>
              <a:ext uri="{FF2B5EF4-FFF2-40B4-BE49-F238E27FC236}">
                <a16:creationId xmlns:a16="http://schemas.microsoft.com/office/drawing/2014/main" xmlns="" id="{08EA7C50-8967-4C93-8DCE-395C0584E978}"/>
              </a:ext>
            </a:extLst>
          </p:cNvPr>
          <p:cNvGrpSpPr/>
          <p:nvPr/>
        </p:nvGrpSpPr>
        <p:grpSpPr>
          <a:xfrm>
            <a:off x="10897024" y="64644"/>
            <a:ext cx="636987" cy="1027555"/>
            <a:chOff x="10897024" y="64644"/>
            <a:chExt cx="636987" cy="1027555"/>
          </a:xfrm>
        </p:grpSpPr>
        <p:sp>
          <p:nvSpPr>
            <p:cNvPr id="1291" name="SMARTInkShape-2743">
              <a:extLst>
                <a:ext uri="{FF2B5EF4-FFF2-40B4-BE49-F238E27FC236}">
                  <a16:creationId xmlns:a16="http://schemas.microsoft.com/office/drawing/2014/main" xmlns="" id="{C6EC19BD-8101-4DD0-91CC-3D6F709E572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150600" y="419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2744">
              <a:extLst>
                <a:ext uri="{FF2B5EF4-FFF2-40B4-BE49-F238E27FC236}">
                  <a16:creationId xmlns:a16="http://schemas.microsoft.com/office/drawing/2014/main" xmlns="" id="{5FA42B1B-866D-43BD-8AAB-7A8CBC0E941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189633" y="800100"/>
              <a:ext cx="75268" cy="241301"/>
            </a:xfrm>
            <a:custGeom>
              <a:avLst/>
              <a:gdLst/>
              <a:ahLst/>
              <a:cxnLst/>
              <a:rect l="0" t="0" r="0" b="0"/>
              <a:pathLst>
                <a:path w="75268" h="241301">
                  <a:moveTo>
                    <a:pt x="75267" y="0"/>
                  </a:moveTo>
                  <a:lnTo>
                    <a:pt x="75267" y="0"/>
                  </a:lnTo>
                  <a:lnTo>
                    <a:pt x="68524" y="0"/>
                  </a:lnTo>
                  <a:lnTo>
                    <a:pt x="61453" y="5644"/>
                  </a:lnTo>
                  <a:lnTo>
                    <a:pt x="15585" y="52203"/>
                  </a:lnTo>
                  <a:lnTo>
                    <a:pt x="12898" y="60545"/>
                  </a:lnTo>
                  <a:lnTo>
                    <a:pt x="11777" y="102334"/>
                  </a:lnTo>
                  <a:lnTo>
                    <a:pt x="8397" y="148603"/>
                  </a:lnTo>
                  <a:lnTo>
                    <a:pt x="785" y="190557"/>
                  </a:lnTo>
                  <a:lnTo>
                    <a:pt x="0" y="221996"/>
                  </a:lnTo>
                  <a:lnTo>
                    <a:pt x="5417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2745">
              <a:extLst>
                <a:ext uri="{FF2B5EF4-FFF2-40B4-BE49-F238E27FC236}">
                  <a16:creationId xmlns:a16="http://schemas.microsoft.com/office/drawing/2014/main" xmlns="" id="{F491A7B6-12E3-43A7-A790-5B243684A03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245856" y="1016000"/>
              <a:ext cx="69845" cy="69851"/>
            </a:xfrm>
            <a:custGeom>
              <a:avLst/>
              <a:gdLst/>
              <a:ahLst/>
              <a:cxnLst/>
              <a:rect l="0" t="0" r="0" b="0"/>
              <a:pathLst>
                <a:path w="69845" h="69851">
                  <a:moveTo>
                    <a:pt x="6344" y="0"/>
                  </a:moveTo>
                  <a:lnTo>
                    <a:pt x="6344" y="0"/>
                  </a:lnTo>
                  <a:lnTo>
                    <a:pt x="2974" y="3371"/>
                  </a:lnTo>
                  <a:lnTo>
                    <a:pt x="1318" y="8789"/>
                  </a:lnTo>
                  <a:lnTo>
                    <a:pt x="3" y="52732"/>
                  </a:lnTo>
                  <a:lnTo>
                    <a:pt x="0" y="52088"/>
                  </a:lnTo>
                  <a:lnTo>
                    <a:pt x="11531" y="21191"/>
                  </a:lnTo>
                  <a:lnTo>
                    <a:pt x="18291" y="13416"/>
                  </a:lnTo>
                  <a:lnTo>
                    <a:pt x="30030" y="5073"/>
                  </a:lnTo>
                  <a:lnTo>
                    <a:pt x="34131" y="4087"/>
                  </a:lnTo>
                  <a:lnTo>
                    <a:pt x="42445" y="4874"/>
                  </a:lnTo>
                  <a:lnTo>
                    <a:pt x="55064" y="9284"/>
                  </a:lnTo>
                  <a:lnTo>
                    <a:pt x="61628" y="18707"/>
                  </a:lnTo>
                  <a:lnTo>
                    <a:pt x="67410" y="37999"/>
                  </a:lnTo>
                  <a:lnTo>
                    <a:pt x="69844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2746">
              <a:extLst>
                <a:ext uri="{FF2B5EF4-FFF2-40B4-BE49-F238E27FC236}">
                  <a16:creationId xmlns:a16="http://schemas.microsoft.com/office/drawing/2014/main" xmlns="" id="{7760A112-6775-4719-AA03-67E7F9FD0A7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360150" y="96035"/>
              <a:ext cx="173861" cy="989816"/>
            </a:xfrm>
            <a:custGeom>
              <a:avLst/>
              <a:gdLst/>
              <a:ahLst/>
              <a:cxnLst/>
              <a:rect l="0" t="0" r="0" b="0"/>
              <a:pathLst>
                <a:path w="173861" h="989816">
                  <a:moveTo>
                    <a:pt x="0" y="18265"/>
                  </a:moveTo>
                  <a:lnTo>
                    <a:pt x="0" y="18265"/>
                  </a:lnTo>
                  <a:lnTo>
                    <a:pt x="10113" y="8152"/>
                  </a:lnTo>
                  <a:lnTo>
                    <a:pt x="24485" y="3187"/>
                  </a:lnTo>
                  <a:lnTo>
                    <a:pt x="65828" y="0"/>
                  </a:lnTo>
                  <a:lnTo>
                    <a:pt x="105659" y="2818"/>
                  </a:lnTo>
                  <a:lnTo>
                    <a:pt x="142001" y="11493"/>
                  </a:lnTo>
                  <a:lnTo>
                    <a:pt x="158597" y="22781"/>
                  </a:lnTo>
                  <a:lnTo>
                    <a:pt x="164998" y="29742"/>
                  </a:lnTo>
                  <a:lnTo>
                    <a:pt x="172110" y="46885"/>
                  </a:lnTo>
                  <a:lnTo>
                    <a:pt x="173860" y="67674"/>
                  </a:lnTo>
                  <a:lnTo>
                    <a:pt x="166913" y="109261"/>
                  </a:lnTo>
                  <a:lnTo>
                    <a:pt x="159789" y="145726"/>
                  </a:lnTo>
                  <a:lnTo>
                    <a:pt x="153804" y="187333"/>
                  </a:lnTo>
                  <a:lnTo>
                    <a:pt x="148789" y="231695"/>
                  </a:lnTo>
                  <a:lnTo>
                    <a:pt x="144211" y="277282"/>
                  </a:lnTo>
                  <a:lnTo>
                    <a:pt x="141297" y="303126"/>
                  </a:lnTo>
                  <a:lnTo>
                    <a:pt x="137942" y="330939"/>
                  </a:lnTo>
                  <a:lnTo>
                    <a:pt x="134295" y="360064"/>
                  </a:lnTo>
                  <a:lnTo>
                    <a:pt x="130452" y="388654"/>
                  </a:lnTo>
                  <a:lnTo>
                    <a:pt x="126479" y="416885"/>
                  </a:lnTo>
                  <a:lnTo>
                    <a:pt x="122420" y="444878"/>
                  </a:lnTo>
                  <a:lnTo>
                    <a:pt x="119007" y="473418"/>
                  </a:lnTo>
                  <a:lnTo>
                    <a:pt x="116027" y="502323"/>
                  </a:lnTo>
                  <a:lnTo>
                    <a:pt x="113335" y="531470"/>
                  </a:lnTo>
                  <a:lnTo>
                    <a:pt x="111540" y="560780"/>
                  </a:lnTo>
                  <a:lnTo>
                    <a:pt x="110344" y="590197"/>
                  </a:lnTo>
                  <a:lnTo>
                    <a:pt x="109546" y="619686"/>
                  </a:lnTo>
                  <a:lnTo>
                    <a:pt x="109014" y="647813"/>
                  </a:lnTo>
                  <a:lnTo>
                    <a:pt x="108659" y="675030"/>
                  </a:lnTo>
                  <a:lnTo>
                    <a:pt x="108424" y="701642"/>
                  </a:lnTo>
                  <a:lnTo>
                    <a:pt x="108264" y="727144"/>
                  </a:lnTo>
                  <a:lnTo>
                    <a:pt x="108159" y="751907"/>
                  </a:lnTo>
                  <a:lnTo>
                    <a:pt x="108044" y="798706"/>
                  </a:lnTo>
                  <a:lnTo>
                    <a:pt x="107991" y="840672"/>
                  </a:lnTo>
                  <a:lnTo>
                    <a:pt x="107969" y="874846"/>
                  </a:lnTo>
                  <a:lnTo>
                    <a:pt x="107954" y="916004"/>
                  </a:lnTo>
                  <a:lnTo>
                    <a:pt x="107950" y="962651"/>
                  </a:lnTo>
                  <a:lnTo>
                    <a:pt x="107950" y="969727"/>
                  </a:lnTo>
                  <a:lnTo>
                    <a:pt x="66523" y="977632"/>
                  </a:lnTo>
                  <a:lnTo>
                    <a:pt x="12700" y="9898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2747">
              <a:extLst>
                <a:ext uri="{FF2B5EF4-FFF2-40B4-BE49-F238E27FC236}">
                  <a16:creationId xmlns:a16="http://schemas.microsoft.com/office/drawing/2014/main" xmlns="" id="{E47F2ECE-2A47-42AB-8A87-55861D9DC9D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897024" y="70613"/>
              <a:ext cx="101177" cy="1021586"/>
            </a:xfrm>
            <a:custGeom>
              <a:avLst/>
              <a:gdLst/>
              <a:ahLst/>
              <a:cxnLst/>
              <a:rect l="0" t="0" r="0" b="0"/>
              <a:pathLst>
                <a:path w="101177" h="1021586">
                  <a:moveTo>
                    <a:pt x="101176" y="11937"/>
                  </a:moveTo>
                  <a:lnTo>
                    <a:pt x="101176" y="11937"/>
                  </a:lnTo>
                  <a:lnTo>
                    <a:pt x="101174" y="8566"/>
                  </a:lnTo>
                  <a:lnTo>
                    <a:pt x="99295" y="5030"/>
                  </a:lnTo>
                  <a:lnTo>
                    <a:pt x="97805" y="3099"/>
                  </a:lnTo>
                  <a:lnTo>
                    <a:pt x="94269" y="953"/>
                  </a:lnTo>
                  <a:lnTo>
                    <a:pt x="88226" y="0"/>
                  </a:lnTo>
                  <a:lnTo>
                    <a:pt x="61354" y="1269"/>
                  </a:lnTo>
                  <a:lnTo>
                    <a:pt x="28870" y="8105"/>
                  </a:lnTo>
                  <a:lnTo>
                    <a:pt x="15887" y="15878"/>
                  </a:lnTo>
                  <a:lnTo>
                    <a:pt x="6827" y="25683"/>
                  </a:lnTo>
                  <a:lnTo>
                    <a:pt x="2798" y="34745"/>
                  </a:lnTo>
                  <a:lnTo>
                    <a:pt x="0" y="75784"/>
                  </a:lnTo>
                  <a:lnTo>
                    <a:pt x="1581" y="119284"/>
                  </a:lnTo>
                  <a:lnTo>
                    <a:pt x="3290" y="156308"/>
                  </a:lnTo>
                  <a:lnTo>
                    <a:pt x="1697" y="200985"/>
                  </a:lnTo>
                  <a:lnTo>
                    <a:pt x="1694" y="225458"/>
                  </a:lnTo>
                  <a:lnTo>
                    <a:pt x="2400" y="250945"/>
                  </a:lnTo>
                  <a:lnTo>
                    <a:pt x="3576" y="277109"/>
                  </a:lnTo>
                  <a:lnTo>
                    <a:pt x="4358" y="313602"/>
                  </a:lnTo>
                  <a:lnTo>
                    <a:pt x="4881" y="356980"/>
                  </a:lnTo>
                  <a:lnTo>
                    <a:pt x="5229" y="404949"/>
                  </a:lnTo>
                  <a:lnTo>
                    <a:pt x="5462" y="446806"/>
                  </a:lnTo>
                  <a:lnTo>
                    <a:pt x="5616" y="484589"/>
                  </a:lnTo>
                  <a:lnTo>
                    <a:pt x="5719" y="519655"/>
                  </a:lnTo>
                  <a:lnTo>
                    <a:pt x="5787" y="552910"/>
                  </a:lnTo>
                  <a:lnTo>
                    <a:pt x="5834" y="584958"/>
                  </a:lnTo>
                  <a:lnTo>
                    <a:pt x="5866" y="616201"/>
                  </a:lnTo>
                  <a:lnTo>
                    <a:pt x="5886" y="646202"/>
                  </a:lnTo>
                  <a:lnTo>
                    <a:pt x="5899" y="675375"/>
                  </a:lnTo>
                  <a:lnTo>
                    <a:pt x="5908" y="703995"/>
                  </a:lnTo>
                  <a:lnTo>
                    <a:pt x="6618" y="731543"/>
                  </a:lnTo>
                  <a:lnTo>
                    <a:pt x="7801" y="758374"/>
                  </a:lnTo>
                  <a:lnTo>
                    <a:pt x="9291" y="784728"/>
                  </a:lnTo>
                  <a:lnTo>
                    <a:pt x="10285" y="809353"/>
                  </a:lnTo>
                  <a:lnTo>
                    <a:pt x="11392" y="855530"/>
                  </a:lnTo>
                  <a:lnTo>
                    <a:pt x="10001" y="895808"/>
                  </a:lnTo>
                  <a:lnTo>
                    <a:pt x="7737" y="931113"/>
                  </a:lnTo>
                  <a:lnTo>
                    <a:pt x="6462" y="972672"/>
                  </a:lnTo>
                  <a:lnTo>
                    <a:pt x="5935" y="1020119"/>
                  </a:lnTo>
                  <a:lnTo>
                    <a:pt x="5924" y="1021585"/>
                  </a:lnTo>
                  <a:lnTo>
                    <a:pt x="49664" y="1016517"/>
                  </a:lnTo>
                  <a:lnTo>
                    <a:pt x="82126" y="10088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2748">
              <a:extLst>
                <a:ext uri="{FF2B5EF4-FFF2-40B4-BE49-F238E27FC236}">
                  <a16:creationId xmlns:a16="http://schemas.microsoft.com/office/drawing/2014/main" xmlns="" id="{58EEE765-1184-47BE-A1BD-2E7BB9FFCEC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106150" y="80010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0" y="0"/>
                  </a:moveTo>
                  <a:lnTo>
                    <a:pt x="0" y="0"/>
                  </a:lnTo>
                  <a:lnTo>
                    <a:pt x="32200" y="43033"/>
                  </a:lnTo>
                  <a:lnTo>
                    <a:pt x="698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2749">
              <a:extLst>
                <a:ext uri="{FF2B5EF4-FFF2-40B4-BE49-F238E27FC236}">
                  <a16:creationId xmlns:a16="http://schemas.microsoft.com/office/drawing/2014/main" xmlns="" id="{265422AF-2F2D-429E-88C0-60FCD43F505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138188" y="64644"/>
              <a:ext cx="69563" cy="227457"/>
            </a:xfrm>
            <a:custGeom>
              <a:avLst/>
              <a:gdLst/>
              <a:ahLst/>
              <a:cxnLst/>
              <a:rect l="0" t="0" r="0" b="0"/>
              <a:pathLst>
                <a:path w="69563" h="227457">
                  <a:moveTo>
                    <a:pt x="69562" y="11556"/>
                  </a:moveTo>
                  <a:lnTo>
                    <a:pt x="69562" y="11556"/>
                  </a:lnTo>
                  <a:lnTo>
                    <a:pt x="69560" y="2718"/>
                  </a:lnTo>
                  <a:lnTo>
                    <a:pt x="68857" y="1430"/>
                  </a:lnTo>
                  <a:lnTo>
                    <a:pt x="67681" y="572"/>
                  </a:lnTo>
                  <a:lnTo>
                    <a:pt x="66191" y="0"/>
                  </a:lnTo>
                  <a:lnTo>
                    <a:pt x="64492" y="324"/>
                  </a:lnTo>
                  <a:lnTo>
                    <a:pt x="58731" y="4152"/>
                  </a:lnTo>
                  <a:lnTo>
                    <a:pt x="52555" y="10460"/>
                  </a:lnTo>
                  <a:lnTo>
                    <a:pt x="39217" y="32293"/>
                  </a:lnTo>
                  <a:lnTo>
                    <a:pt x="26435" y="44684"/>
                  </a:lnTo>
                  <a:lnTo>
                    <a:pt x="21036" y="54533"/>
                  </a:lnTo>
                  <a:lnTo>
                    <a:pt x="9342" y="100912"/>
                  </a:lnTo>
                  <a:lnTo>
                    <a:pt x="2978" y="147434"/>
                  </a:lnTo>
                  <a:lnTo>
                    <a:pt x="0" y="194488"/>
                  </a:lnTo>
                  <a:lnTo>
                    <a:pt x="6062" y="227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2750">
              <a:extLst>
                <a:ext uri="{FF2B5EF4-FFF2-40B4-BE49-F238E27FC236}">
                  <a16:creationId xmlns:a16="http://schemas.microsoft.com/office/drawing/2014/main" xmlns="" id="{8B5E40A7-E26D-4317-BC84-730DD41DE1F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137900" y="571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2751">
              <a:extLst>
                <a:ext uri="{FF2B5EF4-FFF2-40B4-BE49-F238E27FC236}">
                  <a16:creationId xmlns:a16="http://schemas.microsoft.com/office/drawing/2014/main" xmlns="" id="{4A763839-8CB0-44FB-AD1F-B1A43672F24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061700" y="6985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45383" y="54278"/>
                  </a:lnTo>
                  <a:lnTo>
                    <a:pt x="825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2752">
              <a:extLst>
                <a:ext uri="{FF2B5EF4-FFF2-40B4-BE49-F238E27FC236}">
                  <a16:creationId xmlns:a16="http://schemas.microsoft.com/office/drawing/2014/main" xmlns="" id="{6C8C0537-6EA5-490B-B158-BF73A1A2B59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214100" y="2476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467" y="4753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0" name="SMARTInkShape-Group583">
            <a:extLst>
              <a:ext uri="{FF2B5EF4-FFF2-40B4-BE49-F238E27FC236}">
                <a16:creationId xmlns:a16="http://schemas.microsoft.com/office/drawing/2014/main" xmlns="" id="{E8A85815-53BF-4006-9435-F73B8E351AD3}"/>
              </a:ext>
            </a:extLst>
          </p:cNvPr>
          <p:cNvGrpSpPr/>
          <p:nvPr/>
        </p:nvGrpSpPr>
        <p:grpSpPr>
          <a:xfrm>
            <a:off x="8274312" y="1194760"/>
            <a:ext cx="1058271" cy="392741"/>
            <a:chOff x="8274312" y="1194760"/>
            <a:chExt cx="1058271" cy="392741"/>
          </a:xfrm>
        </p:grpSpPr>
        <p:sp>
          <p:nvSpPr>
            <p:cNvPr id="1302" name="SMARTInkShape-2753">
              <a:extLst>
                <a:ext uri="{FF2B5EF4-FFF2-40B4-BE49-F238E27FC236}">
                  <a16:creationId xmlns:a16="http://schemas.microsoft.com/office/drawing/2014/main" xmlns="" id="{4C85693D-E9DA-4607-BF1F-428585AC332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85629" y="1365250"/>
              <a:ext cx="46954" cy="27886"/>
            </a:xfrm>
            <a:custGeom>
              <a:avLst/>
              <a:gdLst/>
              <a:ahLst/>
              <a:cxnLst/>
              <a:rect l="0" t="0" r="0" b="0"/>
              <a:pathLst>
                <a:path w="46954" h="27886">
                  <a:moveTo>
                    <a:pt x="29821" y="0"/>
                  </a:moveTo>
                  <a:lnTo>
                    <a:pt x="29821" y="0"/>
                  </a:lnTo>
                  <a:lnTo>
                    <a:pt x="11660" y="706"/>
                  </a:lnTo>
                  <a:lnTo>
                    <a:pt x="4580" y="3371"/>
                  </a:lnTo>
                  <a:lnTo>
                    <a:pt x="2409" y="5775"/>
                  </a:lnTo>
                  <a:lnTo>
                    <a:pt x="0" y="12209"/>
                  </a:lnTo>
                  <a:lnTo>
                    <a:pt x="62" y="15195"/>
                  </a:lnTo>
                  <a:lnTo>
                    <a:pt x="2013" y="20394"/>
                  </a:lnTo>
                  <a:lnTo>
                    <a:pt x="8995" y="25057"/>
                  </a:lnTo>
                  <a:lnTo>
                    <a:pt x="13820" y="27288"/>
                  </a:lnTo>
                  <a:lnTo>
                    <a:pt x="24826" y="27885"/>
                  </a:lnTo>
                  <a:lnTo>
                    <a:pt x="35363" y="25799"/>
                  </a:lnTo>
                  <a:lnTo>
                    <a:pt x="42397" y="22520"/>
                  </a:lnTo>
                  <a:lnTo>
                    <a:pt x="44555" y="19952"/>
                  </a:lnTo>
                  <a:lnTo>
                    <a:pt x="46953" y="13336"/>
                  </a:lnTo>
                  <a:lnTo>
                    <a:pt x="45475" y="10302"/>
                  </a:lnTo>
                  <a:lnTo>
                    <a:pt x="38189" y="5049"/>
                  </a:lnTo>
                  <a:lnTo>
                    <a:pt x="44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2754">
              <a:extLst>
                <a:ext uri="{FF2B5EF4-FFF2-40B4-BE49-F238E27FC236}">
                  <a16:creationId xmlns:a16="http://schemas.microsoft.com/office/drawing/2014/main" xmlns="" id="{372298E7-66F3-4D69-AEF3-7EB857339FD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265012" y="1466850"/>
              <a:ext cx="18689" cy="57151"/>
            </a:xfrm>
            <a:custGeom>
              <a:avLst/>
              <a:gdLst/>
              <a:ahLst/>
              <a:cxnLst/>
              <a:rect l="0" t="0" r="0" b="0"/>
              <a:pathLst>
                <a:path w="18689" h="57151">
                  <a:moveTo>
                    <a:pt x="18688" y="0"/>
                  </a:moveTo>
                  <a:lnTo>
                    <a:pt x="18688" y="0"/>
                  </a:lnTo>
                  <a:lnTo>
                    <a:pt x="13619" y="5775"/>
                  </a:lnTo>
                  <a:lnTo>
                    <a:pt x="2387" y="27838"/>
                  </a:lnTo>
                  <a:lnTo>
                    <a:pt x="0" y="48726"/>
                  </a:lnTo>
                  <a:lnTo>
                    <a:pt x="584" y="51534"/>
                  </a:lnTo>
                  <a:lnTo>
                    <a:pt x="1681" y="53406"/>
                  </a:lnTo>
                  <a:lnTo>
                    <a:pt x="5988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2755">
              <a:extLst>
                <a:ext uri="{FF2B5EF4-FFF2-40B4-BE49-F238E27FC236}">
                  <a16:creationId xmlns:a16="http://schemas.microsoft.com/office/drawing/2014/main" xmlns="" id="{572DF2B1-8DE2-4C7F-80CA-92F364A3FF4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207500" y="1238250"/>
              <a:ext cx="88901" cy="266701"/>
            </a:xfrm>
            <a:custGeom>
              <a:avLst/>
              <a:gdLst/>
              <a:ahLst/>
              <a:cxnLst/>
              <a:rect l="0" t="0" r="0" b="0"/>
              <a:pathLst>
                <a:path w="88901" h="266701">
                  <a:moveTo>
                    <a:pt x="88900" y="0"/>
                  </a:moveTo>
                  <a:lnTo>
                    <a:pt x="88900" y="0"/>
                  </a:lnTo>
                  <a:lnTo>
                    <a:pt x="83433" y="0"/>
                  </a:lnTo>
                  <a:lnTo>
                    <a:pt x="61580" y="12209"/>
                  </a:lnTo>
                  <a:lnTo>
                    <a:pt x="17651" y="52353"/>
                  </a:lnTo>
                  <a:lnTo>
                    <a:pt x="7845" y="63484"/>
                  </a:lnTo>
                  <a:lnTo>
                    <a:pt x="3487" y="73136"/>
                  </a:lnTo>
                  <a:lnTo>
                    <a:pt x="305" y="99400"/>
                  </a:lnTo>
                  <a:lnTo>
                    <a:pt x="10143" y="140648"/>
                  </a:lnTo>
                  <a:lnTo>
                    <a:pt x="11239" y="163186"/>
                  </a:lnTo>
                  <a:lnTo>
                    <a:pt x="6166" y="208101"/>
                  </a:lnTo>
                  <a:lnTo>
                    <a:pt x="635" y="2554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2756">
              <a:extLst>
                <a:ext uri="{FF2B5EF4-FFF2-40B4-BE49-F238E27FC236}">
                  <a16:creationId xmlns:a16="http://schemas.microsoft.com/office/drawing/2014/main" xmlns="" id="{08C9B394-F2EF-4F59-848C-182D9579498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44000" y="12128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5580"/>
                  </a:lnTo>
                  <a:lnTo>
                    <a:pt x="44159" y="59891"/>
                  </a:lnTo>
                  <a:lnTo>
                    <a:pt x="79154" y="106751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2757">
              <a:extLst>
                <a:ext uri="{FF2B5EF4-FFF2-40B4-BE49-F238E27FC236}">
                  <a16:creationId xmlns:a16="http://schemas.microsoft.com/office/drawing/2014/main" xmlns="" id="{4E81FA4D-C330-430E-A45D-327E7D15975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87368" y="1225628"/>
              <a:ext cx="186783" cy="228022"/>
            </a:xfrm>
            <a:custGeom>
              <a:avLst/>
              <a:gdLst/>
              <a:ahLst/>
              <a:cxnLst/>
              <a:rect l="0" t="0" r="0" b="0"/>
              <a:pathLst>
                <a:path w="186783" h="228022">
                  <a:moveTo>
                    <a:pt x="186782" y="6272"/>
                  </a:moveTo>
                  <a:lnTo>
                    <a:pt x="186782" y="6272"/>
                  </a:lnTo>
                  <a:lnTo>
                    <a:pt x="183411" y="6272"/>
                  </a:lnTo>
                  <a:lnTo>
                    <a:pt x="182419" y="5566"/>
                  </a:lnTo>
                  <a:lnTo>
                    <a:pt x="181755" y="4391"/>
                  </a:lnTo>
                  <a:lnTo>
                    <a:pt x="180454" y="0"/>
                  </a:lnTo>
                  <a:lnTo>
                    <a:pt x="138369" y="23689"/>
                  </a:lnTo>
                  <a:lnTo>
                    <a:pt x="100914" y="45304"/>
                  </a:lnTo>
                  <a:lnTo>
                    <a:pt x="59544" y="68075"/>
                  </a:lnTo>
                  <a:lnTo>
                    <a:pt x="23453" y="85646"/>
                  </a:lnTo>
                  <a:lnTo>
                    <a:pt x="18943" y="90468"/>
                  </a:lnTo>
                  <a:lnTo>
                    <a:pt x="16937" y="94963"/>
                  </a:lnTo>
                  <a:lnTo>
                    <a:pt x="16402" y="97149"/>
                  </a:lnTo>
                  <a:lnTo>
                    <a:pt x="18867" y="99312"/>
                  </a:lnTo>
                  <a:lnTo>
                    <a:pt x="37232" y="105728"/>
                  </a:lnTo>
                  <a:lnTo>
                    <a:pt x="78768" y="112335"/>
                  </a:lnTo>
                  <a:lnTo>
                    <a:pt x="125258" y="119043"/>
                  </a:lnTo>
                  <a:lnTo>
                    <a:pt x="137331" y="122950"/>
                  </a:lnTo>
                  <a:lnTo>
                    <a:pt x="140407" y="125685"/>
                  </a:lnTo>
                  <a:lnTo>
                    <a:pt x="141755" y="128920"/>
                  </a:lnTo>
                  <a:lnTo>
                    <a:pt x="141950" y="132487"/>
                  </a:lnTo>
                  <a:lnTo>
                    <a:pt x="136518" y="142095"/>
                  </a:lnTo>
                  <a:lnTo>
                    <a:pt x="132104" y="147621"/>
                  </a:lnTo>
                  <a:lnTo>
                    <a:pt x="90244" y="170992"/>
                  </a:lnTo>
                  <a:lnTo>
                    <a:pt x="53757" y="186154"/>
                  </a:lnTo>
                  <a:lnTo>
                    <a:pt x="8833" y="212725"/>
                  </a:lnTo>
                  <a:lnTo>
                    <a:pt x="0" y="219373"/>
                  </a:lnTo>
                  <a:lnTo>
                    <a:pt x="171" y="221011"/>
                  </a:lnTo>
                  <a:lnTo>
                    <a:pt x="4126" y="224713"/>
                  </a:lnTo>
                  <a:lnTo>
                    <a:pt x="48525" y="228021"/>
                  </a:lnTo>
                  <a:lnTo>
                    <a:pt x="90077" y="226492"/>
                  </a:lnTo>
                  <a:lnTo>
                    <a:pt x="127319" y="223452"/>
                  </a:lnTo>
                  <a:lnTo>
                    <a:pt x="161382" y="22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2758">
              <a:extLst>
                <a:ext uri="{FF2B5EF4-FFF2-40B4-BE49-F238E27FC236}">
                  <a16:creationId xmlns:a16="http://schemas.microsoft.com/office/drawing/2014/main" xmlns="" id="{FB70DF33-CDF8-42DC-827C-B7707EFC392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24032" y="1194760"/>
              <a:ext cx="170719" cy="392741"/>
            </a:xfrm>
            <a:custGeom>
              <a:avLst/>
              <a:gdLst/>
              <a:ahLst/>
              <a:cxnLst/>
              <a:rect l="0" t="0" r="0" b="0"/>
              <a:pathLst>
                <a:path w="170719" h="392741">
                  <a:moveTo>
                    <a:pt x="170718" y="11740"/>
                  </a:moveTo>
                  <a:lnTo>
                    <a:pt x="170718" y="11740"/>
                  </a:lnTo>
                  <a:lnTo>
                    <a:pt x="170716" y="8369"/>
                  </a:lnTo>
                  <a:lnTo>
                    <a:pt x="169306" y="7376"/>
                  </a:lnTo>
                  <a:lnTo>
                    <a:pt x="128655" y="0"/>
                  </a:lnTo>
                  <a:lnTo>
                    <a:pt x="88246" y="4299"/>
                  </a:lnTo>
                  <a:lnTo>
                    <a:pt x="54285" y="13992"/>
                  </a:lnTo>
                  <a:lnTo>
                    <a:pt x="43478" y="20247"/>
                  </a:lnTo>
                  <a:lnTo>
                    <a:pt x="35807" y="33310"/>
                  </a:lnTo>
                  <a:lnTo>
                    <a:pt x="35028" y="46492"/>
                  </a:lnTo>
                  <a:lnTo>
                    <a:pt x="40276" y="84692"/>
                  </a:lnTo>
                  <a:lnTo>
                    <a:pt x="46069" y="127351"/>
                  </a:lnTo>
                  <a:lnTo>
                    <a:pt x="46409" y="161195"/>
                  </a:lnTo>
                  <a:lnTo>
                    <a:pt x="44209" y="198109"/>
                  </a:lnTo>
                  <a:lnTo>
                    <a:pt x="40879" y="238034"/>
                  </a:lnTo>
                  <a:lnTo>
                    <a:pt x="35165" y="273652"/>
                  </a:lnTo>
                  <a:lnTo>
                    <a:pt x="24015" y="317708"/>
                  </a:lnTo>
                  <a:lnTo>
                    <a:pt x="7605" y="360829"/>
                  </a:lnTo>
                  <a:lnTo>
                    <a:pt x="0" y="383821"/>
                  </a:lnTo>
                  <a:lnTo>
                    <a:pt x="7119" y="387129"/>
                  </a:lnTo>
                  <a:lnTo>
                    <a:pt x="28875" y="391078"/>
                  </a:lnTo>
                  <a:lnTo>
                    <a:pt x="67832" y="392412"/>
                  </a:lnTo>
                  <a:lnTo>
                    <a:pt x="113156" y="392675"/>
                  </a:lnTo>
                  <a:lnTo>
                    <a:pt x="151668" y="392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2759">
              <a:extLst>
                <a:ext uri="{FF2B5EF4-FFF2-40B4-BE49-F238E27FC236}">
                  <a16:creationId xmlns:a16="http://schemas.microsoft.com/office/drawing/2014/main" xmlns="" id="{10372215-6529-476B-A948-05CF90A2C9B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87632" y="1492250"/>
              <a:ext cx="94369" cy="19051"/>
            </a:xfrm>
            <a:custGeom>
              <a:avLst/>
              <a:gdLst/>
              <a:ahLst/>
              <a:cxnLst/>
              <a:rect l="0" t="0" r="0" b="0"/>
              <a:pathLst>
                <a:path w="94369" h="19051">
                  <a:moveTo>
                    <a:pt x="5468" y="0"/>
                  </a:moveTo>
                  <a:lnTo>
                    <a:pt x="5468" y="0"/>
                  </a:lnTo>
                  <a:lnTo>
                    <a:pt x="441" y="11933"/>
                  </a:lnTo>
                  <a:lnTo>
                    <a:pt x="0" y="14306"/>
                  </a:lnTo>
                  <a:lnTo>
                    <a:pt x="2527" y="15887"/>
                  </a:lnTo>
                  <a:lnTo>
                    <a:pt x="48267" y="18772"/>
                  </a:lnTo>
                  <a:lnTo>
                    <a:pt x="94368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2760">
              <a:extLst>
                <a:ext uri="{FF2B5EF4-FFF2-40B4-BE49-F238E27FC236}">
                  <a16:creationId xmlns:a16="http://schemas.microsoft.com/office/drawing/2014/main" xmlns="" id="{62B07026-C7DB-4A5A-808C-DB7E7AE970D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74312" y="1384300"/>
              <a:ext cx="107689" cy="19051"/>
            </a:xfrm>
            <a:custGeom>
              <a:avLst/>
              <a:gdLst/>
              <a:ahLst/>
              <a:cxnLst/>
              <a:rect l="0" t="0" r="0" b="0"/>
              <a:pathLst>
                <a:path w="107689" h="190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12324" y="1881"/>
                  </a:lnTo>
                  <a:lnTo>
                    <a:pt x="55724" y="10831"/>
                  </a:lnTo>
                  <a:lnTo>
                    <a:pt x="107688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1" name="SMARTInkShape-Group584">
            <a:extLst>
              <a:ext uri="{FF2B5EF4-FFF2-40B4-BE49-F238E27FC236}">
                <a16:creationId xmlns:a16="http://schemas.microsoft.com/office/drawing/2014/main" xmlns="" id="{05B2AF00-EE8E-4F56-B7DC-AF3676E1AD81}"/>
              </a:ext>
            </a:extLst>
          </p:cNvPr>
          <p:cNvGrpSpPr/>
          <p:nvPr/>
        </p:nvGrpSpPr>
        <p:grpSpPr>
          <a:xfrm>
            <a:off x="9772432" y="1153473"/>
            <a:ext cx="892962" cy="450537"/>
            <a:chOff x="9772432" y="1153473"/>
            <a:chExt cx="892962" cy="450537"/>
          </a:xfrm>
        </p:grpSpPr>
        <p:sp>
          <p:nvSpPr>
            <p:cNvPr id="1311" name="SMARTInkShape-2761">
              <a:extLst>
                <a:ext uri="{FF2B5EF4-FFF2-40B4-BE49-F238E27FC236}">
                  <a16:creationId xmlns:a16="http://schemas.microsoft.com/office/drawing/2014/main" xmlns="" id="{7BB47E41-B9B5-41B0-B1A8-D387A906A3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26244" y="1202556"/>
              <a:ext cx="62357" cy="130945"/>
            </a:xfrm>
            <a:custGeom>
              <a:avLst/>
              <a:gdLst/>
              <a:ahLst/>
              <a:cxnLst/>
              <a:rect l="0" t="0" r="0" b="0"/>
              <a:pathLst>
                <a:path w="62357" h="130945">
                  <a:moveTo>
                    <a:pt x="11556" y="29344"/>
                  </a:moveTo>
                  <a:lnTo>
                    <a:pt x="11556" y="29344"/>
                  </a:lnTo>
                  <a:lnTo>
                    <a:pt x="0" y="144"/>
                  </a:lnTo>
                  <a:lnTo>
                    <a:pt x="323" y="0"/>
                  </a:lnTo>
                  <a:lnTo>
                    <a:pt x="2567" y="1720"/>
                  </a:lnTo>
                  <a:lnTo>
                    <a:pt x="22651" y="45844"/>
                  </a:lnTo>
                  <a:lnTo>
                    <a:pt x="43538" y="88525"/>
                  </a:lnTo>
                  <a:lnTo>
                    <a:pt x="62356" y="130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2762">
              <a:extLst>
                <a:ext uri="{FF2B5EF4-FFF2-40B4-BE49-F238E27FC236}">
                  <a16:creationId xmlns:a16="http://schemas.microsoft.com/office/drawing/2014/main" xmlns="" id="{CFFE36B5-D714-48B6-B5BC-80F8C1C9AD2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385546" y="1232783"/>
              <a:ext cx="104655" cy="253118"/>
            </a:xfrm>
            <a:custGeom>
              <a:avLst/>
              <a:gdLst/>
              <a:ahLst/>
              <a:cxnLst/>
              <a:rect l="0" t="0" r="0" b="0"/>
              <a:pathLst>
                <a:path w="104655" h="253118">
                  <a:moveTo>
                    <a:pt x="104654" y="5467"/>
                  </a:moveTo>
                  <a:lnTo>
                    <a:pt x="104654" y="5467"/>
                  </a:lnTo>
                  <a:lnTo>
                    <a:pt x="97911" y="2096"/>
                  </a:lnTo>
                  <a:lnTo>
                    <a:pt x="83605" y="0"/>
                  </a:lnTo>
                  <a:lnTo>
                    <a:pt x="62591" y="2750"/>
                  </a:lnTo>
                  <a:lnTo>
                    <a:pt x="50446" y="9904"/>
                  </a:lnTo>
                  <a:lnTo>
                    <a:pt x="26881" y="37967"/>
                  </a:lnTo>
                  <a:lnTo>
                    <a:pt x="24227" y="44841"/>
                  </a:lnTo>
                  <a:lnTo>
                    <a:pt x="17766" y="91559"/>
                  </a:lnTo>
                  <a:lnTo>
                    <a:pt x="11566" y="137903"/>
                  </a:lnTo>
                  <a:lnTo>
                    <a:pt x="9689" y="184566"/>
                  </a:lnTo>
                  <a:lnTo>
                    <a:pt x="2535" y="223846"/>
                  </a:lnTo>
                  <a:lnTo>
                    <a:pt x="0" y="234463"/>
                  </a:lnTo>
                  <a:lnTo>
                    <a:pt x="3054" y="253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2763">
              <a:extLst>
                <a:ext uri="{FF2B5EF4-FFF2-40B4-BE49-F238E27FC236}">
                  <a16:creationId xmlns:a16="http://schemas.microsoft.com/office/drawing/2014/main" xmlns="" id="{0375F3B8-9D9A-4C52-9767-293E930130D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445750" y="14922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1987" y="1013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2764">
              <a:extLst>
                <a:ext uri="{FF2B5EF4-FFF2-40B4-BE49-F238E27FC236}">
                  <a16:creationId xmlns:a16="http://schemas.microsoft.com/office/drawing/2014/main" xmlns="" id="{00C96A27-9EB1-4B0E-9F73-D337CF2B756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53865" y="1409700"/>
              <a:ext cx="42686" cy="40008"/>
            </a:xfrm>
            <a:custGeom>
              <a:avLst/>
              <a:gdLst/>
              <a:ahLst/>
              <a:cxnLst/>
              <a:rect l="0" t="0" r="0" b="0"/>
              <a:pathLst>
                <a:path w="42686" h="40008">
                  <a:moveTo>
                    <a:pt x="10935" y="0"/>
                  </a:moveTo>
                  <a:lnTo>
                    <a:pt x="10935" y="0"/>
                  </a:lnTo>
                  <a:lnTo>
                    <a:pt x="4192" y="3371"/>
                  </a:lnTo>
                  <a:lnTo>
                    <a:pt x="2207" y="6481"/>
                  </a:lnTo>
                  <a:lnTo>
                    <a:pt x="0" y="15580"/>
                  </a:lnTo>
                  <a:lnTo>
                    <a:pt x="822" y="20265"/>
                  </a:lnTo>
                  <a:lnTo>
                    <a:pt x="5499" y="29232"/>
                  </a:lnTo>
                  <a:lnTo>
                    <a:pt x="16066" y="38843"/>
                  </a:lnTo>
                  <a:lnTo>
                    <a:pt x="20000" y="40007"/>
                  </a:lnTo>
                  <a:lnTo>
                    <a:pt x="28135" y="39418"/>
                  </a:lnTo>
                  <a:lnTo>
                    <a:pt x="34570" y="36804"/>
                  </a:lnTo>
                  <a:lnTo>
                    <a:pt x="42685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2765">
              <a:extLst>
                <a:ext uri="{FF2B5EF4-FFF2-40B4-BE49-F238E27FC236}">
                  <a16:creationId xmlns:a16="http://schemas.microsoft.com/office/drawing/2014/main" xmlns="" id="{8282CBF4-D6EF-4307-A117-E28416047F5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33050" y="1153473"/>
              <a:ext cx="232344" cy="450537"/>
            </a:xfrm>
            <a:custGeom>
              <a:avLst/>
              <a:gdLst/>
              <a:ahLst/>
              <a:cxnLst/>
              <a:rect l="0" t="0" r="0" b="0"/>
              <a:pathLst>
                <a:path w="232344" h="450537">
                  <a:moveTo>
                    <a:pt x="133350" y="14927"/>
                  </a:moveTo>
                  <a:lnTo>
                    <a:pt x="133350" y="14927"/>
                  </a:lnTo>
                  <a:lnTo>
                    <a:pt x="129980" y="11556"/>
                  </a:lnTo>
                  <a:lnTo>
                    <a:pt x="130396" y="9857"/>
                  </a:lnTo>
                  <a:lnTo>
                    <a:pt x="134624" y="6089"/>
                  </a:lnTo>
                  <a:lnTo>
                    <a:pt x="144938" y="0"/>
                  </a:lnTo>
                  <a:lnTo>
                    <a:pt x="188661" y="1055"/>
                  </a:lnTo>
                  <a:lnTo>
                    <a:pt x="216217" y="3291"/>
                  </a:lnTo>
                  <a:lnTo>
                    <a:pt x="226153" y="8815"/>
                  </a:lnTo>
                  <a:lnTo>
                    <a:pt x="231039" y="15973"/>
                  </a:lnTo>
                  <a:lnTo>
                    <a:pt x="232343" y="19858"/>
                  </a:lnTo>
                  <a:lnTo>
                    <a:pt x="230029" y="31700"/>
                  </a:lnTo>
                  <a:lnTo>
                    <a:pt x="224555" y="54234"/>
                  </a:lnTo>
                  <a:lnTo>
                    <a:pt x="215964" y="93874"/>
                  </a:lnTo>
                  <a:lnTo>
                    <a:pt x="208078" y="130041"/>
                  </a:lnTo>
                  <a:lnTo>
                    <a:pt x="197902" y="170939"/>
                  </a:lnTo>
                  <a:lnTo>
                    <a:pt x="192693" y="210966"/>
                  </a:lnTo>
                  <a:lnTo>
                    <a:pt x="191149" y="249637"/>
                  </a:lnTo>
                  <a:lnTo>
                    <a:pt x="189923" y="295560"/>
                  </a:lnTo>
                  <a:lnTo>
                    <a:pt x="185500" y="338602"/>
                  </a:lnTo>
                  <a:lnTo>
                    <a:pt x="181046" y="374334"/>
                  </a:lnTo>
                  <a:lnTo>
                    <a:pt x="168649" y="398545"/>
                  </a:lnTo>
                  <a:lnTo>
                    <a:pt x="154940" y="413479"/>
                  </a:lnTo>
                  <a:lnTo>
                    <a:pt x="112684" y="439134"/>
                  </a:lnTo>
                  <a:lnTo>
                    <a:pt x="91710" y="446880"/>
                  </a:lnTo>
                  <a:lnTo>
                    <a:pt x="55396" y="450536"/>
                  </a:lnTo>
                  <a:lnTo>
                    <a:pt x="0" y="446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2766">
              <a:extLst>
                <a:ext uri="{FF2B5EF4-FFF2-40B4-BE49-F238E27FC236}">
                  <a16:creationId xmlns:a16="http://schemas.microsoft.com/office/drawing/2014/main" xmlns="" id="{14948FE1-8EF7-4663-BC38-48FDDC7B3EE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772432" y="1239394"/>
              <a:ext cx="216119" cy="252077"/>
            </a:xfrm>
            <a:custGeom>
              <a:avLst/>
              <a:gdLst/>
              <a:ahLst/>
              <a:cxnLst/>
              <a:rect l="0" t="0" r="0" b="0"/>
              <a:pathLst>
                <a:path w="216119" h="252077">
                  <a:moveTo>
                    <a:pt x="178018" y="11556"/>
                  </a:moveTo>
                  <a:lnTo>
                    <a:pt x="178018" y="11556"/>
                  </a:lnTo>
                  <a:lnTo>
                    <a:pt x="183794" y="6486"/>
                  </a:lnTo>
                  <a:lnTo>
                    <a:pt x="195041" y="0"/>
                  </a:lnTo>
                  <a:lnTo>
                    <a:pt x="151797" y="22436"/>
                  </a:lnTo>
                  <a:lnTo>
                    <a:pt x="114275" y="42767"/>
                  </a:lnTo>
                  <a:lnTo>
                    <a:pt x="74465" y="64078"/>
                  </a:lnTo>
                  <a:lnTo>
                    <a:pt x="26878" y="93192"/>
                  </a:lnTo>
                  <a:lnTo>
                    <a:pt x="9214" y="109514"/>
                  </a:lnTo>
                  <a:lnTo>
                    <a:pt x="8331" y="114256"/>
                  </a:lnTo>
                  <a:lnTo>
                    <a:pt x="9860" y="118828"/>
                  </a:lnTo>
                  <a:lnTo>
                    <a:pt x="12996" y="123287"/>
                  </a:lnTo>
                  <a:lnTo>
                    <a:pt x="25887" y="130124"/>
                  </a:lnTo>
                  <a:lnTo>
                    <a:pt x="72348" y="142515"/>
                  </a:lnTo>
                  <a:lnTo>
                    <a:pt x="106262" y="149965"/>
                  </a:lnTo>
                  <a:lnTo>
                    <a:pt x="106899" y="152512"/>
                  </a:lnTo>
                  <a:lnTo>
                    <a:pt x="101958" y="160987"/>
                  </a:lnTo>
                  <a:lnTo>
                    <a:pt x="64930" y="186657"/>
                  </a:lnTo>
                  <a:lnTo>
                    <a:pt x="21622" y="214223"/>
                  </a:lnTo>
                  <a:lnTo>
                    <a:pt x="3191" y="230277"/>
                  </a:lnTo>
                  <a:lnTo>
                    <a:pt x="786" y="234981"/>
                  </a:lnTo>
                  <a:lnTo>
                    <a:pt x="0" y="243971"/>
                  </a:lnTo>
                  <a:lnTo>
                    <a:pt x="3600" y="246933"/>
                  </a:lnTo>
                  <a:lnTo>
                    <a:pt x="17008" y="250223"/>
                  </a:lnTo>
                  <a:lnTo>
                    <a:pt x="51132" y="252076"/>
                  </a:lnTo>
                  <a:lnTo>
                    <a:pt x="95894" y="249254"/>
                  </a:lnTo>
                  <a:lnTo>
                    <a:pt x="128347" y="243964"/>
                  </a:lnTo>
                  <a:lnTo>
                    <a:pt x="174591" y="234934"/>
                  </a:lnTo>
                  <a:lnTo>
                    <a:pt x="216118" y="227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2767">
              <a:extLst>
                <a:ext uri="{FF2B5EF4-FFF2-40B4-BE49-F238E27FC236}">
                  <a16:creationId xmlns:a16="http://schemas.microsoft.com/office/drawing/2014/main" xmlns="" id="{BB76A082-4984-4630-ABD9-4CD0CDB2A8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026650" y="123825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11933" y="8789"/>
                  </a:lnTo>
                  <a:lnTo>
                    <a:pt x="41029" y="52687"/>
                  </a:lnTo>
                  <a:lnTo>
                    <a:pt x="72545" y="100248"/>
                  </a:lnTo>
                  <a:lnTo>
                    <a:pt x="100909" y="142670"/>
                  </a:lnTo>
                  <a:lnTo>
                    <a:pt x="128284" y="179778"/>
                  </a:lnTo>
                  <a:lnTo>
                    <a:pt x="138154" y="200316"/>
                  </a:lnTo>
                  <a:lnTo>
                    <a:pt x="14605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2768">
              <a:extLst>
                <a:ext uri="{FF2B5EF4-FFF2-40B4-BE49-F238E27FC236}">
                  <a16:creationId xmlns:a16="http://schemas.microsoft.com/office/drawing/2014/main" xmlns="" id="{2DB042E8-9A3A-4F54-BE45-C48F1C11ABC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68022" y="1238250"/>
              <a:ext cx="149129" cy="234951"/>
            </a:xfrm>
            <a:custGeom>
              <a:avLst/>
              <a:gdLst/>
              <a:ahLst/>
              <a:cxnLst/>
              <a:rect l="0" t="0" r="0" b="0"/>
              <a:pathLst>
                <a:path w="149129" h="234951">
                  <a:moveTo>
                    <a:pt x="149128" y="0"/>
                  </a:moveTo>
                  <a:lnTo>
                    <a:pt x="149128" y="0"/>
                  </a:lnTo>
                  <a:lnTo>
                    <a:pt x="132271" y="3371"/>
                  </a:lnTo>
                  <a:lnTo>
                    <a:pt x="116473" y="14433"/>
                  </a:lnTo>
                  <a:lnTo>
                    <a:pt x="79962" y="53651"/>
                  </a:lnTo>
                  <a:lnTo>
                    <a:pt x="52590" y="89745"/>
                  </a:lnTo>
                  <a:lnTo>
                    <a:pt x="26608" y="130621"/>
                  </a:lnTo>
                  <a:lnTo>
                    <a:pt x="7775" y="170641"/>
                  </a:lnTo>
                  <a:lnTo>
                    <a:pt x="0" y="202568"/>
                  </a:lnTo>
                  <a:lnTo>
                    <a:pt x="3078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2769">
              <a:extLst>
                <a:ext uri="{FF2B5EF4-FFF2-40B4-BE49-F238E27FC236}">
                  <a16:creationId xmlns:a16="http://schemas.microsoft.com/office/drawing/2014/main" xmlns="" id="{AC11993B-D086-4692-8DD8-0AD055F4785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01699" y="1435100"/>
              <a:ext cx="9102" cy="50801"/>
            </a:xfrm>
            <a:custGeom>
              <a:avLst/>
              <a:gdLst/>
              <a:ahLst/>
              <a:cxnLst/>
              <a:rect l="0" t="0" r="0" b="0"/>
              <a:pathLst>
                <a:path w="9102" h="50801">
                  <a:moveTo>
                    <a:pt x="9101" y="0"/>
                  </a:moveTo>
                  <a:lnTo>
                    <a:pt x="9101" y="0"/>
                  </a:lnTo>
                  <a:lnTo>
                    <a:pt x="262" y="24418"/>
                  </a:lnTo>
                  <a:lnTo>
                    <a:pt x="0" y="35783"/>
                  </a:lnTo>
                  <a:lnTo>
                    <a:pt x="2751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2770">
              <a:extLst>
                <a:ext uri="{FF2B5EF4-FFF2-40B4-BE49-F238E27FC236}">
                  <a16:creationId xmlns:a16="http://schemas.microsoft.com/office/drawing/2014/main" xmlns="" id="{AC291E24-B2DE-4265-B1DA-BE0ECB77876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224643" y="1329842"/>
              <a:ext cx="39021" cy="26817"/>
            </a:xfrm>
            <a:custGeom>
              <a:avLst/>
              <a:gdLst/>
              <a:ahLst/>
              <a:cxnLst/>
              <a:rect l="0" t="0" r="0" b="0"/>
              <a:pathLst>
                <a:path w="39021" h="26817">
                  <a:moveTo>
                    <a:pt x="11557" y="3658"/>
                  </a:moveTo>
                  <a:lnTo>
                    <a:pt x="11557" y="3658"/>
                  </a:lnTo>
                  <a:lnTo>
                    <a:pt x="8186" y="287"/>
                  </a:lnTo>
                  <a:lnTo>
                    <a:pt x="6487" y="0"/>
                  </a:lnTo>
                  <a:lnTo>
                    <a:pt x="4650" y="513"/>
                  </a:lnTo>
                  <a:lnTo>
                    <a:pt x="0" y="3037"/>
                  </a:lnTo>
                  <a:lnTo>
                    <a:pt x="16633" y="21280"/>
                  </a:lnTo>
                  <a:lnTo>
                    <a:pt x="24632" y="25601"/>
                  </a:lnTo>
                  <a:lnTo>
                    <a:pt x="28740" y="26753"/>
                  </a:lnTo>
                  <a:lnTo>
                    <a:pt x="32185" y="26816"/>
                  </a:lnTo>
                  <a:lnTo>
                    <a:pt x="37893" y="25004"/>
                  </a:lnTo>
                  <a:lnTo>
                    <a:pt x="38993" y="23533"/>
                  </a:lnTo>
                  <a:lnTo>
                    <a:pt x="39020" y="21847"/>
                  </a:lnTo>
                  <a:lnTo>
                    <a:pt x="38331" y="20017"/>
                  </a:lnTo>
                  <a:lnTo>
                    <a:pt x="33804" y="16103"/>
                  </a:lnTo>
                  <a:lnTo>
                    <a:pt x="24257" y="10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2202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MARTInkShape-2771">
            <a:extLst>
              <a:ext uri="{FF2B5EF4-FFF2-40B4-BE49-F238E27FC236}">
                <a16:creationId xmlns:a16="http://schemas.microsoft.com/office/drawing/2014/main" xmlns="" id="{06A2C1A3-53AA-4730-BEB1-F856026FF17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43983" y="4914900"/>
            <a:ext cx="88835" cy="107807"/>
          </a:xfrm>
          <a:custGeom>
            <a:avLst/>
            <a:gdLst/>
            <a:ahLst/>
            <a:cxnLst/>
            <a:rect l="0" t="0" r="0" b="0"/>
            <a:pathLst>
              <a:path w="88835" h="107807">
                <a:moveTo>
                  <a:pt x="31717" y="6350"/>
                </a:moveTo>
                <a:lnTo>
                  <a:pt x="31717" y="6350"/>
                </a:lnTo>
                <a:lnTo>
                  <a:pt x="22878" y="6350"/>
                </a:lnTo>
                <a:lnTo>
                  <a:pt x="20886" y="7761"/>
                </a:lnTo>
                <a:lnTo>
                  <a:pt x="4190" y="27365"/>
                </a:lnTo>
                <a:lnTo>
                  <a:pt x="1844" y="35446"/>
                </a:lnTo>
                <a:lnTo>
                  <a:pt x="0" y="79766"/>
                </a:lnTo>
                <a:lnTo>
                  <a:pt x="3349" y="92935"/>
                </a:lnTo>
                <a:lnTo>
                  <a:pt x="8758" y="99630"/>
                </a:lnTo>
                <a:lnTo>
                  <a:pt x="15164" y="104252"/>
                </a:lnTo>
                <a:lnTo>
                  <a:pt x="20360" y="106307"/>
                </a:lnTo>
                <a:lnTo>
                  <a:pt x="42604" y="107806"/>
                </a:lnTo>
                <a:lnTo>
                  <a:pt x="55089" y="104536"/>
                </a:lnTo>
                <a:lnTo>
                  <a:pt x="78176" y="92216"/>
                </a:lnTo>
                <a:lnTo>
                  <a:pt x="84602" y="86511"/>
                </a:lnTo>
                <a:lnTo>
                  <a:pt x="86972" y="80548"/>
                </a:lnTo>
                <a:lnTo>
                  <a:pt x="88834" y="60576"/>
                </a:lnTo>
                <a:lnTo>
                  <a:pt x="67668" y="14777"/>
                </a:lnTo>
                <a:lnTo>
                  <a:pt x="63452" y="10096"/>
                </a:lnTo>
                <a:lnTo>
                  <a:pt x="48518" y="2479"/>
                </a:lnTo>
                <a:lnTo>
                  <a:pt x="36576" y="490"/>
                </a:lnTo>
                <a:lnTo>
                  <a:pt x="190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7" name="SMARTInkShape-Group586">
            <a:extLst>
              <a:ext uri="{FF2B5EF4-FFF2-40B4-BE49-F238E27FC236}">
                <a16:creationId xmlns:a16="http://schemas.microsoft.com/office/drawing/2014/main" xmlns="" id="{0B2ADCA4-3F65-4D88-B3FF-1F3834734EAC}"/>
              </a:ext>
            </a:extLst>
          </p:cNvPr>
          <p:cNvGrpSpPr/>
          <p:nvPr/>
        </p:nvGrpSpPr>
        <p:grpSpPr>
          <a:xfrm>
            <a:off x="8458200" y="4592217"/>
            <a:ext cx="2228851" cy="508201"/>
            <a:chOff x="8458200" y="4592217"/>
            <a:chExt cx="2228851" cy="508201"/>
          </a:xfrm>
        </p:grpSpPr>
        <p:sp>
          <p:nvSpPr>
            <p:cNvPr id="304" name="SMARTInkShape-2772">
              <a:extLst>
                <a:ext uri="{FF2B5EF4-FFF2-40B4-BE49-F238E27FC236}">
                  <a16:creationId xmlns:a16="http://schemas.microsoft.com/office/drawing/2014/main" xmlns="" id="{BF3238A3-B908-4FC5-8456-AD01BF3FB77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458200" y="4715440"/>
              <a:ext cx="197724" cy="384978"/>
            </a:xfrm>
            <a:custGeom>
              <a:avLst/>
              <a:gdLst/>
              <a:ahLst/>
              <a:cxnLst/>
              <a:rect l="0" t="0" r="0" b="0"/>
              <a:pathLst>
                <a:path w="197724" h="384978">
                  <a:moveTo>
                    <a:pt x="0" y="193110"/>
                  </a:moveTo>
                  <a:lnTo>
                    <a:pt x="0" y="193110"/>
                  </a:lnTo>
                  <a:lnTo>
                    <a:pt x="0" y="232456"/>
                  </a:lnTo>
                  <a:lnTo>
                    <a:pt x="6741" y="268583"/>
                  </a:lnTo>
                  <a:lnTo>
                    <a:pt x="14305" y="307194"/>
                  </a:lnTo>
                  <a:lnTo>
                    <a:pt x="21015" y="345446"/>
                  </a:lnTo>
                  <a:lnTo>
                    <a:pt x="36667" y="384601"/>
                  </a:lnTo>
                  <a:lnTo>
                    <a:pt x="37143" y="384977"/>
                  </a:lnTo>
                  <a:lnTo>
                    <a:pt x="37463" y="384521"/>
                  </a:lnTo>
                  <a:lnTo>
                    <a:pt x="34672" y="338224"/>
                  </a:lnTo>
                  <a:lnTo>
                    <a:pt x="29245" y="290670"/>
                  </a:lnTo>
                  <a:lnTo>
                    <a:pt x="27108" y="254814"/>
                  </a:lnTo>
                  <a:lnTo>
                    <a:pt x="26865" y="218417"/>
                  </a:lnTo>
                  <a:lnTo>
                    <a:pt x="29108" y="183426"/>
                  </a:lnTo>
                  <a:lnTo>
                    <a:pt x="34339" y="145297"/>
                  </a:lnTo>
                  <a:lnTo>
                    <a:pt x="42778" y="106243"/>
                  </a:lnTo>
                  <a:lnTo>
                    <a:pt x="55936" y="70071"/>
                  </a:lnTo>
                  <a:lnTo>
                    <a:pt x="82310" y="22546"/>
                  </a:lnTo>
                  <a:lnTo>
                    <a:pt x="95143" y="8883"/>
                  </a:lnTo>
                  <a:lnTo>
                    <a:pt x="107903" y="1871"/>
                  </a:lnTo>
                  <a:lnTo>
                    <a:pt x="114267" y="0"/>
                  </a:lnTo>
                  <a:lnTo>
                    <a:pt x="120628" y="870"/>
                  </a:lnTo>
                  <a:lnTo>
                    <a:pt x="133340" y="7481"/>
                  </a:lnTo>
                  <a:lnTo>
                    <a:pt x="137577" y="12913"/>
                  </a:lnTo>
                  <a:lnTo>
                    <a:pt x="142284" y="26474"/>
                  </a:lnTo>
                  <a:lnTo>
                    <a:pt x="140612" y="43790"/>
                  </a:lnTo>
                  <a:lnTo>
                    <a:pt x="124873" y="87551"/>
                  </a:lnTo>
                  <a:lnTo>
                    <a:pt x="115832" y="110622"/>
                  </a:lnTo>
                  <a:lnTo>
                    <a:pt x="116027" y="112718"/>
                  </a:lnTo>
                  <a:lnTo>
                    <a:pt x="116863" y="114115"/>
                  </a:lnTo>
                  <a:lnTo>
                    <a:pt x="121083" y="116372"/>
                  </a:lnTo>
                  <a:lnTo>
                    <a:pt x="153701" y="133407"/>
                  </a:lnTo>
                  <a:lnTo>
                    <a:pt x="181060" y="155760"/>
                  </a:lnTo>
                  <a:lnTo>
                    <a:pt x="194053" y="174282"/>
                  </a:lnTo>
                  <a:lnTo>
                    <a:pt x="197102" y="180558"/>
                  </a:lnTo>
                  <a:lnTo>
                    <a:pt x="197723" y="186858"/>
                  </a:lnTo>
                  <a:lnTo>
                    <a:pt x="194651" y="199503"/>
                  </a:lnTo>
                  <a:lnTo>
                    <a:pt x="186700" y="210298"/>
                  </a:lnTo>
                  <a:lnTo>
                    <a:pt x="175406" y="219093"/>
                  </a:lnTo>
                  <a:lnTo>
                    <a:pt x="160979" y="225354"/>
                  </a:lnTo>
                  <a:lnTo>
                    <a:pt x="148921" y="226726"/>
                  </a:lnTo>
                  <a:lnTo>
                    <a:pt x="139845" y="225413"/>
                  </a:lnTo>
                  <a:lnTo>
                    <a:pt x="139700" y="224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73">
              <a:extLst>
                <a:ext uri="{FF2B5EF4-FFF2-40B4-BE49-F238E27FC236}">
                  <a16:creationId xmlns:a16="http://schemas.microsoft.com/office/drawing/2014/main" xmlns="" id="{11578706-666F-471F-A259-1B07A027687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753806" y="4908550"/>
              <a:ext cx="26128" cy="65400"/>
            </a:xfrm>
            <a:custGeom>
              <a:avLst/>
              <a:gdLst/>
              <a:ahLst/>
              <a:cxnLst/>
              <a:rect l="0" t="0" r="0" b="0"/>
              <a:pathLst>
                <a:path w="26128" h="65400">
                  <a:moveTo>
                    <a:pt x="21894" y="12700"/>
                  </a:moveTo>
                  <a:lnTo>
                    <a:pt x="21894" y="12700"/>
                  </a:lnTo>
                  <a:lnTo>
                    <a:pt x="21892" y="9329"/>
                  </a:lnTo>
                  <a:lnTo>
                    <a:pt x="21189" y="8336"/>
                  </a:lnTo>
                  <a:lnTo>
                    <a:pt x="20013" y="7674"/>
                  </a:lnTo>
                  <a:lnTo>
                    <a:pt x="18523" y="7233"/>
                  </a:lnTo>
                  <a:lnTo>
                    <a:pt x="16825" y="7644"/>
                  </a:lnTo>
                  <a:lnTo>
                    <a:pt x="13055" y="9982"/>
                  </a:lnTo>
                  <a:lnTo>
                    <a:pt x="4887" y="27371"/>
                  </a:lnTo>
                  <a:lnTo>
                    <a:pt x="0" y="44328"/>
                  </a:lnTo>
                  <a:lnTo>
                    <a:pt x="1110" y="54039"/>
                  </a:lnTo>
                  <a:lnTo>
                    <a:pt x="5700" y="64067"/>
                  </a:lnTo>
                  <a:lnTo>
                    <a:pt x="7572" y="65289"/>
                  </a:lnTo>
                  <a:lnTo>
                    <a:pt x="9523" y="65399"/>
                  </a:lnTo>
                  <a:lnTo>
                    <a:pt x="11530" y="64765"/>
                  </a:lnTo>
                  <a:lnTo>
                    <a:pt x="21096" y="57133"/>
                  </a:lnTo>
                  <a:lnTo>
                    <a:pt x="25067" y="46089"/>
                  </a:lnTo>
                  <a:lnTo>
                    <a:pt x="26127" y="32479"/>
                  </a:lnTo>
                  <a:lnTo>
                    <a:pt x="22756" y="14327"/>
                  </a:lnTo>
                  <a:lnTo>
                    <a:pt x="15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74">
              <a:extLst>
                <a:ext uri="{FF2B5EF4-FFF2-40B4-BE49-F238E27FC236}">
                  <a16:creationId xmlns:a16="http://schemas.microsoft.com/office/drawing/2014/main" xmlns="" id="{692FC0AA-BE4F-4820-974F-9C9F58287AA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934450" y="4817161"/>
              <a:ext cx="146051" cy="15190"/>
            </a:xfrm>
            <a:custGeom>
              <a:avLst/>
              <a:gdLst/>
              <a:ahLst/>
              <a:cxnLst/>
              <a:rect l="0" t="0" r="0" b="0"/>
              <a:pathLst>
                <a:path w="146051" h="15190">
                  <a:moveTo>
                    <a:pt x="0" y="8839"/>
                  </a:moveTo>
                  <a:lnTo>
                    <a:pt x="0" y="8839"/>
                  </a:lnTo>
                  <a:lnTo>
                    <a:pt x="39999" y="0"/>
                  </a:lnTo>
                  <a:lnTo>
                    <a:pt x="76762" y="654"/>
                  </a:lnTo>
                  <a:lnTo>
                    <a:pt x="117837" y="8687"/>
                  </a:lnTo>
                  <a:lnTo>
                    <a:pt x="146050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775">
              <a:extLst>
                <a:ext uri="{FF2B5EF4-FFF2-40B4-BE49-F238E27FC236}">
                  <a16:creationId xmlns:a16="http://schemas.microsoft.com/office/drawing/2014/main" xmlns="" id="{5975EF44-41D3-4DCE-B9A6-406E25736FA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975529" y="4889500"/>
              <a:ext cx="117672" cy="6351"/>
            </a:xfrm>
            <a:custGeom>
              <a:avLst/>
              <a:gdLst/>
              <a:ahLst/>
              <a:cxnLst/>
              <a:rect l="0" t="0" r="0" b="0"/>
              <a:pathLst>
                <a:path w="11767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47719" y="6176"/>
                  </a:lnTo>
                  <a:lnTo>
                    <a:pt x="93807" y="6299"/>
                  </a:lnTo>
                  <a:lnTo>
                    <a:pt x="1176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776">
              <a:extLst>
                <a:ext uri="{FF2B5EF4-FFF2-40B4-BE49-F238E27FC236}">
                  <a16:creationId xmlns:a16="http://schemas.microsoft.com/office/drawing/2014/main" xmlns="" id="{A582547D-5D15-4333-AC9D-A04A18CC822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500090" y="4741629"/>
              <a:ext cx="101111" cy="243122"/>
            </a:xfrm>
            <a:custGeom>
              <a:avLst/>
              <a:gdLst/>
              <a:ahLst/>
              <a:cxnLst/>
              <a:rect l="0" t="0" r="0" b="0"/>
              <a:pathLst>
                <a:path w="101111" h="243122">
                  <a:moveTo>
                    <a:pt x="101110" y="8171"/>
                  </a:moveTo>
                  <a:lnTo>
                    <a:pt x="101110" y="8171"/>
                  </a:lnTo>
                  <a:lnTo>
                    <a:pt x="94367" y="1429"/>
                  </a:lnTo>
                  <a:lnTo>
                    <a:pt x="91676" y="148"/>
                  </a:lnTo>
                  <a:lnTo>
                    <a:pt x="89177" y="0"/>
                  </a:lnTo>
                  <a:lnTo>
                    <a:pt x="76723" y="4832"/>
                  </a:lnTo>
                  <a:lnTo>
                    <a:pt x="38003" y="30344"/>
                  </a:lnTo>
                  <a:lnTo>
                    <a:pt x="5095" y="63837"/>
                  </a:lnTo>
                  <a:lnTo>
                    <a:pt x="1993" y="71952"/>
                  </a:lnTo>
                  <a:lnTo>
                    <a:pt x="0" y="88660"/>
                  </a:lnTo>
                  <a:lnTo>
                    <a:pt x="8392" y="135057"/>
                  </a:lnTo>
                  <a:lnTo>
                    <a:pt x="18615" y="179327"/>
                  </a:lnTo>
                  <a:lnTo>
                    <a:pt x="31264" y="226632"/>
                  </a:lnTo>
                  <a:lnTo>
                    <a:pt x="37610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777">
              <a:extLst>
                <a:ext uri="{FF2B5EF4-FFF2-40B4-BE49-F238E27FC236}">
                  <a16:creationId xmlns:a16="http://schemas.microsoft.com/office/drawing/2014/main" xmlns="" id="{4B5CDF32-E462-4777-A6AA-5392A41320B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9309100" y="4733729"/>
              <a:ext cx="165101" cy="111322"/>
            </a:xfrm>
            <a:custGeom>
              <a:avLst/>
              <a:gdLst/>
              <a:ahLst/>
              <a:cxnLst/>
              <a:rect l="0" t="0" r="0" b="0"/>
              <a:pathLst>
                <a:path w="165101" h="11132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33257" y="1275"/>
                  </a:lnTo>
                  <a:lnTo>
                    <a:pt x="50529" y="9965"/>
                  </a:lnTo>
                  <a:lnTo>
                    <a:pt x="91353" y="41911"/>
                  </a:lnTo>
                  <a:lnTo>
                    <a:pt x="138909" y="85700"/>
                  </a:lnTo>
                  <a:lnTo>
                    <a:pt x="16510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78">
              <a:extLst>
                <a:ext uri="{FF2B5EF4-FFF2-40B4-BE49-F238E27FC236}">
                  <a16:creationId xmlns:a16="http://schemas.microsoft.com/office/drawing/2014/main" xmlns="" id="{4542D713-0E44-4FBC-A448-EEA8F38027F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309098" y="4592217"/>
              <a:ext cx="279403" cy="17884"/>
            </a:xfrm>
            <a:custGeom>
              <a:avLst/>
              <a:gdLst/>
              <a:ahLst/>
              <a:cxnLst/>
              <a:rect l="0" t="0" r="0" b="0"/>
              <a:pathLst>
                <a:path w="279403" h="17884">
                  <a:moveTo>
                    <a:pt x="2" y="17883"/>
                  </a:moveTo>
                  <a:lnTo>
                    <a:pt x="2" y="17883"/>
                  </a:lnTo>
                  <a:lnTo>
                    <a:pt x="0" y="14512"/>
                  </a:lnTo>
                  <a:lnTo>
                    <a:pt x="7528" y="12857"/>
                  </a:lnTo>
                  <a:lnTo>
                    <a:pt x="48839" y="8423"/>
                  </a:lnTo>
                  <a:lnTo>
                    <a:pt x="80973" y="4742"/>
                  </a:lnTo>
                  <a:lnTo>
                    <a:pt x="115717" y="1459"/>
                  </a:lnTo>
                  <a:lnTo>
                    <a:pt x="149973" y="0"/>
                  </a:lnTo>
                  <a:lnTo>
                    <a:pt x="194251" y="2549"/>
                  </a:lnTo>
                  <a:lnTo>
                    <a:pt x="237703" y="9732"/>
                  </a:lnTo>
                  <a:lnTo>
                    <a:pt x="279402" y="17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779">
              <a:extLst>
                <a:ext uri="{FF2B5EF4-FFF2-40B4-BE49-F238E27FC236}">
                  <a16:creationId xmlns:a16="http://schemas.microsoft.com/office/drawing/2014/main" xmlns="" id="{C83C27E6-B352-40D7-8FDF-6C1440DB976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785350" y="48958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5"/>
                  </a:lnTo>
                  <a:lnTo>
                    <a:pt x="46087" y="3861"/>
                  </a:lnTo>
                  <a:lnTo>
                    <a:pt x="78104" y="1716"/>
                  </a:lnTo>
                  <a:lnTo>
                    <a:pt x="114440" y="764"/>
                  </a:lnTo>
                  <a:lnTo>
                    <a:pt x="160986" y="22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780">
              <a:extLst>
                <a:ext uri="{FF2B5EF4-FFF2-40B4-BE49-F238E27FC236}">
                  <a16:creationId xmlns:a16="http://schemas.microsoft.com/office/drawing/2014/main" xmlns="" id="{208013A2-8125-4FC7-A263-754E0A90AB4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0174167" y="4717715"/>
              <a:ext cx="122995" cy="332051"/>
            </a:xfrm>
            <a:custGeom>
              <a:avLst/>
              <a:gdLst/>
              <a:ahLst/>
              <a:cxnLst/>
              <a:rect l="0" t="0" r="0" b="0"/>
              <a:pathLst>
                <a:path w="122995" h="332051">
                  <a:moveTo>
                    <a:pt x="11233" y="82885"/>
                  </a:moveTo>
                  <a:lnTo>
                    <a:pt x="11233" y="82885"/>
                  </a:lnTo>
                  <a:lnTo>
                    <a:pt x="1107" y="126929"/>
                  </a:lnTo>
                  <a:lnTo>
                    <a:pt x="0" y="165707"/>
                  </a:lnTo>
                  <a:lnTo>
                    <a:pt x="3122" y="209887"/>
                  </a:lnTo>
                  <a:lnTo>
                    <a:pt x="4100" y="244458"/>
                  </a:lnTo>
                  <a:lnTo>
                    <a:pt x="4651" y="289508"/>
                  </a:lnTo>
                  <a:lnTo>
                    <a:pt x="10330" y="331750"/>
                  </a:lnTo>
                  <a:lnTo>
                    <a:pt x="10629" y="332050"/>
                  </a:lnTo>
                  <a:lnTo>
                    <a:pt x="11180" y="296892"/>
                  </a:lnTo>
                  <a:lnTo>
                    <a:pt x="11211" y="266899"/>
                  </a:lnTo>
                  <a:lnTo>
                    <a:pt x="9339" y="228639"/>
                  </a:lnTo>
                  <a:lnTo>
                    <a:pt x="7570" y="187176"/>
                  </a:lnTo>
                  <a:lnTo>
                    <a:pt x="9135" y="147581"/>
                  </a:lnTo>
                  <a:lnTo>
                    <a:pt x="10300" y="112580"/>
                  </a:lnTo>
                  <a:lnTo>
                    <a:pt x="14720" y="66989"/>
                  </a:lnTo>
                  <a:lnTo>
                    <a:pt x="28854" y="20400"/>
                  </a:lnTo>
                  <a:lnTo>
                    <a:pt x="38821" y="7371"/>
                  </a:lnTo>
                  <a:lnTo>
                    <a:pt x="44443" y="2909"/>
                  </a:lnTo>
                  <a:lnTo>
                    <a:pt x="49600" y="640"/>
                  </a:lnTo>
                  <a:lnTo>
                    <a:pt x="59094" y="0"/>
                  </a:lnTo>
                  <a:lnTo>
                    <a:pt x="82487" y="10349"/>
                  </a:lnTo>
                  <a:lnTo>
                    <a:pt x="111149" y="32809"/>
                  </a:lnTo>
                  <a:lnTo>
                    <a:pt x="121728" y="45107"/>
                  </a:lnTo>
                  <a:lnTo>
                    <a:pt x="122994" y="52055"/>
                  </a:lnTo>
                  <a:lnTo>
                    <a:pt x="118761" y="67301"/>
                  </a:lnTo>
                  <a:lnTo>
                    <a:pt x="107943" y="79722"/>
                  </a:lnTo>
                  <a:lnTo>
                    <a:pt x="84742" y="95823"/>
                  </a:lnTo>
                  <a:lnTo>
                    <a:pt x="62817" y="101776"/>
                  </a:lnTo>
                  <a:lnTo>
                    <a:pt x="69006" y="101888"/>
                  </a:lnTo>
                  <a:lnTo>
                    <a:pt x="86519" y="112034"/>
                  </a:lnTo>
                  <a:lnTo>
                    <a:pt x="102841" y="128445"/>
                  </a:lnTo>
                  <a:lnTo>
                    <a:pt x="108391" y="140528"/>
                  </a:lnTo>
                  <a:lnTo>
                    <a:pt x="110154" y="152249"/>
                  </a:lnTo>
                  <a:lnTo>
                    <a:pt x="108585" y="162162"/>
                  </a:lnTo>
                  <a:lnTo>
                    <a:pt x="99892" y="171271"/>
                  </a:lnTo>
                  <a:lnTo>
                    <a:pt x="86621" y="178612"/>
                  </a:lnTo>
                  <a:lnTo>
                    <a:pt x="71315" y="181875"/>
                  </a:lnTo>
                  <a:lnTo>
                    <a:pt x="58867" y="181443"/>
                  </a:lnTo>
                  <a:lnTo>
                    <a:pt x="42983" y="178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781">
              <a:extLst>
                <a:ext uri="{FF2B5EF4-FFF2-40B4-BE49-F238E27FC236}">
                  <a16:creationId xmlns:a16="http://schemas.microsoft.com/office/drawing/2014/main" xmlns="" id="{902C3A03-0B51-4822-8B8A-B3BA61365C2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0388600" y="4866792"/>
              <a:ext cx="16358" cy="86209"/>
            </a:xfrm>
            <a:custGeom>
              <a:avLst/>
              <a:gdLst/>
              <a:ahLst/>
              <a:cxnLst/>
              <a:rect l="0" t="0" r="0" b="0"/>
              <a:pathLst>
                <a:path w="16358" h="8620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3405" y="0"/>
                  </a:lnTo>
                  <a:lnTo>
                    <a:pt x="16070" y="1562"/>
                  </a:lnTo>
                  <a:lnTo>
                    <a:pt x="16357" y="4377"/>
                  </a:lnTo>
                  <a:lnTo>
                    <a:pt x="4045" y="51755"/>
                  </a:lnTo>
                  <a:lnTo>
                    <a:pt x="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782">
              <a:extLst>
                <a:ext uri="{FF2B5EF4-FFF2-40B4-BE49-F238E27FC236}">
                  <a16:creationId xmlns:a16="http://schemas.microsoft.com/office/drawing/2014/main" xmlns="" id="{D39A1D3A-1EC2-4D6A-82CF-CDEFEAB5D2B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0483850" y="4730750"/>
              <a:ext cx="177801" cy="209551"/>
            </a:xfrm>
            <a:custGeom>
              <a:avLst/>
              <a:gdLst/>
              <a:ahLst/>
              <a:cxnLst/>
              <a:rect l="0" t="0" r="0" b="0"/>
              <a:pathLst>
                <a:path w="177801" h="2095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4" y="18952"/>
                  </a:lnTo>
                  <a:lnTo>
                    <a:pt x="57500" y="60344"/>
                  </a:lnTo>
                  <a:lnTo>
                    <a:pt x="90180" y="100352"/>
                  </a:lnTo>
                  <a:lnTo>
                    <a:pt x="122519" y="139329"/>
                  </a:lnTo>
                  <a:lnTo>
                    <a:pt x="159405" y="184783"/>
                  </a:lnTo>
                  <a:lnTo>
                    <a:pt x="1778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783">
              <a:extLst>
                <a:ext uri="{FF2B5EF4-FFF2-40B4-BE49-F238E27FC236}">
                  <a16:creationId xmlns:a16="http://schemas.microsoft.com/office/drawing/2014/main" xmlns="" id="{594CEB9F-CC38-4322-95E6-D12A212AC4A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0521950" y="474345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127000" y="0"/>
                  </a:moveTo>
                  <a:lnTo>
                    <a:pt x="127000" y="0"/>
                  </a:lnTo>
                  <a:lnTo>
                    <a:pt x="97114" y="36628"/>
                  </a:lnTo>
                  <a:lnTo>
                    <a:pt x="65853" y="84219"/>
                  </a:lnTo>
                  <a:lnTo>
                    <a:pt x="44441" y="125299"/>
                  </a:lnTo>
                  <a:lnTo>
                    <a:pt x="21948" y="163185"/>
                  </a:lnTo>
                  <a:lnTo>
                    <a:pt x="4754" y="19822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84">
              <a:extLst>
                <a:ext uri="{FF2B5EF4-FFF2-40B4-BE49-F238E27FC236}">
                  <a16:creationId xmlns:a16="http://schemas.microsoft.com/office/drawing/2014/main" xmlns="" id="{91C2090A-E5F0-45F7-8E9D-C11949A080C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471150" y="4636383"/>
              <a:ext cx="215901" cy="5468"/>
            </a:xfrm>
            <a:custGeom>
              <a:avLst/>
              <a:gdLst/>
              <a:ahLst/>
              <a:cxnLst/>
              <a:rect l="0" t="0" r="0" b="0"/>
              <a:pathLst>
                <a:path w="215901" h="5468">
                  <a:moveTo>
                    <a:pt x="0" y="5467"/>
                  </a:moveTo>
                  <a:lnTo>
                    <a:pt x="0" y="5467"/>
                  </a:lnTo>
                  <a:lnTo>
                    <a:pt x="44204" y="3585"/>
                  </a:lnTo>
                  <a:lnTo>
                    <a:pt x="77500" y="1103"/>
                  </a:lnTo>
                  <a:lnTo>
                    <a:pt x="120522" y="0"/>
                  </a:lnTo>
                  <a:lnTo>
                    <a:pt x="160340" y="1391"/>
                  </a:lnTo>
                  <a:lnTo>
                    <a:pt x="215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587">
            <a:extLst>
              <a:ext uri="{FF2B5EF4-FFF2-40B4-BE49-F238E27FC236}">
                <a16:creationId xmlns:a16="http://schemas.microsoft.com/office/drawing/2014/main" xmlns="" id="{CF9B0FC5-337E-4A2E-A642-09A54FFE8ED4}"/>
              </a:ext>
            </a:extLst>
          </p:cNvPr>
          <p:cNvGrpSpPr/>
          <p:nvPr/>
        </p:nvGrpSpPr>
        <p:grpSpPr>
          <a:xfrm>
            <a:off x="7727950" y="4851400"/>
            <a:ext cx="303651" cy="203201"/>
            <a:chOff x="7727950" y="4851400"/>
            <a:chExt cx="303651" cy="203201"/>
          </a:xfrm>
        </p:grpSpPr>
        <p:sp>
          <p:nvSpPr>
            <p:cNvPr id="318" name="SMARTInkShape-2785">
              <a:extLst>
                <a:ext uri="{FF2B5EF4-FFF2-40B4-BE49-F238E27FC236}">
                  <a16:creationId xmlns:a16="http://schemas.microsoft.com/office/drawing/2014/main" xmlns="" id="{ADB0963F-E7B7-48FF-AFED-741CEAB6A44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727950" y="4916616"/>
              <a:ext cx="209551" cy="10985"/>
            </a:xfrm>
            <a:custGeom>
              <a:avLst/>
              <a:gdLst/>
              <a:ahLst/>
              <a:cxnLst/>
              <a:rect l="0" t="0" r="0" b="0"/>
              <a:pathLst>
                <a:path w="209551" h="10985">
                  <a:moveTo>
                    <a:pt x="0" y="10984"/>
                  </a:moveTo>
                  <a:lnTo>
                    <a:pt x="0" y="10984"/>
                  </a:lnTo>
                  <a:lnTo>
                    <a:pt x="44257" y="4077"/>
                  </a:lnTo>
                  <a:lnTo>
                    <a:pt x="84375" y="0"/>
                  </a:lnTo>
                  <a:lnTo>
                    <a:pt x="127540" y="674"/>
                  </a:lnTo>
                  <a:lnTo>
                    <a:pt x="169728" y="5342"/>
                  </a:lnTo>
                  <a:lnTo>
                    <a:pt x="209550" y="1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86">
              <a:extLst>
                <a:ext uri="{FF2B5EF4-FFF2-40B4-BE49-F238E27FC236}">
                  <a16:creationId xmlns:a16="http://schemas.microsoft.com/office/drawing/2014/main" xmlns="" id="{DB7F6741-CB5C-4132-A095-B55FA609824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743629" y="4984750"/>
              <a:ext cx="244672" cy="18168"/>
            </a:xfrm>
            <a:custGeom>
              <a:avLst/>
              <a:gdLst/>
              <a:ahLst/>
              <a:cxnLst/>
              <a:rect l="0" t="0" r="0" b="0"/>
              <a:pathLst>
                <a:path w="2446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5" y="18167"/>
                  </a:lnTo>
                  <a:lnTo>
                    <a:pt x="37594" y="14512"/>
                  </a:lnTo>
                  <a:lnTo>
                    <a:pt x="70321" y="13505"/>
                  </a:lnTo>
                  <a:lnTo>
                    <a:pt x="110267" y="11176"/>
                  </a:lnTo>
                  <a:lnTo>
                    <a:pt x="153891" y="7789"/>
                  </a:lnTo>
                  <a:lnTo>
                    <a:pt x="199150" y="3933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87">
              <a:extLst>
                <a:ext uri="{FF2B5EF4-FFF2-40B4-BE49-F238E27FC236}">
                  <a16:creationId xmlns:a16="http://schemas.microsoft.com/office/drawing/2014/main" xmlns="" id="{12A0D896-349B-4065-86D4-0F120E9051B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899400" y="4851400"/>
              <a:ext cx="132201" cy="203201"/>
            </a:xfrm>
            <a:custGeom>
              <a:avLst/>
              <a:gdLst/>
              <a:ahLst/>
              <a:cxnLst/>
              <a:rect l="0" t="0" r="0" b="0"/>
              <a:pathLst>
                <a:path w="132201" h="203201">
                  <a:moveTo>
                    <a:pt x="0" y="0"/>
                  </a:moveTo>
                  <a:lnTo>
                    <a:pt x="0" y="0"/>
                  </a:lnTo>
                  <a:lnTo>
                    <a:pt x="44457" y="5775"/>
                  </a:lnTo>
                  <a:lnTo>
                    <a:pt x="81533" y="16606"/>
                  </a:lnTo>
                  <a:lnTo>
                    <a:pt x="113371" y="33613"/>
                  </a:lnTo>
                  <a:lnTo>
                    <a:pt x="127057" y="48335"/>
                  </a:lnTo>
                  <a:lnTo>
                    <a:pt x="132200" y="66167"/>
                  </a:lnTo>
                  <a:lnTo>
                    <a:pt x="131428" y="85852"/>
                  </a:lnTo>
                  <a:lnTo>
                    <a:pt x="121315" y="127234"/>
                  </a:lnTo>
                  <a:lnTo>
                    <a:pt x="105790" y="174172"/>
                  </a:lnTo>
                  <a:lnTo>
                    <a:pt x="952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588">
            <a:extLst>
              <a:ext uri="{FF2B5EF4-FFF2-40B4-BE49-F238E27FC236}">
                <a16:creationId xmlns:a16="http://schemas.microsoft.com/office/drawing/2014/main" xmlns="" id="{F4218DDE-1FFC-45FD-B431-F70C975FEBD0}"/>
              </a:ext>
            </a:extLst>
          </p:cNvPr>
          <p:cNvGrpSpPr/>
          <p:nvPr/>
        </p:nvGrpSpPr>
        <p:grpSpPr>
          <a:xfrm>
            <a:off x="5900033" y="5727700"/>
            <a:ext cx="1231018" cy="368301"/>
            <a:chOff x="5900033" y="5727700"/>
            <a:chExt cx="1231018" cy="368301"/>
          </a:xfrm>
        </p:grpSpPr>
        <p:sp>
          <p:nvSpPr>
            <p:cNvPr id="322" name="SMARTInkShape-2788">
              <a:extLst>
                <a:ext uri="{FF2B5EF4-FFF2-40B4-BE49-F238E27FC236}">
                  <a16:creationId xmlns:a16="http://schemas.microsoft.com/office/drawing/2014/main" xmlns="" id="{91135FFE-B24D-4BED-A690-6ACC4781BE4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094172" y="5930900"/>
              <a:ext cx="36879" cy="41984"/>
            </a:xfrm>
            <a:custGeom>
              <a:avLst/>
              <a:gdLst/>
              <a:ahLst/>
              <a:cxnLst/>
              <a:rect l="0" t="0" r="0" b="0"/>
              <a:pathLst>
                <a:path w="36879" h="41984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0" y="1881"/>
                  </a:lnTo>
                  <a:lnTo>
                    <a:pt x="6997" y="5775"/>
                  </a:lnTo>
                  <a:lnTo>
                    <a:pt x="2901" y="12209"/>
                  </a:lnTo>
                  <a:lnTo>
                    <a:pt x="0" y="23766"/>
                  </a:lnTo>
                  <a:lnTo>
                    <a:pt x="1202" y="31964"/>
                  </a:lnTo>
                  <a:lnTo>
                    <a:pt x="2511" y="36126"/>
                  </a:lnTo>
                  <a:lnTo>
                    <a:pt x="4795" y="38902"/>
                  </a:lnTo>
                  <a:lnTo>
                    <a:pt x="11095" y="41983"/>
                  </a:lnTo>
                  <a:lnTo>
                    <a:pt x="18598" y="41473"/>
                  </a:lnTo>
                  <a:lnTo>
                    <a:pt x="25931" y="38892"/>
                  </a:lnTo>
                  <a:lnTo>
                    <a:pt x="3687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89">
              <a:extLst>
                <a:ext uri="{FF2B5EF4-FFF2-40B4-BE49-F238E27FC236}">
                  <a16:creationId xmlns:a16="http://schemas.microsoft.com/office/drawing/2014/main" xmlns="" id="{15224161-47CB-47E7-9987-9F1DC988D7A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086600" y="6038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882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90">
              <a:extLst>
                <a:ext uri="{FF2B5EF4-FFF2-40B4-BE49-F238E27FC236}">
                  <a16:creationId xmlns:a16="http://schemas.microsoft.com/office/drawing/2014/main" xmlns="" id="{3CB6B3FB-2278-4C88-A5D8-AA01266426F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988944" y="5755792"/>
              <a:ext cx="97657" cy="308459"/>
            </a:xfrm>
            <a:custGeom>
              <a:avLst/>
              <a:gdLst/>
              <a:ahLst/>
              <a:cxnLst/>
              <a:rect l="0" t="0" r="0" b="0"/>
              <a:pathLst>
                <a:path w="97657" h="308459">
                  <a:moveTo>
                    <a:pt x="97656" y="3658"/>
                  </a:moveTo>
                  <a:lnTo>
                    <a:pt x="97656" y="3658"/>
                  </a:lnTo>
                  <a:lnTo>
                    <a:pt x="97656" y="287"/>
                  </a:lnTo>
                  <a:lnTo>
                    <a:pt x="95539" y="0"/>
                  </a:lnTo>
                  <a:lnTo>
                    <a:pt x="81741" y="3672"/>
                  </a:lnTo>
                  <a:lnTo>
                    <a:pt x="47408" y="21151"/>
                  </a:lnTo>
                  <a:lnTo>
                    <a:pt x="26635" y="42705"/>
                  </a:lnTo>
                  <a:lnTo>
                    <a:pt x="697" y="83757"/>
                  </a:lnTo>
                  <a:lnTo>
                    <a:pt x="0" y="96173"/>
                  </a:lnTo>
                  <a:lnTo>
                    <a:pt x="7865" y="136073"/>
                  </a:lnTo>
                  <a:lnTo>
                    <a:pt x="20235" y="177641"/>
                  </a:lnTo>
                  <a:lnTo>
                    <a:pt x="25563" y="213959"/>
                  </a:lnTo>
                  <a:lnTo>
                    <a:pt x="23991" y="260785"/>
                  </a:lnTo>
                  <a:lnTo>
                    <a:pt x="8756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91">
              <a:extLst>
                <a:ext uri="{FF2B5EF4-FFF2-40B4-BE49-F238E27FC236}">
                  <a16:creationId xmlns:a16="http://schemas.microsoft.com/office/drawing/2014/main" xmlns="" id="{2C2484FA-1F5E-4D7E-B744-2F03753974D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781800" y="59690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9329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92">
              <a:extLst>
                <a:ext uri="{FF2B5EF4-FFF2-40B4-BE49-F238E27FC236}">
                  <a16:creationId xmlns:a16="http://schemas.microsoft.com/office/drawing/2014/main" xmlns="" id="{1FF5AE77-1AAB-4C60-9DF6-A0831C9CF17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788150" y="588098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6233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93">
              <a:extLst>
                <a:ext uri="{FF2B5EF4-FFF2-40B4-BE49-F238E27FC236}">
                  <a16:creationId xmlns:a16="http://schemas.microsoft.com/office/drawing/2014/main" xmlns="" id="{88129A8F-B4BC-468E-A185-EFF08D05ABB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591300" y="5755792"/>
              <a:ext cx="165101" cy="251309"/>
            </a:xfrm>
            <a:custGeom>
              <a:avLst/>
              <a:gdLst/>
              <a:ahLst/>
              <a:cxnLst/>
              <a:rect l="0" t="0" r="0" b="0"/>
              <a:pathLst>
                <a:path w="165101" h="251309">
                  <a:moveTo>
                    <a:pt x="165100" y="3658"/>
                  </a:moveTo>
                  <a:lnTo>
                    <a:pt x="165100" y="3658"/>
                  </a:lnTo>
                  <a:lnTo>
                    <a:pt x="161729" y="287"/>
                  </a:lnTo>
                  <a:lnTo>
                    <a:pt x="160031" y="0"/>
                  </a:lnTo>
                  <a:lnTo>
                    <a:pt x="158193" y="514"/>
                  </a:lnTo>
                  <a:lnTo>
                    <a:pt x="136689" y="16521"/>
                  </a:lnTo>
                  <a:lnTo>
                    <a:pt x="97765" y="62068"/>
                  </a:lnTo>
                  <a:lnTo>
                    <a:pt x="63774" y="104140"/>
                  </a:lnTo>
                  <a:lnTo>
                    <a:pt x="35908" y="147183"/>
                  </a:lnTo>
                  <a:lnTo>
                    <a:pt x="14637" y="186354"/>
                  </a:lnTo>
                  <a:lnTo>
                    <a:pt x="1201" y="219205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94">
              <a:extLst>
                <a:ext uri="{FF2B5EF4-FFF2-40B4-BE49-F238E27FC236}">
                  <a16:creationId xmlns:a16="http://schemas.microsoft.com/office/drawing/2014/main" xmlns="" id="{F89591AE-C51A-4392-B66A-7B594972D9C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858000" y="57277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38681" y="42645"/>
                  </a:lnTo>
                  <a:lnTo>
                    <a:pt x="66338" y="81702"/>
                  </a:lnTo>
                  <a:lnTo>
                    <a:pt x="92015" y="118987"/>
                  </a:lnTo>
                  <a:lnTo>
                    <a:pt x="118129" y="151940"/>
                  </a:lnTo>
                  <a:lnTo>
                    <a:pt x="133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795">
              <a:extLst>
                <a:ext uri="{FF2B5EF4-FFF2-40B4-BE49-F238E27FC236}">
                  <a16:creationId xmlns:a16="http://schemas.microsoft.com/office/drawing/2014/main" xmlns="" id="{1E04963B-1A83-4A03-8B74-B4AA72588CA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900033" y="5988050"/>
              <a:ext cx="145168" cy="6351"/>
            </a:xfrm>
            <a:custGeom>
              <a:avLst/>
              <a:gdLst/>
              <a:ahLst/>
              <a:cxnLst/>
              <a:rect l="0" t="0" r="0" b="0"/>
              <a:pathLst>
                <a:path w="145168" h="6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528" y="4364"/>
                  </a:lnTo>
                  <a:lnTo>
                    <a:pt x="36270" y="4076"/>
                  </a:lnTo>
                  <a:lnTo>
                    <a:pt x="68547" y="2516"/>
                  </a:lnTo>
                  <a:lnTo>
                    <a:pt x="106410" y="4176"/>
                  </a:lnTo>
                  <a:lnTo>
                    <a:pt x="145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796">
              <a:extLst>
                <a:ext uri="{FF2B5EF4-FFF2-40B4-BE49-F238E27FC236}">
                  <a16:creationId xmlns:a16="http://schemas.microsoft.com/office/drawing/2014/main" xmlns="" id="{A7A60346-13A7-4613-B785-69D4A3168D5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278400" y="5760594"/>
              <a:ext cx="197457" cy="240157"/>
            </a:xfrm>
            <a:custGeom>
              <a:avLst/>
              <a:gdLst/>
              <a:ahLst/>
              <a:cxnLst/>
              <a:rect l="0" t="0" r="0" b="0"/>
              <a:pathLst>
                <a:path w="197457" h="240157">
                  <a:moveTo>
                    <a:pt x="185900" y="11556"/>
                  </a:moveTo>
                  <a:lnTo>
                    <a:pt x="185900" y="11556"/>
                  </a:lnTo>
                  <a:lnTo>
                    <a:pt x="197456" y="0"/>
                  </a:lnTo>
                  <a:lnTo>
                    <a:pt x="194890" y="2566"/>
                  </a:lnTo>
                  <a:lnTo>
                    <a:pt x="157284" y="15529"/>
                  </a:lnTo>
                  <a:lnTo>
                    <a:pt x="116586" y="31783"/>
                  </a:lnTo>
                  <a:lnTo>
                    <a:pt x="74659" y="49299"/>
                  </a:lnTo>
                  <a:lnTo>
                    <a:pt x="30732" y="69242"/>
                  </a:lnTo>
                  <a:lnTo>
                    <a:pt x="27421" y="72591"/>
                  </a:lnTo>
                  <a:lnTo>
                    <a:pt x="23744" y="80075"/>
                  </a:lnTo>
                  <a:lnTo>
                    <a:pt x="24879" y="84046"/>
                  </a:lnTo>
                  <a:lnTo>
                    <a:pt x="31785" y="92222"/>
                  </a:lnTo>
                  <a:lnTo>
                    <a:pt x="73325" y="110041"/>
                  </a:lnTo>
                  <a:lnTo>
                    <a:pt x="96335" y="124934"/>
                  </a:lnTo>
                  <a:lnTo>
                    <a:pt x="100790" y="129476"/>
                  </a:lnTo>
                  <a:lnTo>
                    <a:pt x="102349" y="135324"/>
                  </a:lnTo>
                  <a:lnTo>
                    <a:pt x="100318" y="149349"/>
                  </a:lnTo>
                  <a:lnTo>
                    <a:pt x="85305" y="163108"/>
                  </a:lnTo>
                  <a:lnTo>
                    <a:pt x="38794" y="189189"/>
                  </a:lnTo>
                  <a:lnTo>
                    <a:pt x="6167" y="209654"/>
                  </a:lnTo>
                  <a:lnTo>
                    <a:pt x="185" y="218603"/>
                  </a:lnTo>
                  <a:lnTo>
                    <a:pt x="0" y="222261"/>
                  </a:lnTo>
                  <a:lnTo>
                    <a:pt x="1289" y="225403"/>
                  </a:lnTo>
                  <a:lnTo>
                    <a:pt x="3559" y="228204"/>
                  </a:lnTo>
                  <a:lnTo>
                    <a:pt x="26981" y="235517"/>
                  </a:lnTo>
                  <a:lnTo>
                    <a:pt x="67472" y="238782"/>
                  </a:lnTo>
                  <a:lnTo>
                    <a:pt x="100809" y="239546"/>
                  </a:lnTo>
                  <a:lnTo>
                    <a:pt x="15415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97">
              <a:extLst>
                <a:ext uri="{FF2B5EF4-FFF2-40B4-BE49-F238E27FC236}">
                  <a16:creationId xmlns:a16="http://schemas.microsoft.com/office/drawing/2014/main" xmlns="" id="{BFA2D4EF-9188-414A-B28A-AD0B249D22F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911850" y="5903011"/>
              <a:ext cx="88901" cy="8840"/>
            </a:xfrm>
            <a:custGeom>
              <a:avLst/>
              <a:gdLst/>
              <a:ahLst/>
              <a:cxnLst/>
              <a:rect l="0" t="0" r="0" b="0"/>
              <a:pathLst>
                <a:path w="88901" h="8840">
                  <a:moveTo>
                    <a:pt x="0" y="8839"/>
                  </a:moveTo>
                  <a:lnTo>
                    <a:pt x="0" y="8839"/>
                  </a:lnTo>
                  <a:lnTo>
                    <a:pt x="6481" y="8134"/>
                  </a:lnTo>
                  <a:lnTo>
                    <a:pt x="39345" y="0"/>
                  </a:lnTo>
                  <a:lnTo>
                    <a:pt x="8890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98">
              <a:extLst>
                <a:ext uri="{FF2B5EF4-FFF2-40B4-BE49-F238E27FC236}">
                  <a16:creationId xmlns:a16="http://schemas.microsoft.com/office/drawing/2014/main" xmlns="" id="{B80F3AD1-4435-48A8-AE32-F2098043B29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515100" y="577215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0" y="0"/>
                  </a:moveTo>
                  <a:lnTo>
                    <a:pt x="0" y="0"/>
                  </a:lnTo>
                  <a:lnTo>
                    <a:pt x="31160" y="3371"/>
                  </a:lnTo>
                  <a:lnTo>
                    <a:pt x="65206" y="25693"/>
                  </a:lnTo>
                  <a:lnTo>
                    <a:pt x="105477" y="65861"/>
                  </a:lnTo>
                  <a:lnTo>
                    <a:pt x="132250" y="97240"/>
                  </a:lnTo>
                  <a:lnTo>
                    <a:pt x="156850" y="130001"/>
                  </a:lnTo>
                  <a:lnTo>
                    <a:pt x="177191" y="163376"/>
                  </a:lnTo>
                  <a:lnTo>
                    <a:pt x="197766" y="203787"/>
                  </a:lnTo>
                  <a:lnTo>
                    <a:pt x="2095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589">
            <a:extLst>
              <a:ext uri="{FF2B5EF4-FFF2-40B4-BE49-F238E27FC236}">
                <a16:creationId xmlns:a16="http://schemas.microsoft.com/office/drawing/2014/main" xmlns="" id="{770E5F43-780C-4F2C-BA11-A2FB50BDC8D0}"/>
              </a:ext>
            </a:extLst>
          </p:cNvPr>
          <p:cNvGrpSpPr/>
          <p:nvPr/>
        </p:nvGrpSpPr>
        <p:grpSpPr>
          <a:xfrm>
            <a:off x="3240628" y="5690899"/>
            <a:ext cx="2309273" cy="462252"/>
            <a:chOff x="3240628" y="5690899"/>
            <a:chExt cx="2309273" cy="462252"/>
          </a:xfrm>
        </p:grpSpPr>
        <p:sp>
          <p:nvSpPr>
            <p:cNvPr id="334" name="SMARTInkShape-2799">
              <a:extLst>
                <a:ext uri="{FF2B5EF4-FFF2-40B4-BE49-F238E27FC236}">
                  <a16:creationId xmlns:a16="http://schemas.microsoft.com/office/drawing/2014/main" xmlns="" id="{338C8A28-D9BE-4723-8616-6F2CB0BBB34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238750" y="5779383"/>
              <a:ext cx="139701" cy="253118"/>
            </a:xfrm>
            <a:custGeom>
              <a:avLst/>
              <a:gdLst/>
              <a:ahLst/>
              <a:cxnLst/>
              <a:rect l="0" t="0" r="0" b="0"/>
              <a:pathLst>
                <a:path w="139701" h="253118">
                  <a:moveTo>
                    <a:pt x="139700" y="5467"/>
                  </a:moveTo>
                  <a:lnTo>
                    <a:pt x="139700" y="5467"/>
                  </a:lnTo>
                  <a:lnTo>
                    <a:pt x="134233" y="0"/>
                  </a:lnTo>
                  <a:lnTo>
                    <a:pt x="91475" y="42507"/>
                  </a:lnTo>
                  <a:lnTo>
                    <a:pt x="66458" y="77589"/>
                  </a:lnTo>
                  <a:lnTo>
                    <a:pt x="45326" y="118951"/>
                  </a:lnTo>
                  <a:lnTo>
                    <a:pt x="26366" y="162485"/>
                  </a:lnTo>
                  <a:lnTo>
                    <a:pt x="12202" y="205254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00">
              <a:extLst>
                <a:ext uri="{FF2B5EF4-FFF2-40B4-BE49-F238E27FC236}">
                  <a16:creationId xmlns:a16="http://schemas.microsoft.com/office/drawing/2014/main" xmlns="" id="{42EF2240-35E9-4674-8FA5-9BDD4BC18B6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403850" y="60071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10844"/>
                  </a:lnTo>
                  <a:lnTo>
                    <a:pt x="1716" y="542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01">
              <a:extLst>
                <a:ext uri="{FF2B5EF4-FFF2-40B4-BE49-F238E27FC236}">
                  <a16:creationId xmlns:a16="http://schemas.microsoft.com/office/drawing/2014/main" xmlns="" id="{EE71E194-2063-498B-900F-29D4EBCDFDD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398383" y="5937248"/>
              <a:ext cx="5468" cy="6353"/>
            </a:xfrm>
            <a:custGeom>
              <a:avLst/>
              <a:gdLst/>
              <a:ahLst/>
              <a:cxnLst/>
              <a:rect l="0" t="0" r="0" b="0"/>
              <a:pathLst>
                <a:path w="5468" h="6353">
                  <a:moveTo>
                    <a:pt x="5467" y="2"/>
                  </a:moveTo>
                  <a:lnTo>
                    <a:pt x="5467" y="2"/>
                  </a:lnTo>
                  <a:lnTo>
                    <a:pt x="0" y="0"/>
                  </a:lnTo>
                  <a:lnTo>
                    <a:pt x="5467" y="6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02">
              <a:extLst>
                <a:ext uri="{FF2B5EF4-FFF2-40B4-BE49-F238E27FC236}">
                  <a16:creationId xmlns:a16="http://schemas.microsoft.com/office/drawing/2014/main" xmlns="" id="{97AF67E9-2793-4FFB-97FB-0069AD3A0B6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416550" y="5690899"/>
              <a:ext cx="133351" cy="119352"/>
            </a:xfrm>
            <a:custGeom>
              <a:avLst/>
              <a:gdLst/>
              <a:ahLst/>
              <a:cxnLst/>
              <a:rect l="0" t="0" r="0" b="0"/>
              <a:pathLst>
                <a:path w="133351" h="119352">
                  <a:moveTo>
                    <a:pt x="0" y="24101"/>
                  </a:moveTo>
                  <a:lnTo>
                    <a:pt x="0" y="24101"/>
                  </a:lnTo>
                  <a:lnTo>
                    <a:pt x="8839" y="9795"/>
                  </a:lnTo>
                  <a:lnTo>
                    <a:pt x="18298" y="3086"/>
                  </a:lnTo>
                  <a:lnTo>
                    <a:pt x="30037" y="0"/>
                  </a:lnTo>
                  <a:lnTo>
                    <a:pt x="34136" y="978"/>
                  </a:lnTo>
                  <a:lnTo>
                    <a:pt x="42452" y="5828"/>
                  </a:lnTo>
                  <a:lnTo>
                    <a:pt x="45235" y="10508"/>
                  </a:lnTo>
                  <a:lnTo>
                    <a:pt x="49150" y="30579"/>
                  </a:lnTo>
                  <a:lnTo>
                    <a:pt x="50067" y="46265"/>
                  </a:lnTo>
                  <a:lnTo>
                    <a:pt x="46711" y="60763"/>
                  </a:lnTo>
                  <a:lnTo>
                    <a:pt x="33136" y="99825"/>
                  </a:lnTo>
                  <a:lnTo>
                    <a:pt x="34085" y="102101"/>
                  </a:lnTo>
                  <a:lnTo>
                    <a:pt x="36129" y="103617"/>
                  </a:lnTo>
                  <a:lnTo>
                    <a:pt x="71524" y="111320"/>
                  </a:lnTo>
                  <a:lnTo>
                    <a:pt x="112209" y="116658"/>
                  </a:lnTo>
                  <a:lnTo>
                    <a:pt x="133350" y="11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03">
              <a:extLst>
                <a:ext uri="{FF2B5EF4-FFF2-40B4-BE49-F238E27FC236}">
                  <a16:creationId xmlns:a16="http://schemas.microsoft.com/office/drawing/2014/main" xmlns="" id="{72C812D6-17A1-43AC-8912-2BF86B385A1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585223" y="5728160"/>
              <a:ext cx="101028" cy="424991"/>
            </a:xfrm>
            <a:custGeom>
              <a:avLst/>
              <a:gdLst/>
              <a:ahLst/>
              <a:cxnLst/>
              <a:rect l="0" t="0" r="0" b="0"/>
              <a:pathLst>
                <a:path w="101028" h="424991">
                  <a:moveTo>
                    <a:pt x="12177" y="424990"/>
                  </a:moveTo>
                  <a:lnTo>
                    <a:pt x="12177" y="424990"/>
                  </a:lnTo>
                  <a:lnTo>
                    <a:pt x="12177" y="421619"/>
                  </a:lnTo>
                  <a:lnTo>
                    <a:pt x="3449" y="401198"/>
                  </a:lnTo>
                  <a:lnTo>
                    <a:pt x="654" y="363221"/>
                  </a:lnTo>
                  <a:lnTo>
                    <a:pt x="0" y="325100"/>
                  </a:lnTo>
                  <a:lnTo>
                    <a:pt x="1237" y="301247"/>
                  </a:lnTo>
                  <a:lnTo>
                    <a:pt x="3472" y="274762"/>
                  </a:lnTo>
                  <a:lnTo>
                    <a:pt x="6374" y="246519"/>
                  </a:lnTo>
                  <a:lnTo>
                    <a:pt x="9719" y="217110"/>
                  </a:lnTo>
                  <a:lnTo>
                    <a:pt x="13361" y="186920"/>
                  </a:lnTo>
                  <a:lnTo>
                    <a:pt x="17200" y="156211"/>
                  </a:lnTo>
                  <a:lnTo>
                    <a:pt x="21170" y="128681"/>
                  </a:lnTo>
                  <a:lnTo>
                    <a:pt x="25229" y="103272"/>
                  </a:lnTo>
                  <a:lnTo>
                    <a:pt x="32794" y="59755"/>
                  </a:lnTo>
                  <a:lnTo>
                    <a:pt x="41726" y="18244"/>
                  </a:lnTo>
                  <a:lnTo>
                    <a:pt x="49064" y="4795"/>
                  </a:lnTo>
                  <a:lnTo>
                    <a:pt x="52996" y="1633"/>
                  </a:lnTo>
                  <a:lnTo>
                    <a:pt x="57029" y="230"/>
                  </a:lnTo>
                  <a:lnTo>
                    <a:pt x="61128" y="0"/>
                  </a:lnTo>
                  <a:lnTo>
                    <a:pt x="65272" y="4080"/>
                  </a:lnTo>
                  <a:lnTo>
                    <a:pt x="73639" y="19902"/>
                  </a:lnTo>
                  <a:lnTo>
                    <a:pt x="76170" y="55982"/>
                  </a:lnTo>
                  <a:lnTo>
                    <a:pt x="61271" y="101576"/>
                  </a:lnTo>
                  <a:lnTo>
                    <a:pt x="39219" y="146443"/>
                  </a:lnTo>
                  <a:lnTo>
                    <a:pt x="40083" y="148276"/>
                  </a:lnTo>
                  <a:lnTo>
                    <a:pt x="42070" y="149498"/>
                  </a:lnTo>
                  <a:lnTo>
                    <a:pt x="63699" y="157394"/>
                  </a:lnTo>
                  <a:lnTo>
                    <a:pt x="78085" y="169156"/>
                  </a:lnTo>
                  <a:lnTo>
                    <a:pt x="97790" y="195818"/>
                  </a:lnTo>
                  <a:lnTo>
                    <a:pt x="101001" y="202357"/>
                  </a:lnTo>
                  <a:lnTo>
                    <a:pt x="101027" y="209541"/>
                  </a:lnTo>
                  <a:lnTo>
                    <a:pt x="95410" y="225048"/>
                  </a:lnTo>
                  <a:lnTo>
                    <a:pt x="80348" y="246274"/>
                  </a:lnTo>
                  <a:lnTo>
                    <a:pt x="43927" y="27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804">
              <a:extLst>
                <a:ext uri="{FF2B5EF4-FFF2-40B4-BE49-F238E27FC236}">
                  <a16:creationId xmlns:a16="http://schemas.microsoft.com/office/drawing/2014/main" xmlns="" id="{4CBD1600-BE4B-4170-B92C-56286D4B083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775200" y="59436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805">
              <a:extLst>
                <a:ext uri="{FF2B5EF4-FFF2-40B4-BE49-F238E27FC236}">
                  <a16:creationId xmlns:a16="http://schemas.microsoft.com/office/drawing/2014/main" xmlns="" id="{4EF73D68-FF2C-43C8-8834-6205261A731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909727" y="5741806"/>
              <a:ext cx="181830" cy="245754"/>
            </a:xfrm>
            <a:custGeom>
              <a:avLst/>
              <a:gdLst/>
              <a:ahLst/>
              <a:cxnLst/>
              <a:rect l="0" t="0" r="0" b="0"/>
              <a:pathLst>
                <a:path w="181830" h="245754">
                  <a:moveTo>
                    <a:pt x="170273" y="17644"/>
                  </a:moveTo>
                  <a:lnTo>
                    <a:pt x="170273" y="17644"/>
                  </a:lnTo>
                  <a:lnTo>
                    <a:pt x="181829" y="0"/>
                  </a:lnTo>
                  <a:lnTo>
                    <a:pt x="135191" y="20352"/>
                  </a:lnTo>
                  <a:lnTo>
                    <a:pt x="91126" y="41651"/>
                  </a:lnTo>
                  <a:lnTo>
                    <a:pt x="52748" y="61682"/>
                  </a:lnTo>
                  <a:lnTo>
                    <a:pt x="29148" y="80317"/>
                  </a:lnTo>
                  <a:lnTo>
                    <a:pt x="22884" y="90418"/>
                  </a:lnTo>
                  <a:lnTo>
                    <a:pt x="23330" y="95088"/>
                  </a:lnTo>
                  <a:lnTo>
                    <a:pt x="29470" y="104040"/>
                  </a:lnTo>
                  <a:lnTo>
                    <a:pt x="41136" y="110839"/>
                  </a:lnTo>
                  <a:lnTo>
                    <a:pt x="84330" y="132321"/>
                  </a:lnTo>
                  <a:lnTo>
                    <a:pt x="89694" y="136429"/>
                  </a:lnTo>
                  <a:lnTo>
                    <a:pt x="91860" y="140578"/>
                  </a:lnTo>
                  <a:lnTo>
                    <a:pt x="91891" y="144756"/>
                  </a:lnTo>
                  <a:lnTo>
                    <a:pt x="90502" y="148952"/>
                  </a:lnTo>
                  <a:lnTo>
                    <a:pt x="78434" y="164970"/>
                  </a:lnTo>
                  <a:lnTo>
                    <a:pt x="37302" y="195612"/>
                  </a:lnTo>
                  <a:lnTo>
                    <a:pt x="6502" y="217506"/>
                  </a:lnTo>
                  <a:lnTo>
                    <a:pt x="2531" y="222148"/>
                  </a:lnTo>
                  <a:lnTo>
                    <a:pt x="590" y="226651"/>
                  </a:lnTo>
                  <a:lnTo>
                    <a:pt x="0" y="231065"/>
                  </a:lnTo>
                  <a:lnTo>
                    <a:pt x="1020" y="234714"/>
                  </a:lnTo>
                  <a:lnTo>
                    <a:pt x="5914" y="240649"/>
                  </a:lnTo>
                  <a:lnTo>
                    <a:pt x="30087" y="244586"/>
                  </a:lnTo>
                  <a:lnTo>
                    <a:pt x="67431" y="245753"/>
                  </a:lnTo>
                  <a:lnTo>
                    <a:pt x="113147" y="242726"/>
                  </a:lnTo>
                  <a:lnTo>
                    <a:pt x="144873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806">
              <a:extLst>
                <a:ext uri="{FF2B5EF4-FFF2-40B4-BE49-F238E27FC236}">
                  <a16:creationId xmlns:a16="http://schemas.microsoft.com/office/drawing/2014/main" xmlns="" id="{FD21A9EC-3223-4C04-A661-F4595F61948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143500" y="5772150"/>
              <a:ext cx="222251" cy="241301"/>
            </a:xfrm>
            <a:custGeom>
              <a:avLst/>
              <a:gdLst/>
              <a:ahLst/>
              <a:cxnLst/>
              <a:rect l="0" t="0" r="0" b="0"/>
              <a:pathLst>
                <a:path w="222251" h="241301">
                  <a:moveTo>
                    <a:pt x="0" y="0"/>
                  </a:moveTo>
                  <a:lnTo>
                    <a:pt x="0" y="0"/>
                  </a:lnTo>
                  <a:lnTo>
                    <a:pt x="27789" y="3371"/>
                  </a:lnTo>
                  <a:lnTo>
                    <a:pt x="56369" y="22322"/>
                  </a:lnTo>
                  <a:lnTo>
                    <a:pt x="90550" y="60392"/>
                  </a:lnTo>
                  <a:lnTo>
                    <a:pt x="130860" y="107421"/>
                  </a:lnTo>
                  <a:lnTo>
                    <a:pt x="155761" y="140405"/>
                  </a:lnTo>
                  <a:lnTo>
                    <a:pt x="185851" y="186945"/>
                  </a:lnTo>
                  <a:lnTo>
                    <a:pt x="215157" y="231842"/>
                  </a:lnTo>
                  <a:lnTo>
                    <a:pt x="2222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807">
              <a:extLst>
                <a:ext uri="{FF2B5EF4-FFF2-40B4-BE49-F238E27FC236}">
                  <a16:creationId xmlns:a16="http://schemas.microsoft.com/office/drawing/2014/main" xmlns="" id="{1DACAAFE-2F21-498B-9CD6-D5AA66B0170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51350" y="586105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5026" y="30443"/>
                  </a:lnTo>
                  <a:lnTo>
                    <a:pt x="9459" y="68730"/>
                  </a:lnTo>
                  <a:lnTo>
                    <a:pt x="11740" y="106521"/>
                  </a:lnTo>
                  <a:lnTo>
                    <a:pt x="19157" y="148997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808">
              <a:extLst>
                <a:ext uri="{FF2B5EF4-FFF2-40B4-BE49-F238E27FC236}">
                  <a16:creationId xmlns:a16="http://schemas.microsoft.com/office/drawing/2014/main" xmlns="" id="{CFFCBF01-758B-4CD3-BA40-A2F586DD249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62450" y="59309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0"/>
                  </a:moveTo>
                  <a:lnTo>
                    <a:pt x="0" y="0"/>
                  </a:lnTo>
                  <a:lnTo>
                    <a:pt x="42095" y="3371"/>
                  </a:lnTo>
                  <a:lnTo>
                    <a:pt x="83913" y="11536"/>
                  </a:lnTo>
                  <a:lnTo>
                    <a:pt x="1206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809">
              <a:extLst>
                <a:ext uri="{FF2B5EF4-FFF2-40B4-BE49-F238E27FC236}">
                  <a16:creationId xmlns:a16="http://schemas.microsoft.com/office/drawing/2014/main" xmlns="" id="{52061D9C-908B-409F-AAA0-6EE8DDBB106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146550" y="5886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810">
              <a:extLst>
                <a:ext uri="{FF2B5EF4-FFF2-40B4-BE49-F238E27FC236}">
                  <a16:creationId xmlns:a16="http://schemas.microsoft.com/office/drawing/2014/main" xmlns="" id="{9A0F4B91-23F6-43C4-A4C7-B233500131D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127500" y="5988050"/>
              <a:ext cx="13785" cy="76201"/>
            </a:xfrm>
            <a:custGeom>
              <a:avLst/>
              <a:gdLst/>
              <a:ahLst/>
              <a:cxnLst/>
              <a:rect l="0" t="0" r="0" b="0"/>
              <a:pathLst>
                <a:path w="13785" h="76201">
                  <a:moveTo>
                    <a:pt x="0" y="0"/>
                  </a:moveTo>
                  <a:lnTo>
                    <a:pt x="0" y="0"/>
                  </a:lnTo>
                  <a:lnTo>
                    <a:pt x="13784" y="26732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811">
              <a:extLst>
                <a:ext uri="{FF2B5EF4-FFF2-40B4-BE49-F238E27FC236}">
                  <a16:creationId xmlns:a16="http://schemas.microsoft.com/office/drawing/2014/main" xmlns="" id="{9FCB140E-7C27-40F5-A4ED-FB93A98DE2E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975100" y="5765800"/>
              <a:ext cx="101601" cy="209551"/>
            </a:xfrm>
            <a:custGeom>
              <a:avLst/>
              <a:gdLst/>
              <a:ahLst/>
              <a:cxnLst/>
              <a:rect l="0" t="0" r="0" b="0"/>
              <a:pathLst>
                <a:path w="101601" h="209551">
                  <a:moveTo>
                    <a:pt x="101600" y="0"/>
                  </a:moveTo>
                  <a:lnTo>
                    <a:pt x="101600" y="0"/>
                  </a:lnTo>
                  <a:lnTo>
                    <a:pt x="75561" y="42645"/>
                  </a:lnTo>
                  <a:lnTo>
                    <a:pt x="52100" y="83114"/>
                  </a:lnTo>
                  <a:lnTo>
                    <a:pt x="28686" y="128421"/>
                  </a:lnTo>
                  <a:lnTo>
                    <a:pt x="12890" y="16512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812">
              <a:extLst>
                <a:ext uri="{FF2B5EF4-FFF2-40B4-BE49-F238E27FC236}">
                  <a16:creationId xmlns:a16="http://schemas.microsoft.com/office/drawing/2014/main" xmlns="" id="{F1249FCA-EC19-46F3-9728-8E011761001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892550" y="5794179"/>
              <a:ext cx="190501" cy="206572"/>
            </a:xfrm>
            <a:custGeom>
              <a:avLst/>
              <a:gdLst/>
              <a:ahLst/>
              <a:cxnLst/>
              <a:rect l="0" t="0" r="0" b="0"/>
              <a:pathLst>
                <a:path w="190501" h="2065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9" y="1273"/>
                  </a:lnTo>
                  <a:lnTo>
                    <a:pt x="54272" y="12863"/>
                  </a:lnTo>
                  <a:lnTo>
                    <a:pt x="86558" y="43186"/>
                  </a:lnTo>
                  <a:lnTo>
                    <a:pt x="118466" y="83450"/>
                  </a:lnTo>
                  <a:lnTo>
                    <a:pt x="146893" y="126660"/>
                  </a:lnTo>
                  <a:lnTo>
                    <a:pt x="169818" y="167371"/>
                  </a:lnTo>
                  <a:lnTo>
                    <a:pt x="19050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813">
              <a:extLst>
                <a:ext uri="{FF2B5EF4-FFF2-40B4-BE49-F238E27FC236}">
                  <a16:creationId xmlns:a16="http://schemas.microsoft.com/office/drawing/2014/main" xmlns="" id="{381B6BB8-BEF5-40A2-9417-097744F2E05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714923" y="5743092"/>
              <a:ext cx="171278" cy="218510"/>
            </a:xfrm>
            <a:custGeom>
              <a:avLst/>
              <a:gdLst/>
              <a:ahLst/>
              <a:cxnLst/>
              <a:rect l="0" t="0" r="0" b="0"/>
              <a:pathLst>
                <a:path w="171278" h="218510">
                  <a:moveTo>
                    <a:pt x="139527" y="3658"/>
                  </a:moveTo>
                  <a:lnTo>
                    <a:pt x="139527" y="3658"/>
                  </a:lnTo>
                  <a:lnTo>
                    <a:pt x="139527" y="287"/>
                  </a:lnTo>
                  <a:lnTo>
                    <a:pt x="137410" y="0"/>
                  </a:lnTo>
                  <a:lnTo>
                    <a:pt x="129414" y="1561"/>
                  </a:lnTo>
                  <a:lnTo>
                    <a:pt x="91119" y="19158"/>
                  </a:lnTo>
                  <a:lnTo>
                    <a:pt x="51649" y="39687"/>
                  </a:lnTo>
                  <a:lnTo>
                    <a:pt x="9436" y="59981"/>
                  </a:lnTo>
                  <a:lnTo>
                    <a:pt x="4117" y="64490"/>
                  </a:lnTo>
                  <a:lnTo>
                    <a:pt x="1276" y="68908"/>
                  </a:lnTo>
                  <a:lnTo>
                    <a:pt x="87" y="73263"/>
                  </a:lnTo>
                  <a:lnTo>
                    <a:pt x="0" y="77578"/>
                  </a:lnTo>
                  <a:lnTo>
                    <a:pt x="2059" y="81159"/>
                  </a:lnTo>
                  <a:lnTo>
                    <a:pt x="9991" y="87022"/>
                  </a:lnTo>
                  <a:lnTo>
                    <a:pt x="50362" y="103763"/>
                  </a:lnTo>
                  <a:lnTo>
                    <a:pt x="72185" y="113045"/>
                  </a:lnTo>
                  <a:lnTo>
                    <a:pt x="77699" y="116800"/>
                  </a:lnTo>
                  <a:lnTo>
                    <a:pt x="80670" y="121420"/>
                  </a:lnTo>
                  <a:lnTo>
                    <a:pt x="82088" y="132197"/>
                  </a:lnTo>
                  <a:lnTo>
                    <a:pt x="78657" y="138034"/>
                  </a:lnTo>
                  <a:lnTo>
                    <a:pt x="33980" y="175198"/>
                  </a:lnTo>
                  <a:lnTo>
                    <a:pt x="6885" y="203499"/>
                  </a:lnTo>
                  <a:lnTo>
                    <a:pt x="5238" y="207439"/>
                  </a:lnTo>
                  <a:lnTo>
                    <a:pt x="4845" y="210774"/>
                  </a:lnTo>
                  <a:lnTo>
                    <a:pt x="5289" y="213702"/>
                  </a:lnTo>
                  <a:lnTo>
                    <a:pt x="7702" y="215654"/>
                  </a:lnTo>
                  <a:lnTo>
                    <a:pt x="16027" y="217823"/>
                  </a:lnTo>
                  <a:lnTo>
                    <a:pt x="55943" y="218509"/>
                  </a:lnTo>
                  <a:lnTo>
                    <a:pt x="87562" y="216034"/>
                  </a:lnTo>
                  <a:lnTo>
                    <a:pt x="120900" y="212582"/>
                  </a:lnTo>
                  <a:lnTo>
                    <a:pt x="171277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814">
              <a:extLst>
                <a:ext uri="{FF2B5EF4-FFF2-40B4-BE49-F238E27FC236}">
                  <a16:creationId xmlns:a16="http://schemas.microsoft.com/office/drawing/2014/main" xmlns="" id="{EC06A19D-F935-464B-80A2-B7E4F16BADF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613150" y="5918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815">
              <a:extLst>
                <a:ext uri="{FF2B5EF4-FFF2-40B4-BE49-F238E27FC236}">
                  <a16:creationId xmlns:a16="http://schemas.microsoft.com/office/drawing/2014/main" xmlns="" id="{7DEA6A9E-1A42-4B5F-81B1-FEB607A170F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428717" y="5930900"/>
              <a:ext cx="82599" cy="59118"/>
            </a:xfrm>
            <a:custGeom>
              <a:avLst/>
              <a:gdLst/>
              <a:ahLst/>
              <a:cxnLst/>
              <a:rect l="0" t="0" r="0" b="0"/>
              <a:pathLst>
                <a:path w="82599" h="59118">
                  <a:moveTo>
                    <a:pt x="51083" y="12700"/>
                  </a:moveTo>
                  <a:lnTo>
                    <a:pt x="51083" y="12700"/>
                  </a:lnTo>
                  <a:lnTo>
                    <a:pt x="37285" y="13405"/>
                  </a:lnTo>
                  <a:lnTo>
                    <a:pt x="17237" y="21539"/>
                  </a:lnTo>
                  <a:lnTo>
                    <a:pt x="7583" y="29329"/>
                  </a:lnTo>
                  <a:lnTo>
                    <a:pt x="3033" y="34369"/>
                  </a:lnTo>
                  <a:lnTo>
                    <a:pt x="705" y="39140"/>
                  </a:lnTo>
                  <a:lnTo>
                    <a:pt x="0" y="48205"/>
                  </a:lnTo>
                  <a:lnTo>
                    <a:pt x="2917" y="51893"/>
                  </a:lnTo>
                  <a:lnTo>
                    <a:pt x="13683" y="57871"/>
                  </a:lnTo>
                  <a:lnTo>
                    <a:pt x="27876" y="59117"/>
                  </a:lnTo>
                  <a:lnTo>
                    <a:pt x="43591" y="56612"/>
                  </a:lnTo>
                  <a:lnTo>
                    <a:pt x="59983" y="50797"/>
                  </a:lnTo>
                  <a:lnTo>
                    <a:pt x="72912" y="41627"/>
                  </a:lnTo>
                  <a:lnTo>
                    <a:pt x="78336" y="36218"/>
                  </a:lnTo>
                  <a:lnTo>
                    <a:pt x="81246" y="31200"/>
                  </a:lnTo>
                  <a:lnTo>
                    <a:pt x="82481" y="26445"/>
                  </a:lnTo>
                  <a:lnTo>
                    <a:pt x="82598" y="21863"/>
                  </a:lnTo>
                  <a:lnTo>
                    <a:pt x="80559" y="17399"/>
                  </a:lnTo>
                  <a:lnTo>
                    <a:pt x="63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816">
              <a:extLst>
                <a:ext uri="{FF2B5EF4-FFF2-40B4-BE49-F238E27FC236}">
                  <a16:creationId xmlns:a16="http://schemas.microsoft.com/office/drawing/2014/main" xmlns="" id="{0A32640D-85F6-4BAA-973D-6E1990A3DAA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240628" y="5781636"/>
              <a:ext cx="156813" cy="327297"/>
            </a:xfrm>
            <a:custGeom>
              <a:avLst/>
              <a:gdLst/>
              <a:ahLst/>
              <a:cxnLst/>
              <a:rect l="0" t="0" r="0" b="0"/>
              <a:pathLst>
                <a:path w="156813" h="327297">
                  <a:moveTo>
                    <a:pt x="4222" y="73064"/>
                  </a:moveTo>
                  <a:lnTo>
                    <a:pt x="4222" y="73064"/>
                  </a:lnTo>
                  <a:lnTo>
                    <a:pt x="4222" y="79805"/>
                  </a:lnTo>
                  <a:lnTo>
                    <a:pt x="18527" y="121869"/>
                  </a:lnTo>
                  <a:lnTo>
                    <a:pt x="28608" y="163646"/>
                  </a:lnTo>
                  <a:lnTo>
                    <a:pt x="32699" y="197284"/>
                  </a:lnTo>
                  <a:lnTo>
                    <a:pt x="33812" y="232695"/>
                  </a:lnTo>
                  <a:lnTo>
                    <a:pt x="31954" y="267248"/>
                  </a:lnTo>
                  <a:lnTo>
                    <a:pt x="30083" y="313026"/>
                  </a:lnTo>
                  <a:lnTo>
                    <a:pt x="29827" y="323882"/>
                  </a:lnTo>
                  <a:lnTo>
                    <a:pt x="29053" y="326354"/>
                  </a:lnTo>
                  <a:lnTo>
                    <a:pt x="27831" y="327296"/>
                  </a:lnTo>
                  <a:lnTo>
                    <a:pt x="26311" y="327219"/>
                  </a:lnTo>
                  <a:lnTo>
                    <a:pt x="22741" y="319607"/>
                  </a:lnTo>
                  <a:lnTo>
                    <a:pt x="14700" y="278240"/>
                  </a:lnTo>
                  <a:lnTo>
                    <a:pt x="8644" y="244216"/>
                  </a:lnTo>
                  <a:lnTo>
                    <a:pt x="2660" y="205575"/>
                  </a:lnTo>
                  <a:lnTo>
                    <a:pt x="0" y="164884"/>
                  </a:lnTo>
                  <a:lnTo>
                    <a:pt x="699" y="127043"/>
                  </a:lnTo>
                  <a:lnTo>
                    <a:pt x="4773" y="92821"/>
                  </a:lnTo>
                  <a:lnTo>
                    <a:pt x="18261" y="50460"/>
                  </a:lnTo>
                  <a:lnTo>
                    <a:pt x="36732" y="3390"/>
                  </a:lnTo>
                  <a:lnTo>
                    <a:pt x="39301" y="509"/>
                  </a:lnTo>
                  <a:lnTo>
                    <a:pt x="41719" y="0"/>
                  </a:lnTo>
                  <a:lnTo>
                    <a:pt x="60782" y="12692"/>
                  </a:lnTo>
                  <a:lnTo>
                    <a:pt x="76876" y="36283"/>
                  </a:lnTo>
                  <a:lnTo>
                    <a:pt x="80493" y="55541"/>
                  </a:lnTo>
                  <a:lnTo>
                    <a:pt x="79042" y="75155"/>
                  </a:lnTo>
                  <a:lnTo>
                    <a:pt x="63832" y="117066"/>
                  </a:lnTo>
                  <a:lnTo>
                    <a:pt x="58652" y="125298"/>
                  </a:lnTo>
                  <a:lnTo>
                    <a:pt x="58853" y="125527"/>
                  </a:lnTo>
                  <a:lnTo>
                    <a:pt x="62369" y="123897"/>
                  </a:lnTo>
                  <a:lnTo>
                    <a:pt x="76954" y="119719"/>
                  </a:lnTo>
                  <a:lnTo>
                    <a:pt x="108691" y="119831"/>
                  </a:lnTo>
                  <a:lnTo>
                    <a:pt x="118318" y="121175"/>
                  </a:lnTo>
                  <a:lnTo>
                    <a:pt x="132778" y="128313"/>
                  </a:lnTo>
                  <a:lnTo>
                    <a:pt x="153558" y="150143"/>
                  </a:lnTo>
                  <a:lnTo>
                    <a:pt x="155990" y="155495"/>
                  </a:lnTo>
                  <a:lnTo>
                    <a:pt x="156812" y="165204"/>
                  </a:lnTo>
                  <a:lnTo>
                    <a:pt x="146565" y="185345"/>
                  </a:lnTo>
                  <a:lnTo>
                    <a:pt x="132161" y="195403"/>
                  </a:lnTo>
                  <a:lnTo>
                    <a:pt x="94082" y="209328"/>
                  </a:lnTo>
                  <a:lnTo>
                    <a:pt x="67722" y="212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590">
            <a:extLst>
              <a:ext uri="{FF2B5EF4-FFF2-40B4-BE49-F238E27FC236}">
                <a16:creationId xmlns:a16="http://schemas.microsoft.com/office/drawing/2014/main" xmlns="" id="{C8F1A2D3-2772-472B-BA55-3C3E25BE142E}"/>
              </a:ext>
            </a:extLst>
          </p:cNvPr>
          <p:cNvGrpSpPr/>
          <p:nvPr/>
        </p:nvGrpSpPr>
        <p:grpSpPr>
          <a:xfrm>
            <a:off x="6389989" y="4813300"/>
            <a:ext cx="614932" cy="311151"/>
            <a:chOff x="6389989" y="4813300"/>
            <a:chExt cx="614932" cy="311151"/>
          </a:xfrm>
        </p:grpSpPr>
        <p:sp>
          <p:nvSpPr>
            <p:cNvPr id="353" name="SMARTInkShape-2817">
              <a:extLst>
                <a:ext uri="{FF2B5EF4-FFF2-40B4-BE49-F238E27FC236}">
                  <a16:creationId xmlns:a16="http://schemas.microsoft.com/office/drawing/2014/main" xmlns="" id="{843EABB5-2821-46EA-A633-298ABB70816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935494" y="5067300"/>
              <a:ext cx="11407" cy="57151"/>
            </a:xfrm>
            <a:custGeom>
              <a:avLst/>
              <a:gdLst/>
              <a:ahLst/>
              <a:cxnLst/>
              <a:rect l="0" t="0" r="0" b="0"/>
              <a:pathLst>
                <a:path w="11407" h="571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29" y="8788"/>
                  </a:lnTo>
                  <a:lnTo>
                    <a:pt x="0" y="16606"/>
                  </a:lnTo>
                  <a:lnTo>
                    <a:pt x="1140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818">
              <a:extLst>
                <a:ext uri="{FF2B5EF4-FFF2-40B4-BE49-F238E27FC236}">
                  <a16:creationId xmlns:a16="http://schemas.microsoft.com/office/drawing/2014/main" xmlns="" id="{B74E26A7-A4B9-42E7-B733-81EDAA01025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798404" y="4826000"/>
              <a:ext cx="110397" cy="273051"/>
            </a:xfrm>
            <a:custGeom>
              <a:avLst/>
              <a:gdLst/>
              <a:ahLst/>
              <a:cxnLst/>
              <a:rect l="0" t="0" r="0" b="0"/>
              <a:pathLst>
                <a:path w="110397" h="273051">
                  <a:moveTo>
                    <a:pt x="110396" y="0"/>
                  </a:moveTo>
                  <a:lnTo>
                    <a:pt x="110396" y="0"/>
                  </a:lnTo>
                  <a:lnTo>
                    <a:pt x="107025" y="0"/>
                  </a:lnTo>
                  <a:lnTo>
                    <a:pt x="69775" y="12209"/>
                  </a:lnTo>
                  <a:lnTo>
                    <a:pt x="27479" y="28544"/>
                  </a:lnTo>
                  <a:lnTo>
                    <a:pt x="11455" y="39497"/>
                  </a:lnTo>
                  <a:lnTo>
                    <a:pt x="2923" y="51421"/>
                  </a:lnTo>
                  <a:lnTo>
                    <a:pt x="646" y="57564"/>
                  </a:lnTo>
                  <a:lnTo>
                    <a:pt x="0" y="70034"/>
                  </a:lnTo>
                  <a:lnTo>
                    <a:pt x="2770" y="82632"/>
                  </a:lnTo>
                  <a:lnTo>
                    <a:pt x="24012" y="125727"/>
                  </a:lnTo>
                  <a:lnTo>
                    <a:pt x="41461" y="170698"/>
                  </a:lnTo>
                  <a:lnTo>
                    <a:pt x="45822" y="215595"/>
                  </a:lnTo>
                  <a:lnTo>
                    <a:pt x="44802" y="251222"/>
                  </a:lnTo>
                  <a:lnTo>
                    <a:pt x="4054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819">
              <a:extLst>
                <a:ext uri="{FF2B5EF4-FFF2-40B4-BE49-F238E27FC236}">
                  <a16:creationId xmlns:a16="http://schemas.microsoft.com/office/drawing/2014/main" xmlns="" id="{05F36BE4-3516-44BC-A08F-F91F2BFA724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648450" y="4813300"/>
              <a:ext cx="177801" cy="133351"/>
            </a:xfrm>
            <a:custGeom>
              <a:avLst/>
              <a:gdLst/>
              <a:ahLst/>
              <a:cxnLst/>
              <a:rect l="0" t="0" r="0" b="0"/>
              <a:pathLst>
                <a:path w="177801" h="133351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42716" y="13484"/>
                  </a:lnTo>
                  <a:lnTo>
                    <a:pt x="84310" y="45466"/>
                  </a:lnTo>
                  <a:lnTo>
                    <a:pt x="129011" y="79480"/>
                  </a:lnTo>
                  <a:lnTo>
                    <a:pt x="1778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820">
              <a:extLst>
                <a:ext uri="{FF2B5EF4-FFF2-40B4-BE49-F238E27FC236}">
                  <a16:creationId xmlns:a16="http://schemas.microsoft.com/office/drawing/2014/main" xmlns="" id="{922F183D-FD99-4953-8400-A0D0E705C92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389989" y="4816580"/>
              <a:ext cx="220362" cy="218971"/>
            </a:xfrm>
            <a:custGeom>
              <a:avLst/>
              <a:gdLst/>
              <a:ahLst/>
              <a:cxnLst/>
              <a:rect l="0" t="0" r="0" b="0"/>
              <a:pathLst>
                <a:path w="220362" h="218971">
                  <a:moveTo>
                    <a:pt x="201311" y="9420"/>
                  </a:moveTo>
                  <a:lnTo>
                    <a:pt x="201311" y="9420"/>
                  </a:lnTo>
                  <a:lnTo>
                    <a:pt x="192472" y="581"/>
                  </a:lnTo>
                  <a:lnTo>
                    <a:pt x="190479" y="0"/>
                  </a:lnTo>
                  <a:lnTo>
                    <a:pt x="188445" y="318"/>
                  </a:lnTo>
                  <a:lnTo>
                    <a:pt x="141813" y="13552"/>
                  </a:lnTo>
                  <a:lnTo>
                    <a:pt x="108546" y="23956"/>
                  </a:lnTo>
                  <a:lnTo>
                    <a:pt x="74474" y="35637"/>
                  </a:lnTo>
                  <a:lnTo>
                    <a:pt x="31085" y="52230"/>
                  </a:lnTo>
                  <a:lnTo>
                    <a:pt x="12766" y="61608"/>
                  </a:lnTo>
                  <a:lnTo>
                    <a:pt x="4624" y="70479"/>
                  </a:lnTo>
                  <a:lnTo>
                    <a:pt x="5275" y="74115"/>
                  </a:lnTo>
                  <a:lnTo>
                    <a:pt x="8531" y="77245"/>
                  </a:lnTo>
                  <a:lnTo>
                    <a:pt x="44149" y="90707"/>
                  </a:lnTo>
                  <a:lnTo>
                    <a:pt x="81131" y="106178"/>
                  </a:lnTo>
                  <a:lnTo>
                    <a:pt x="112158" y="120796"/>
                  </a:lnTo>
                  <a:lnTo>
                    <a:pt x="117887" y="125299"/>
                  </a:lnTo>
                  <a:lnTo>
                    <a:pt x="121000" y="129711"/>
                  </a:lnTo>
                  <a:lnTo>
                    <a:pt x="122369" y="134064"/>
                  </a:lnTo>
                  <a:lnTo>
                    <a:pt x="119756" y="139083"/>
                  </a:lnTo>
                  <a:lnTo>
                    <a:pt x="107444" y="150303"/>
                  </a:lnTo>
                  <a:lnTo>
                    <a:pt x="61361" y="174048"/>
                  </a:lnTo>
                  <a:lnTo>
                    <a:pt x="16406" y="193058"/>
                  </a:lnTo>
                  <a:lnTo>
                    <a:pt x="3421" y="201104"/>
                  </a:lnTo>
                  <a:lnTo>
                    <a:pt x="944" y="204237"/>
                  </a:lnTo>
                  <a:lnTo>
                    <a:pt x="0" y="207031"/>
                  </a:lnTo>
                  <a:lnTo>
                    <a:pt x="2898" y="209600"/>
                  </a:lnTo>
                  <a:lnTo>
                    <a:pt x="15525" y="214335"/>
                  </a:lnTo>
                  <a:lnTo>
                    <a:pt x="55953" y="217597"/>
                  </a:lnTo>
                  <a:lnTo>
                    <a:pt x="92022" y="218360"/>
                  </a:lnTo>
                  <a:lnTo>
                    <a:pt x="132276" y="218699"/>
                  </a:lnTo>
                  <a:lnTo>
                    <a:pt x="176038" y="218849"/>
                  </a:lnTo>
                  <a:lnTo>
                    <a:pt x="220361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821">
              <a:extLst>
                <a:ext uri="{FF2B5EF4-FFF2-40B4-BE49-F238E27FC236}">
                  <a16:creationId xmlns:a16="http://schemas.microsoft.com/office/drawing/2014/main" xmlns="" id="{509C16F6-DEC9-4731-90A7-6AC69B2806C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916265" y="4950519"/>
              <a:ext cx="88656" cy="44415"/>
            </a:xfrm>
            <a:custGeom>
              <a:avLst/>
              <a:gdLst/>
              <a:ahLst/>
              <a:cxnLst/>
              <a:rect l="0" t="0" r="0" b="0"/>
              <a:pathLst>
                <a:path w="88656" h="44415">
                  <a:moveTo>
                    <a:pt x="24285" y="15181"/>
                  </a:moveTo>
                  <a:lnTo>
                    <a:pt x="24285" y="15181"/>
                  </a:lnTo>
                  <a:lnTo>
                    <a:pt x="11193" y="5747"/>
                  </a:lnTo>
                  <a:lnTo>
                    <a:pt x="7882" y="875"/>
                  </a:lnTo>
                  <a:lnTo>
                    <a:pt x="6294" y="0"/>
                  </a:lnTo>
                  <a:lnTo>
                    <a:pt x="4530" y="121"/>
                  </a:lnTo>
                  <a:lnTo>
                    <a:pt x="2648" y="908"/>
                  </a:lnTo>
                  <a:lnTo>
                    <a:pt x="1394" y="2843"/>
                  </a:lnTo>
                  <a:lnTo>
                    <a:pt x="0" y="8757"/>
                  </a:lnTo>
                  <a:lnTo>
                    <a:pt x="8787" y="17970"/>
                  </a:lnTo>
                  <a:lnTo>
                    <a:pt x="35450" y="33176"/>
                  </a:lnTo>
                  <a:lnTo>
                    <a:pt x="66399" y="42855"/>
                  </a:lnTo>
                  <a:lnTo>
                    <a:pt x="81809" y="44414"/>
                  </a:lnTo>
                  <a:lnTo>
                    <a:pt x="85917" y="43842"/>
                  </a:lnTo>
                  <a:lnTo>
                    <a:pt x="88655" y="42755"/>
                  </a:lnTo>
                  <a:lnTo>
                    <a:pt x="86249" y="40619"/>
                  </a:lnTo>
                  <a:lnTo>
                    <a:pt x="56035" y="2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591">
            <a:extLst>
              <a:ext uri="{FF2B5EF4-FFF2-40B4-BE49-F238E27FC236}">
                <a16:creationId xmlns:a16="http://schemas.microsoft.com/office/drawing/2014/main" xmlns="" id="{BC127999-CF91-45C7-967C-14D5C32084C8}"/>
              </a:ext>
            </a:extLst>
          </p:cNvPr>
          <p:cNvGrpSpPr/>
          <p:nvPr/>
        </p:nvGrpSpPr>
        <p:grpSpPr>
          <a:xfrm>
            <a:off x="5937250" y="4956714"/>
            <a:ext cx="190501" cy="78837"/>
            <a:chOff x="5937250" y="4956714"/>
            <a:chExt cx="190501" cy="78837"/>
          </a:xfrm>
        </p:grpSpPr>
        <p:sp>
          <p:nvSpPr>
            <p:cNvPr id="359" name="SMARTInkShape-2822">
              <a:extLst>
                <a:ext uri="{FF2B5EF4-FFF2-40B4-BE49-F238E27FC236}">
                  <a16:creationId xmlns:a16="http://schemas.microsoft.com/office/drawing/2014/main" xmlns="" id="{CD7C3E3C-6D85-43CF-94E4-4B0DD9E21C9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37250" y="4956714"/>
              <a:ext cx="146051" cy="15337"/>
            </a:xfrm>
            <a:custGeom>
              <a:avLst/>
              <a:gdLst/>
              <a:ahLst/>
              <a:cxnLst/>
              <a:rect l="0" t="0" r="0" b="0"/>
              <a:pathLst>
                <a:path w="146051" h="1533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18952" y="6497"/>
                  </a:lnTo>
                  <a:lnTo>
                    <a:pt x="58296" y="409"/>
                  </a:lnTo>
                  <a:lnTo>
                    <a:pt x="92232" y="0"/>
                  </a:lnTo>
                  <a:lnTo>
                    <a:pt x="1460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823">
              <a:extLst>
                <a:ext uri="{FF2B5EF4-FFF2-40B4-BE49-F238E27FC236}">
                  <a16:creationId xmlns:a16="http://schemas.microsoft.com/office/drawing/2014/main" xmlns="" id="{986BDFA6-79AE-4658-A7B5-746EF33DD62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000750" y="50292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9999" y="2979"/>
                  </a:lnTo>
                  <a:lnTo>
                    <a:pt x="71870" y="132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592">
            <a:extLst>
              <a:ext uri="{FF2B5EF4-FFF2-40B4-BE49-F238E27FC236}">
                <a16:creationId xmlns:a16="http://schemas.microsoft.com/office/drawing/2014/main" xmlns="" id="{045984B8-5EEF-405B-878D-92AA24C7EDBE}"/>
              </a:ext>
            </a:extLst>
          </p:cNvPr>
          <p:cNvGrpSpPr/>
          <p:nvPr/>
        </p:nvGrpSpPr>
        <p:grpSpPr>
          <a:xfrm>
            <a:off x="5040159" y="4827299"/>
            <a:ext cx="535142" cy="316202"/>
            <a:chOff x="5040159" y="4827299"/>
            <a:chExt cx="535142" cy="316202"/>
          </a:xfrm>
        </p:grpSpPr>
        <p:sp>
          <p:nvSpPr>
            <p:cNvPr id="362" name="SMARTInkShape-2824">
              <a:extLst>
                <a:ext uri="{FF2B5EF4-FFF2-40B4-BE49-F238E27FC236}">
                  <a16:creationId xmlns:a16="http://schemas.microsoft.com/office/drawing/2014/main" xmlns="" id="{74B29B2B-FEE1-4AD3-84F1-ADD7782003A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040159" y="4827299"/>
              <a:ext cx="210409" cy="241868"/>
            </a:xfrm>
            <a:custGeom>
              <a:avLst/>
              <a:gdLst/>
              <a:ahLst/>
              <a:cxnLst/>
              <a:rect l="0" t="0" r="0" b="0"/>
              <a:pathLst>
                <a:path w="210409" h="241868">
                  <a:moveTo>
                    <a:pt x="204941" y="24101"/>
                  </a:moveTo>
                  <a:lnTo>
                    <a:pt x="204941" y="24101"/>
                  </a:lnTo>
                  <a:lnTo>
                    <a:pt x="204941" y="17359"/>
                  </a:lnTo>
                  <a:lnTo>
                    <a:pt x="206822" y="12167"/>
                  </a:lnTo>
                  <a:lnTo>
                    <a:pt x="209305" y="7508"/>
                  </a:lnTo>
                  <a:lnTo>
                    <a:pt x="210408" y="3086"/>
                  </a:lnTo>
                  <a:lnTo>
                    <a:pt x="209292" y="1624"/>
                  </a:lnTo>
                  <a:lnTo>
                    <a:pt x="204288" y="0"/>
                  </a:lnTo>
                  <a:lnTo>
                    <a:pt x="175910" y="5439"/>
                  </a:lnTo>
                  <a:lnTo>
                    <a:pt x="129547" y="20453"/>
                  </a:lnTo>
                  <a:lnTo>
                    <a:pt x="91470" y="34709"/>
                  </a:lnTo>
                  <a:lnTo>
                    <a:pt x="56672" y="50452"/>
                  </a:lnTo>
                  <a:lnTo>
                    <a:pt x="18722" y="73302"/>
                  </a:lnTo>
                  <a:lnTo>
                    <a:pt x="5761" y="86184"/>
                  </a:lnTo>
                  <a:lnTo>
                    <a:pt x="0" y="96614"/>
                  </a:lnTo>
                  <a:lnTo>
                    <a:pt x="1286" y="101371"/>
                  </a:lnTo>
                  <a:lnTo>
                    <a:pt x="10240" y="110419"/>
                  </a:lnTo>
                  <a:lnTo>
                    <a:pt x="37891" y="120076"/>
                  </a:lnTo>
                  <a:lnTo>
                    <a:pt x="83750" y="126001"/>
                  </a:lnTo>
                  <a:lnTo>
                    <a:pt x="103336" y="131949"/>
                  </a:lnTo>
                  <a:lnTo>
                    <a:pt x="113922" y="139297"/>
                  </a:lnTo>
                  <a:lnTo>
                    <a:pt x="116745" y="143231"/>
                  </a:lnTo>
                  <a:lnTo>
                    <a:pt x="116510" y="147971"/>
                  </a:lnTo>
                  <a:lnTo>
                    <a:pt x="110605" y="158882"/>
                  </a:lnTo>
                  <a:lnTo>
                    <a:pt x="70700" y="183134"/>
                  </a:lnTo>
                  <a:lnTo>
                    <a:pt x="23461" y="214637"/>
                  </a:lnTo>
                  <a:lnTo>
                    <a:pt x="14922" y="225436"/>
                  </a:lnTo>
                  <a:lnTo>
                    <a:pt x="12645" y="230291"/>
                  </a:lnTo>
                  <a:lnTo>
                    <a:pt x="13244" y="234233"/>
                  </a:lnTo>
                  <a:lnTo>
                    <a:pt x="15760" y="237567"/>
                  </a:lnTo>
                  <a:lnTo>
                    <a:pt x="19553" y="240495"/>
                  </a:lnTo>
                  <a:lnTo>
                    <a:pt x="35058" y="241867"/>
                  </a:lnTo>
                  <a:lnTo>
                    <a:pt x="76994" y="238672"/>
                  </a:lnTo>
                  <a:lnTo>
                    <a:pt x="116325" y="235177"/>
                  </a:lnTo>
                  <a:lnTo>
                    <a:pt x="157325" y="231272"/>
                  </a:lnTo>
                  <a:lnTo>
                    <a:pt x="198591" y="2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825">
              <a:extLst>
                <a:ext uri="{FF2B5EF4-FFF2-40B4-BE49-F238E27FC236}">
                  <a16:creationId xmlns:a16="http://schemas.microsoft.com/office/drawing/2014/main" xmlns="" id="{48973FD4-B211-4B40-B671-54F2C57E386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90569" y="4868675"/>
              <a:ext cx="208532" cy="192276"/>
            </a:xfrm>
            <a:custGeom>
              <a:avLst/>
              <a:gdLst/>
              <a:ahLst/>
              <a:cxnLst/>
              <a:rect l="0" t="0" r="0" b="0"/>
              <a:pathLst>
                <a:path w="208532" h="192276">
                  <a:moveTo>
                    <a:pt x="11681" y="14475"/>
                  </a:moveTo>
                  <a:lnTo>
                    <a:pt x="11681" y="14475"/>
                  </a:lnTo>
                  <a:lnTo>
                    <a:pt x="1568" y="7733"/>
                  </a:lnTo>
                  <a:lnTo>
                    <a:pt x="0" y="5041"/>
                  </a:lnTo>
                  <a:lnTo>
                    <a:pt x="366" y="2541"/>
                  </a:lnTo>
                  <a:lnTo>
                    <a:pt x="2021" y="169"/>
                  </a:lnTo>
                  <a:lnTo>
                    <a:pt x="5241" y="0"/>
                  </a:lnTo>
                  <a:lnTo>
                    <a:pt x="14463" y="3573"/>
                  </a:lnTo>
                  <a:lnTo>
                    <a:pt x="52839" y="29621"/>
                  </a:lnTo>
                  <a:lnTo>
                    <a:pt x="90198" y="66392"/>
                  </a:lnTo>
                  <a:lnTo>
                    <a:pt x="134272" y="108567"/>
                  </a:lnTo>
                  <a:lnTo>
                    <a:pt x="169908" y="150226"/>
                  </a:lnTo>
                  <a:lnTo>
                    <a:pt x="208531" y="19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826">
              <a:extLst>
                <a:ext uri="{FF2B5EF4-FFF2-40B4-BE49-F238E27FC236}">
                  <a16:creationId xmlns:a16="http://schemas.microsoft.com/office/drawing/2014/main" xmlns="" id="{4EE2AE7C-E3A6-4F32-BDEE-FE2A2DE1A23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359400" y="4832350"/>
              <a:ext cx="139701" cy="234951"/>
            </a:xfrm>
            <a:custGeom>
              <a:avLst/>
              <a:gdLst/>
              <a:ahLst/>
              <a:cxnLst/>
              <a:rect l="0" t="0" r="0" b="0"/>
              <a:pathLst>
                <a:path w="139701" h="234951">
                  <a:moveTo>
                    <a:pt x="139700" y="0"/>
                  </a:moveTo>
                  <a:lnTo>
                    <a:pt x="139700" y="0"/>
                  </a:lnTo>
                  <a:lnTo>
                    <a:pt x="129561" y="705"/>
                  </a:lnTo>
                  <a:lnTo>
                    <a:pt x="122024" y="3371"/>
                  </a:lnTo>
                  <a:lnTo>
                    <a:pt x="85804" y="44259"/>
                  </a:lnTo>
                  <a:lnTo>
                    <a:pt x="58115" y="86256"/>
                  </a:lnTo>
                  <a:lnTo>
                    <a:pt x="41351" y="118769"/>
                  </a:lnTo>
                  <a:lnTo>
                    <a:pt x="26845" y="154386"/>
                  </a:lnTo>
                  <a:lnTo>
                    <a:pt x="15223" y="18762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827">
              <a:extLst>
                <a:ext uri="{FF2B5EF4-FFF2-40B4-BE49-F238E27FC236}">
                  <a16:creationId xmlns:a16="http://schemas.microsoft.com/office/drawing/2014/main" xmlns="" id="{FAD58297-AE1C-4E33-91F2-156DD4BA454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569211" y="5073650"/>
              <a:ext cx="6090" cy="69851"/>
            </a:xfrm>
            <a:custGeom>
              <a:avLst/>
              <a:gdLst/>
              <a:ahLst/>
              <a:cxnLst/>
              <a:rect l="0" t="0" r="0" b="0"/>
              <a:pathLst>
                <a:path w="6090" h="698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38692"/>
                  </a:lnTo>
                  <a:lnTo>
                    <a:pt x="6089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828">
              <a:extLst>
                <a:ext uri="{FF2B5EF4-FFF2-40B4-BE49-F238E27FC236}">
                  <a16:creationId xmlns:a16="http://schemas.microsoft.com/office/drawing/2014/main" xmlns="" id="{9B16F39C-96A8-44D8-9F43-5ED5BA9019C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556250" y="496658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19050" y="5467"/>
                  </a:moveTo>
                  <a:lnTo>
                    <a:pt x="19050" y="5467"/>
                  </a:lnTo>
                  <a:lnTo>
                    <a:pt x="15679" y="5467"/>
                  </a:lnTo>
                  <a:lnTo>
                    <a:pt x="14686" y="4761"/>
                  </a:lnTo>
                  <a:lnTo>
                    <a:pt x="14024" y="3586"/>
                  </a:lnTo>
                  <a:lnTo>
                    <a:pt x="13583" y="2096"/>
                  </a:lnTo>
                  <a:lnTo>
                    <a:pt x="12583" y="1103"/>
                  </a:lnTo>
                  <a:lnTo>
                    <a:pt x="9590" y="0"/>
                  </a:lnTo>
                  <a:lnTo>
                    <a:pt x="7805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593">
            <a:extLst>
              <a:ext uri="{FF2B5EF4-FFF2-40B4-BE49-F238E27FC236}">
                <a16:creationId xmlns:a16="http://schemas.microsoft.com/office/drawing/2014/main" xmlns="" id="{950B038E-53F7-4957-801E-529A92BE9F14}"/>
              </a:ext>
            </a:extLst>
          </p:cNvPr>
          <p:cNvGrpSpPr/>
          <p:nvPr/>
        </p:nvGrpSpPr>
        <p:grpSpPr>
          <a:xfrm>
            <a:off x="4506325" y="4863219"/>
            <a:ext cx="281576" cy="400932"/>
            <a:chOff x="4506325" y="4863219"/>
            <a:chExt cx="281576" cy="400932"/>
          </a:xfrm>
        </p:grpSpPr>
        <p:sp>
          <p:nvSpPr>
            <p:cNvPr id="368" name="SMARTInkShape-2829">
              <a:extLst>
                <a:ext uri="{FF2B5EF4-FFF2-40B4-BE49-F238E27FC236}">
                  <a16:creationId xmlns:a16="http://schemas.microsoft.com/office/drawing/2014/main" xmlns="" id="{F9E2F2D3-3EBD-41E3-932B-4E8EC2D15BA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506325" y="4863219"/>
              <a:ext cx="136590" cy="400932"/>
            </a:xfrm>
            <a:custGeom>
              <a:avLst/>
              <a:gdLst/>
              <a:ahLst/>
              <a:cxnLst/>
              <a:rect l="0" t="0" r="0" b="0"/>
              <a:pathLst>
                <a:path w="136590" h="400932">
                  <a:moveTo>
                    <a:pt x="21225" y="400931"/>
                  </a:moveTo>
                  <a:lnTo>
                    <a:pt x="21225" y="400931"/>
                  </a:lnTo>
                  <a:lnTo>
                    <a:pt x="17854" y="394189"/>
                  </a:lnTo>
                  <a:lnTo>
                    <a:pt x="11765" y="350029"/>
                  </a:lnTo>
                  <a:lnTo>
                    <a:pt x="6114" y="309727"/>
                  </a:lnTo>
                  <a:lnTo>
                    <a:pt x="2044" y="270790"/>
                  </a:lnTo>
                  <a:lnTo>
                    <a:pt x="0" y="224556"/>
                  </a:lnTo>
                  <a:lnTo>
                    <a:pt x="1431" y="199387"/>
                  </a:lnTo>
                  <a:lnTo>
                    <a:pt x="3795" y="173435"/>
                  </a:lnTo>
                  <a:lnTo>
                    <a:pt x="8194" y="148372"/>
                  </a:lnTo>
                  <a:lnTo>
                    <a:pt x="13949" y="123903"/>
                  </a:lnTo>
                  <a:lnTo>
                    <a:pt x="27869" y="79546"/>
                  </a:lnTo>
                  <a:lnTo>
                    <a:pt x="50161" y="32891"/>
                  </a:lnTo>
                  <a:lnTo>
                    <a:pt x="61367" y="12991"/>
                  </a:lnTo>
                  <a:lnTo>
                    <a:pt x="72932" y="2736"/>
                  </a:lnTo>
                  <a:lnTo>
                    <a:pt x="78980" y="0"/>
                  </a:lnTo>
                  <a:lnTo>
                    <a:pt x="84423" y="294"/>
                  </a:lnTo>
                  <a:lnTo>
                    <a:pt x="94233" y="6264"/>
                  </a:lnTo>
                  <a:lnTo>
                    <a:pt x="99535" y="21618"/>
                  </a:lnTo>
                  <a:lnTo>
                    <a:pt x="100636" y="54061"/>
                  </a:lnTo>
                  <a:lnTo>
                    <a:pt x="94614" y="86723"/>
                  </a:lnTo>
                  <a:lnTo>
                    <a:pt x="87003" y="103944"/>
                  </a:lnTo>
                  <a:lnTo>
                    <a:pt x="68902" y="127821"/>
                  </a:lnTo>
                  <a:lnTo>
                    <a:pt x="68532" y="129958"/>
                  </a:lnTo>
                  <a:lnTo>
                    <a:pt x="68991" y="131382"/>
                  </a:lnTo>
                  <a:lnTo>
                    <a:pt x="70002" y="132332"/>
                  </a:lnTo>
                  <a:lnTo>
                    <a:pt x="110664" y="146391"/>
                  </a:lnTo>
                  <a:lnTo>
                    <a:pt x="125964" y="161353"/>
                  </a:lnTo>
                  <a:lnTo>
                    <a:pt x="136063" y="179191"/>
                  </a:lnTo>
                  <a:lnTo>
                    <a:pt x="136589" y="185371"/>
                  </a:lnTo>
                  <a:lnTo>
                    <a:pt x="133412" y="197882"/>
                  </a:lnTo>
                  <a:lnTo>
                    <a:pt x="120317" y="216826"/>
                  </a:lnTo>
                  <a:lnTo>
                    <a:pt x="107129" y="225737"/>
                  </a:lnTo>
                  <a:lnTo>
                    <a:pt x="85719" y="232840"/>
                  </a:lnTo>
                  <a:lnTo>
                    <a:pt x="65675" y="23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830">
              <a:extLst>
                <a:ext uri="{FF2B5EF4-FFF2-40B4-BE49-F238E27FC236}">
                  <a16:creationId xmlns:a16="http://schemas.microsoft.com/office/drawing/2014/main" xmlns="" id="{1E2D87CD-E934-4EBC-BC29-BD9CF4653FD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77892" y="5048250"/>
              <a:ext cx="10009" cy="101601"/>
            </a:xfrm>
            <a:custGeom>
              <a:avLst/>
              <a:gdLst/>
              <a:ahLst/>
              <a:cxnLst/>
              <a:rect l="0" t="0" r="0" b="0"/>
              <a:pathLst>
                <a:path w="10009" h="101601">
                  <a:moveTo>
                    <a:pt x="3658" y="0"/>
                  </a:moveTo>
                  <a:lnTo>
                    <a:pt x="3658" y="0"/>
                  </a:lnTo>
                  <a:lnTo>
                    <a:pt x="2952" y="16606"/>
                  </a:lnTo>
                  <a:lnTo>
                    <a:pt x="0" y="32907"/>
                  </a:lnTo>
                  <a:lnTo>
                    <a:pt x="8408" y="78149"/>
                  </a:lnTo>
                  <a:lnTo>
                    <a:pt x="1000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594">
            <a:extLst>
              <a:ext uri="{FF2B5EF4-FFF2-40B4-BE49-F238E27FC236}">
                <a16:creationId xmlns:a16="http://schemas.microsoft.com/office/drawing/2014/main" xmlns="" id="{452B18B5-9473-4E48-8CB7-145861D58A19}"/>
              </a:ext>
            </a:extLst>
          </p:cNvPr>
          <p:cNvGrpSpPr/>
          <p:nvPr/>
        </p:nvGrpSpPr>
        <p:grpSpPr>
          <a:xfrm>
            <a:off x="3143250" y="4845172"/>
            <a:ext cx="971551" cy="441366"/>
            <a:chOff x="3143250" y="4845172"/>
            <a:chExt cx="971551" cy="441366"/>
          </a:xfrm>
        </p:grpSpPr>
        <p:sp>
          <p:nvSpPr>
            <p:cNvPr id="371" name="SMARTInkShape-2831">
              <a:extLst>
                <a:ext uri="{FF2B5EF4-FFF2-40B4-BE49-F238E27FC236}">
                  <a16:creationId xmlns:a16="http://schemas.microsoft.com/office/drawing/2014/main" xmlns="" id="{15BDF040-6A83-4E52-ACCE-49384CC00AF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143250" y="5012507"/>
              <a:ext cx="158751" cy="188144"/>
            </a:xfrm>
            <a:custGeom>
              <a:avLst/>
              <a:gdLst/>
              <a:ahLst/>
              <a:cxnLst/>
              <a:rect l="0" t="0" r="0" b="0"/>
              <a:pathLst>
                <a:path w="158751" h="188144">
                  <a:moveTo>
                    <a:pt x="0" y="10343"/>
                  </a:moveTo>
                  <a:lnTo>
                    <a:pt x="0" y="10343"/>
                  </a:lnTo>
                  <a:lnTo>
                    <a:pt x="0" y="6972"/>
                  </a:lnTo>
                  <a:lnTo>
                    <a:pt x="706" y="6685"/>
                  </a:lnTo>
                  <a:lnTo>
                    <a:pt x="3371" y="8246"/>
                  </a:lnTo>
                  <a:lnTo>
                    <a:pt x="8838" y="13092"/>
                  </a:lnTo>
                  <a:lnTo>
                    <a:pt x="18298" y="29110"/>
                  </a:lnTo>
                  <a:lnTo>
                    <a:pt x="29066" y="69946"/>
                  </a:lnTo>
                  <a:lnTo>
                    <a:pt x="36106" y="116896"/>
                  </a:lnTo>
                  <a:lnTo>
                    <a:pt x="37925" y="150277"/>
                  </a:lnTo>
                  <a:lnTo>
                    <a:pt x="37983" y="150199"/>
                  </a:lnTo>
                  <a:lnTo>
                    <a:pt x="29295" y="104856"/>
                  </a:lnTo>
                  <a:lnTo>
                    <a:pt x="23967" y="62806"/>
                  </a:lnTo>
                  <a:lnTo>
                    <a:pt x="26174" y="38599"/>
                  </a:lnTo>
                  <a:lnTo>
                    <a:pt x="37208" y="9575"/>
                  </a:lnTo>
                  <a:lnTo>
                    <a:pt x="39622" y="5597"/>
                  </a:lnTo>
                  <a:lnTo>
                    <a:pt x="44054" y="2945"/>
                  </a:lnTo>
                  <a:lnTo>
                    <a:pt x="56503" y="0"/>
                  </a:lnTo>
                  <a:lnTo>
                    <a:pt x="71444" y="4334"/>
                  </a:lnTo>
                  <a:lnTo>
                    <a:pt x="79379" y="8454"/>
                  </a:lnTo>
                  <a:lnTo>
                    <a:pt x="104032" y="34477"/>
                  </a:lnTo>
                  <a:lnTo>
                    <a:pt x="131870" y="81196"/>
                  </a:lnTo>
                  <a:lnTo>
                    <a:pt x="146395" y="117885"/>
                  </a:lnTo>
                  <a:lnTo>
                    <a:pt x="156101" y="160363"/>
                  </a:lnTo>
                  <a:lnTo>
                    <a:pt x="158750" y="188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832">
              <a:extLst>
                <a:ext uri="{FF2B5EF4-FFF2-40B4-BE49-F238E27FC236}">
                  <a16:creationId xmlns:a16="http://schemas.microsoft.com/office/drawing/2014/main" xmlns="" id="{3F11E699-7E11-403A-B2F9-5D7FBF78ED5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503370" y="4845172"/>
              <a:ext cx="167101" cy="441366"/>
            </a:xfrm>
            <a:custGeom>
              <a:avLst/>
              <a:gdLst/>
              <a:ahLst/>
              <a:cxnLst/>
              <a:rect l="0" t="0" r="0" b="0"/>
              <a:pathLst>
                <a:path w="167101" h="441366">
                  <a:moveTo>
                    <a:pt x="20880" y="253878"/>
                  </a:moveTo>
                  <a:lnTo>
                    <a:pt x="20880" y="253878"/>
                  </a:lnTo>
                  <a:lnTo>
                    <a:pt x="33089" y="292602"/>
                  </a:lnTo>
                  <a:lnTo>
                    <a:pt x="41274" y="329166"/>
                  </a:lnTo>
                  <a:lnTo>
                    <a:pt x="48168" y="374649"/>
                  </a:lnTo>
                  <a:lnTo>
                    <a:pt x="51308" y="413762"/>
                  </a:lnTo>
                  <a:lnTo>
                    <a:pt x="52514" y="441365"/>
                  </a:lnTo>
                  <a:lnTo>
                    <a:pt x="48816" y="437394"/>
                  </a:lnTo>
                  <a:lnTo>
                    <a:pt x="41762" y="425046"/>
                  </a:lnTo>
                  <a:lnTo>
                    <a:pt x="26597" y="384244"/>
                  </a:lnTo>
                  <a:lnTo>
                    <a:pt x="17306" y="345215"/>
                  </a:lnTo>
                  <a:lnTo>
                    <a:pt x="10354" y="298235"/>
                  </a:lnTo>
                  <a:lnTo>
                    <a:pt x="7513" y="272866"/>
                  </a:lnTo>
                  <a:lnTo>
                    <a:pt x="4913" y="247487"/>
                  </a:lnTo>
                  <a:lnTo>
                    <a:pt x="2474" y="222100"/>
                  </a:lnTo>
                  <a:lnTo>
                    <a:pt x="143" y="196711"/>
                  </a:lnTo>
                  <a:lnTo>
                    <a:pt x="0" y="172022"/>
                  </a:lnTo>
                  <a:lnTo>
                    <a:pt x="1315" y="147802"/>
                  </a:lnTo>
                  <a:lnTo>
                    <a:pt x="7246" y="103016"/>
                  </a:lnTo>
                  <a:lnTo>
                    <a:pt x="16936" y="66648"/>
                  </a:lnTo>
                  <a:lnTo>
                    <a:pt x="37664" y="25149"/>
                  </a:lnTo>
                  <a:lnTo>
                    <a:pt x="51623" y="9228"/>
                  </a:lnTo>
                  <a:lnTo>
                    <a:pt x="58309" y="3995"/>
                  </a:lnTo>
                  <a:lnTo>
                    <a:pt x="73263" y="61"/>
                  </a:lnTo>
                  <a:lnTo>
                    <a:pt x="81202" y="0"/>
                  </a:lnTo>
                  <a:lnTo>
                    <a:pt x="95667" y="5577"/>
                  </a:lnTo>
                  <a:lnTo>
                    <a:pt x="102488" y="10027"/>
                  </a:lnTo>
                  <a:lnTo>
                    <a:pt x="107035" y="15816"/>
                  </a:lnTo>
                  <a:lnTo>
                    <a:pt x="112088" y="29775"/>
                  </a:lnTo>
                  <a:lnTo>
                    <a:pt x="110571" y="47267"/>
                  </a:lnTo>
                  <a:lnTo>
                    <a:pt x="104487" y="66096"/>
                  </a:lnTo>
                  <a:lnTo>
                    <a:pt x="78835" y="112974"/>
                  </a:lnTo>
                  <a:lnTo>
                    <a:pt x="76450" y="117609"/>
                  </a:lnTo>
                  <a:lnTo>
                    <a:pt x="76271" y="121404"/>
                  </a:lnTo>
                  <a:lnTo>
                    <a:pt x="77563" y="124641"/>
                  </a:lnTo>
                  <a:lnTo>
                    <a:pt x="79835" y="127502"/>
                  </a:lnTo>
                  <a:lnTo>
                    <a:pt x="121677" y="150204"/>
                  </a:lnTo>
                  <a:lnTo>
                    <a:pt x="156128" y="183616"/>
                  </a:lnTo>
                  <a:lnTo>
                    <a:pt x="167100" y="206327"/>
                  </a:lnTo>
                  <a:lnTo>
                    <a:pt x="166770" y="222631"/>
                  </a:lnTo>
                  <a:lnTo>
                    <a:pt x="164707" y="230930"/>
                  </a:lnTo>
                  <a:lnTo>
                    <a:pt x="154888" y="243914"/>
                  </a:lnTo>
                  <a:lnTo>
                    <a:pt x="141823" y="252978"/>
                  </a:lnTo>
                  <a:lnTo>
                    <a:pt x="122567" y="258080"/>
                  </a:lnTo>
                  <a:lnTo>
                    <a:pt x="90730" y="26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833">
              <a:extLst>
                <a:ext uri="{FF2B5EF4-FFF2-40B4-BE49-F238E27FC236}">
                  <a16:creationId xmlns:a16="http://schemas.microsoft.com/office/drawing/2014/main" xmlns="" id="{B5C1C8C8-CD65-4636-94DB-687B724CD8E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761427" y="5054600"/>
              <a:ext cx="60363" cy="77856"/>
            </a:xfrm>
            <a:custGeom>
              <a:avLst/>
              <a:gdLst/>
              <a:ahLst/>
              <a:cxnLst/>
              <a:rect l="0" t="0" r="0" b="0"/>
              <a:pathLst>
                <a:path w="60363" h="77856">
                  <a:moveTo>
                    <a:pt x="42223" y="0"/>
                  </a:moveTo>
                  <a:lnTo>
                    <a:pt x="42223" y="0"/>
                  </a:lnTo>
                  <a:lnTo>
                    <a:pt x="24546" y="0"/>
                  </a:lnTo>
                  <a:lnTo>
                    <a:pt x="21266" y="1411"/>
                  </a:lnTo>
                  <a:lnTo>
                    <a:pt x="15740" y="6742"/>
                  </a:lnTo>
                  <a:lnTo>
                    <a:pt x="5292" y="21048"/>
                  </a:lnTo>
                  <a:lnTo>
                    <a:pt x="0" y="45434"/>
                  </a:lnTo>
                  <a:lnTo>
                    <a:pt x="2526" y="59234"/>
                  </a:lnTo>
                  <a:lnTo>
                    <a:pt x="8351" y="69365"/>
                  </a:lnTo>
                  <a:lnTo>
                    <a:pt x="15646" y="76219"/>
                  </a:lnTo>
                  <a:lnTo>
                    <a:pt x="27353" y="77855"/>
                  </a:lnTo>
                  <a:lnTo>
                    <a:pt x="34427" y="77303"/>
                  </a:lnTo>
                  <a:lnTo>
                    <a:pt x="47930" y="71046"/>
                  </a:lnTo>
                  <a:lnTo>
                    <a:pt x="54494" y="66413"/>
                  </a:lnTo>
                  <a:lnTo>
                    <a:pt x="58165" y="61209"/>
                  </a:lnTo>
                  <a:lnTo>
                    <a:pt x="59906" y="55623"/>
                  </a:lnTo>
                  <a:lnTo>
                    <a:pt x="60362" y="49782"/>
                  </a:lnTo>
                  <a:lnTo>
                    <a:pt x="57105" y="37647"/>
                  </a:lnTo>
                  <a:lnTo>
                    <a:pt x="54261" y="31448"/>
                  </a:lnTo>
                  <a:lnTo>
                    <a:pt x="49543" y="27315"/>
                  </a:lnTo>
                  <a:lnTo>
                    <a:pt x="36774" y="22723"/>
                  </a:lnTo>
                  <a:lnTo>
                    <a:pt x="25455" y="22565"/>
                  </a:lnTo>
                  <a:lnTo>
                    <a:pt x="104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834">
              <a:extLst>
                <a:ext uri="{FF2B5EF4-FFF2-40B4-BE49-F238E27FC236}">
                  <a16:creationId xmlns:a16="http://schemas.microsoft.com/office/drawing/2014/main" xmlns="" id="{55E9B833-1A69-454D-AA69-94EA4CEFBDC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949700" y="5030606"/>
              <a:ext cx="165101" cy="17645"/>
            </a:xfrm>
            <a:custGeom>
              <a:avLst/>
              <a:gdLst/>
              <a:ahLst/>
              <a:cxnLst/>
              <a:rect l="0" t="0" r="0" b="0"/>
              <a:pathLst>
                <a:path w="165101" h="17645">
                  <a:moveTo>
                    <a:pt x="0" y="17644"/>
                  </a:moveTo>
                  <a:lnTo>
                    <a:pt x="0" y="17644"/>
                  </a:lnTo>
                  <a:lnTo>
                    <a:pt x="47562" y="3338"/>
                  </a:lnTo>
                  <a:lnTo>
                    <a:pt x="90214" y="0"/>
                  </a:lnTo>
                  <a:lnTo>
                    <a:pt x="135229" y="2381"/>
                  </a:lnTo>
                  <a:lnTo>
                    <a:pt x="16510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835">
              <a:extLst>
                <a:ext uri="{FF2B5EF4-FFF2-40B4-BE49-F238E27FC236}">
                  <a16:creationId xmlns:a16="http://schemas.microsoft.com/office/drawing/2014/main" xmlns="" id="{56193026-B7E7-43D2-B398-D0C987DD9FA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032250" y="4933950"/>
              <a:ext cx="82551" cy="247651"/>
            </a:xfrm>
            <a:custGeom>
              <a:avLst/>
              <a:gdLst/>
              <a:ahLst/>
              <a:cxnLst/>
              <a:rect l="0" t="0" r="0" b="0"/>
              <a:pathLst>
                <a:path w="82551" h="247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9407"/>
                  </a:lnTo>
                  <a:lnTo>
                    <a:pt x="33224" y="54304"/>
                  </a:lnTo>
                  <a:lnTo>
                    <a:pt x="45105" y="86930"/>
                  </a:lnTo>
                  <a:lnTo>
                    <a:pt x="56030" y="122596"/>
                  </a:lnTo>
                  <a:lnTo>
                    <a:pt x="63237" y="159615"/>
                  </a:lnTo>
                  <a:lnTo>
                    <a:pt x="70674" y="195354"/>
                  </a:lnTo>
                  <a:lnTo>
                    <a:pt x="825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595">
            <a:extLst>
              <a:ext uri="{FF2B5EF4-FFF2-40B4-BE49-F238E27FC236}">
                <a16:creationId xmlns:a16="http://schemas.microsoft.com/office/drawing/2014/main" xmlns="" id="{73F609C0-5940-4155-A670-DE44B4C956F2}"/>
              </a:ext>
            </a:extLst>
          </p:cNvPr>
          <p:cNvGrpSpPr/>
          <p:nvPr/>
        </p:nvGrpSpPr>
        <p:grpSpPr>
          <a:xfrm>
            <a:off x="1958492" y="4904892"/>
            <a:ext cx="482215" cy="270359"/>
            <a:chOff x="1958492" y="4904892"/>
            <a:chExt cx="482215" cy="270359"/>
          </a:xfrm>
        </p:grpSpPr>
        <p:sp>
          <p:nvSpPr>
            <p:cNvPr id="377" name="SMARTInkShape-2836">
              <a:extLst>
                <a:ext uri="{FF2B5EF4-FFF2-40B4-BE49-F238E27FC236}">
                  <a16:creationId xmlns:a16="http://schemas.microsoft.com/office/drawing/2014/main" xmlns="" id="{5F269A40-2C14-4661-94F5-13374AC3E23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958492" y="5022850"/>
              <a:ext cx="327509" cy="50801"/>
            </a:xfrm>
            <a:custGeom>
              <a:avLst/>
              <a:gdLst/>
              <a:ahLst/>
              <a:cxnLst/>
              <a:rect l="0" t="0" r="0" b="0"/>
              <a:pathLst>
                <a:path w="32750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47429"/>
                  </a:lnTo>
                  <a:lnTo>
                    <a:pt x="0" y="45731"/>
                  </a:lnTo>
                  <a:lnTo>
                    <a:pt x="513" y="43892"/>
                  </a:lnTo>
                  <a:lnTo>
                    <a:pt x="1562" y="41962"/>
                  </a:lnTo>
                  <a:lnTo>
                    <a:pt x="19892" y="32502"/>
                  </a:lnTo>
                  <a:lnTo>
                    <a:pt x="61149" y="20762"/>
                  </a:lnTo>
                  <a:lnTo>
                    <a:pt x="103058" y="14402"/>
                  </a:lnTo>
                  <a:lnTo>
                    <a:pt x="127075" y="11718"/>
                  </a:lnTo>
                  <a:lnTo>
                    <a:pt x="151552" y="9223"/>
                  </a:lnTo>
                  <a:lnTo>
                    <a:pt x="176338" y="6855"/>
                  </a:lnTo>
                  <a:lnTo>
                    <a:pt x="201328" y="4569"/>
                  </a:lnTo>
                  <a:lnTo>
                    <a:pt x="226454" y="3046"/>
                  </a:lnTo>
                  <a:lnTo>
                    <a:pt x="251672" y="2031"/>
                  </a:lnTo>
                  <a:lnTo>
                    <a:pt x="293803" y="903"/>
                  </a:lnTo>
                  <a:lnTo>
                    <a:pt x="327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837">
              <a:extLst>
                <a:ext uri="{FF2B5EF4-FFF2-40B4-BE49-F238E27FC236}">
                  <a16:creationId xmlns:a16="http://schemas.microsoft.com/office/drawing/2014/main" xmlns="" id="{A328F763-D25C-468D-BE78-1AFDF16A46B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262034" y="4904892"/>
              <a:ext cx="178673" cy="270359"/>
            </a:xfrm>
            <a:custGeom>
              <a:avLst/>
              <a:gdLst/>
              <a:ahLst/>
              <a:cxnLst/>
              <a:rect l="0" t="0" r="0" b="0"/>
              <a:pathLst>
                <a:path w="178673" h="270359">
                  <a:moveTo>
                    <a:pt x="23966" y="3658"/>
                  </a:moveTo>
                  <a:lnTo>
                    <a:pt x="23966" y="3658"/>
                  </a:lnTo>
                  <a:lnTo>
                    <a:pt x="2852" y="0"/>
                  </a:lnTo>
                  <a:lnTo>
                    <a:pt x="717" y="513"/>
                  </a:lnTo>
                  <a:lnTo>
                    <a:pt x="0" y="1561"/>
                  </a:lnTo>
                  <a:lnTo>
                    <a:pt x="12475" y="13150"/>
                  </a:lnTo>
                  <a:lnTo>
                    <a:pt x="57642" y="33360"/>
                  </a:lnTo>
                  <a:lnTo>
                    <a:pt x="94672" y="52841"/>
                  </a:lnTo>
                  <a:lnTo>
                    <a:pt x="129474" y="74906"/>
                  </a:lnTo>
                  <a:lnTo>
                    <a:pt x="156701" y="96472"/>
                  </a:lnTo>
                  <a:lnTo>
                    <a:pt x="173035" y="119697"/>
                  </a:lnTo>
                  <a:lnTo>
                    <a:pt x="178379" y="131816"/>
                  </a:lnTo>
                  <a:lnTo>
                    <a:pt x="178672" y="156573"/>
                  </a:lnTo>
                  <a:lnTo>
                    <a:pt x="166936" y="194311"/>
                  </a:lnTo>
                  <a:lnTo>
                    <a:pt x="146291" y="232304"/>
                  </a:lnTo>
                  <a:lnTo>
                    <a:pt x="119216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838">
              <a:extLst>
                <a:ext uri="{FF2B5EF4-FFF2-40B4-BE49-F238E27FC236}">
                  <a16:creationId xmlns:a16="http://schemas.microsoft.com/office/drawing/2014/main" xmlns="" id="{E71403B4-63CB-4B5E-9064-1867937B53C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019300" y="5105400"/>
              <a:ext cx="266701" cy="69851"/>
            </a:xfrm>
            <a:custGeom>
              <a:avLst/>
              <a:gdLst/>
              <a:ahLst/>
              <a:cxnLst/>
              <a:rect l="0" t="0" r="0" b="0"/>
              <a:pathLst>
                <a:path w="266701" h="69851">
                  <a:moveTo>
                    <a:pt x="0" y="69850"/>
                  </a:moveTo>
                  <a:lnTo>
                    <a:pt x="0" y="69850"/>
                  </a:lnTo>
                  <a:lnTo>
                    <a:pt x="37037" y="59180"/>
                  </a:lnTo>
                  <a:lnTo>
                    <a:pt x="72200" y="48880"/>
                  </a:lnTo>
                  <a:lnTo>
                    <a:pt x="95405" y="43170"/>
                  </a:lnTo>
                  <a:lnTo>
                    <a:pt x="120754" y="37247"/>
                  </a:lnTo>
                  <a:lnTo>
                    <a:pt x="148236" y="30476"/>
                  </a:lnTo>
                  <a:lnTo>
                    <a:pt x="177141" y="23139"/>
                  </a:lnTo>
                  <a:lnTo>
                    <a:pt x="206994" y="15427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596">
            <a:extLst>
              <a:ext uri="{FF2B5EF4-FFF2-40B4-BE49-F238E27FC236}">
                <a16:creationId xmlns:a16="http://schemas.microsoft.com/office/drawing/2014/main" xmlns="" id="{4E8B4268-027D-42D7-B70B-8C14A11E71D5}"/>
              </a:ext>
            </a:extLst>
          </p:cNvPr>
          <p:cNvGrpSpPr/>
          <p:nvPr/>
        </p:nvGrpSpPr>
        <p:grpSpPr>
          <a:xfrm>
            <a:off x="8030441" y="3169112"/>
            <a:ext cx="1357157" cy="487413"/>
            <a:chOff x="8030441" y="3169112"/>
            <a:chExt cx="1357157" cy="487413"/>
          </a:xfrm>
        </p:grpSpPr>
        <p:sp>
          <p:nvSpPr>
            <p:cNvPr id="381" name="SMARTInkShape-2839">
              <a:extLst>
                <a:ext uri="{FF2B5EF4-FFF2-40B4-BE49-F238E27FC236}">
                  <a16:creationId xmlns:a16="http://schemas.microsoft.com/office/drawing/2014/main" xmlns="" id="{5B5D4B0D-7FAA-4375-BEAD-41E4B64FE7D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827383" y="3187700"/>
              <a:ext cx="170568" cy="209551"/>
            </a:xfrm>
            <a:custGeom>
              <a:avLst/>
              <a:gdLst/>
              <a:ahLst/>
              <a:cxnLst/>
              <a:rect l="0" t="0" r="0" b="0"/>
              <a:pathLst>
                <a:path w="170568" h="2095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20274" y="49527"/>
                  </a:lnTo>
                  <a:lnTo>
                    <a:pt x="48972" y="93775"/>
                  </a:lnTo>
                  <a:lnTo>
                    <a:pt x="87424" y="140517"/>
                  </a:lnTo>
                  <a:lnTo>
                    <a:pt x="125234" y="176239"/>
                  </a:lnTo>
                  <a:lnTo>
                    <a:pt x="17056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840">
              <a:extLst>
                <a:ext uri="{FF2B5EF4-FFF2-40B4-BE49-F238E27FC236}">
                  <a16:creationId xmlns:a16="http://schemas.microsoft.com/office/drawing/2014/main" xmlns="" id="{5990772B-D8E2-442A-BD52-E28D33AED67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585200" y="33528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9048" y="5958"/>
                  </a:lnTo>
                  <a:lnTo>
                    <a:pt x="17638" y="3972"/>
                  </a:lnTo>
                  <a:lnTo>
                    <a:pt x="15287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841">
              <a:extLst>
                <a:ext uri="{FF2B5EF4-FFF2-40B4-BE49-F238E27FC236}">
                  <a16:creationId xmlns:a16="http://schemas.microsoft.com/office/drawing/2014/main" xmlns="" id="{29FA8D3C-7E0C-4A74-8406-65B8C6F0C59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557318" y="3441700"/>
              <a:ext cx="15183" cy="82551"/>
            </a:xfrm>
            <a:custGeom>
              <a:avLst/>
              <a:gdLst/>
              <a:ahLst/>
              <a:cxnLst/>
              <a:rect l="0" t="0" r="0" b="0"/>
              <a:pathLst>
                <a:path w="15183" h="82551">
                  <a:moveTo>
                    <a:pt x="15182" y="0"/>
                  </a:moveTo>
                  <a:lnTo>
                    <a:pt x="15182" y="0"/>
                  </a:lnTo>
                  <a:lnTo>
                    <a:pt x="15182" y="10113"/>
                  </a:lnTo>
                  <a:lnTo>
                    <a:pt x="0" y="55384"/>
                  </a:lnTo>
                  <a:lnTo>
                    <a:pt x="248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842">
              <a:extLst>
                <a:ext uri="{FF2B5EF4-FFF2-40B4-BE49-F238E27FC236}">
                  <a16:creationId xmlns:a16="http://schemas.microsoft.com/office/drawing/2014/main" xmlns="" id="{FE19779D-BDF1-4457-94D5-A1458C0769E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375650" y="3238500"/>
              <a:ext cx="171451" cy="273051"/>
            </a:xfrm>
            <a:custGeom>
              <a:avLst/>
              <a:gdLst/>
              <a:ahLst/>
              <a:cxnLst/>
              <a:rect l="0" t="0" r="0" b="0"/>
              <a:pathLst>
                <a:path w="171451" h="273051">
                  <a:moveTo>
                    <a:pt x="171450" y="0"/>
                  </a:moveTo>
                  <a:lnTo>
                    <a:pt x="171450" y="0"/>
                  </a:lnTo>
                  <a:lnTo>
                    <a:pt x="165982" y="0"/>
                  </a:lnTo>
                  <a:lnTo>
                    <a:pt x="138662" y="42095"/>
                  </a:lnTo>
                  <a:lnTo>
                    <a:pt x="116971" y="80754"/>
                  </a:lnTo>
                  <a:lnTo>
                    <a:pt x="82558" y="126860"/>
                  </a:lnTo>
                  <a:lnTo>
                    <a:pt x="60916" y="159629"/>
                  </a:lnTo>
                  <a:lnTo>
                    <a:pt x="34747" y="206047"/>
                  </a:lnTo>
                  <a:lnTo>
                    <a:pt x="10313" y="25291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843">
              <a:extLst>
                <a:ext uri="{FF2B5EF4-FFF2-40B4-BE49-F238E27FC236}">
                  <a16:creationId xmlns:a16="http://schemas.microsoft.com/office/drawing/2014/main" xmlns="" id="{64C3FECC-7120-4DEF-9DB0-C4A8E8486B7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382000" y="327660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1982" y="48183"/>
                  </a:lnTo>
                  <a:lnTo>
                    <a:pt x="54239" y="87026"/>
                  </a:lnTo>
                  <a:lnTo>
                    <a:pt x="85451" y="129816"/>
                  </a:lnTo>
                  <a:lnTo>
                    <a:pt x="125326" y="176971"/>
                  </a:lnTo>
                  <a:lnTo>
                    <a:pt x="139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844">
              <a:extLst>
                <a:ext uri="{FF2B5EF4-FFF2-40B4-BE49-F238E27FC236}">
                  <a16:creationId xmlns:a16="http://schemas.microsoft.com/office/drawing/2014/main" xmlns="" id="{E499060D-4351-46CD-BA54-A9B447BB5EF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030441" y="3264161"/>
              <a:ext cx="227630" cy="321507"/>
            </a:xfrm>
            <a:custGeom>
              <a:avLst/>
              <a:gdLst/>
              <a:ahLst/>
              <a:cxnLst/>
              <a:rect l="0" t="0" r="0" b="0"/>
              <a:pathLst>
                <a:path w="227630" h="321507">
                  <a:moveTo>
                    <a:pt x="218209" y="6089"/>
                  </a:moveTo>
                  <a:lnTo>
                    <a:pt x="218209" y="6089"/>
                  </a:lnTo>
                  <a:lnTo>
                    <a:pt x="221579" y="2718"/>
                  </a:lnTo>
                  <a:lnTo>
                    <a:pt x="225116" y="1063"/>
                  </a:lnTo>
                  <a:lnTo>
                    <a:pt x="227048" y="622"/>
                  </a:lnTo>
                  <a:lnTo>
                    <a:pt x="227629" y="327"/>
                  </a:lnTo>
                  <a:lnTo>
                    <a:pt x="227311" y="131"/>
                  </a:lnTo>
                  <a:lnTo>
                    <a:pt x="226393" y="0"/>
                  </a:lnTo>
                  <a:lnTo>
                    <a:pt x="182021" y="20725"/>
                  </a:lnTo>
                  <a:lnTo>
                    <a:pt x="140066" y="39823"/>
                  </a:lnTo>
                  <a:lnTo>
                    <a:pt x="103516" y="57536"/>
                  </a:lnTo>
                  <a:lnTo>
                    <a:pt x="60126" y="83970"/>
                  </a:lnTo>
                  <a:lnTo>
                    <a:pt x="31669" y="106305"/>
                  </a:lnTo>
                  <a:lnTo>
                    <a:pt x="27527" y="113117"/>
                  </a:lnTo>
                  <a:lnTo>
                    <a:pt x="26177" y="119774"/>
                  </a:lnTo>
                  <a:lnTo>
                    <a:pt x="26688" y="126329"/>
                  </a:lnTo>
                  <a:lnTo>
                    <a:pt x="31967" y="132815"/>
                  </a:lnTo>
                  <a:lnTo>
                    <a:pt x="63699" y="152058"/>
                  </a:lnTo>
                  <a:lnTo>
                    <a:pt x="107830" y="170460"/>
                  </a:lnTo>
                  <a:lnTo>
                    <a:pt x="148267" y="185162"/>
                  </a:lnTo>
                  <a:lnTo>
                    <a:pt x="161959" y="194097"/>
                  </a:lnTo>
                  <a:lnTo>
                    <a:pt x="163070" y="199867"/>
                  </a:lnTo>
                  <a:lnTo>
                    <a:pt x="156779" y="213803"/>
                  </a:lnTo>
                  <a:lnTo>
                    <a:pt x="123885" y="237516"/>
                  </a:lnTo>
                  <a:lnTo>
                    <a:pt x="78392" y="259045"/>
                  </a:lnTo>
                  <a:lnTo>
                    <a:pt x="32535" y="282200"/>
                  </a:lnTo>
                  <a:lnTo>
                    <a:pt x="4522" y="303565"/>
                  </a:lnTo>
                  <a:lnTo>
                    <a:pt x="962" y="308828"/>
                  </a:lnTo>
                  <a:lnTo>
                    <a:pt x="0" y="313043"/>
                  </a:lnTo>
                  <a:lnTo>
                    <a:pt x="770" y="316558"/>
                  </a:lnTo>
                  <a:lnTo>
                    <a:pt x="5516" y="318902"/>
                  </a:lnTo>
                  <a:lnTo>
                    <a:pt x="22078" y="321506"/>
                  </a:lnTo>
                  <a:lnTo>
                    <a:pt x="68688" y="316229"/>
                  </a:lnTo>
                  <a:lnTo>
                    <a:pt x="107069" y="309500"/>
                  </a:lnTo>
                  <a:lnTo>
                    <a:pt x="146941" y="301805"/>
                  </a:lnTo>
                  <a:lnTo>
                    <a:pt x="185829" y="293682"/>
                  </a:lnTo>
                  <a:lnTo>
                    <a:pt x="224559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845">
              <a:extLst>
                <a:ext uri="{FF2B5EF4-FFF2-40B4-BE49-F238E27FC236}">
                  <a16:creationId xmlns:a16="http://schemas.microsoft.com/office/drawing/2014/main" xmlns="" id="{43008DF5-5255-47F2-A44F-135C57A37F9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049009" y="3543300"/>
              <a:ext cx="6092" cy="44451"/>
            </a:xfrm>
            <a:custGeom>
              <a:avLst/>
              <a:gdLst/>
              <a:ahLst/>
              <a:cxnLst/>
              <a:rect l="0" t="0" r="0" b="0"/>
              <a:pathLst>
                <a:path w="6092" h="44451">
                  <a:moveTo>
                    <a:pt x="6091" y="0"/>
                  </a:moveTo>
                  <a:lnTo>
                    <a:pt x="6091" y="0"/>
                  </a:lnTo>
                  <a:lnTo>
                    <a:pt x="2720" y="3371"/>
                  </a:lnTo>
                  <a:lnTo>
                    <a:pt x="624" y="15580"/>
                  </a:lnTo>
                  <a:lnTo>
                    <a:pt x="0" y="29232"/>
                  </a:lnTo>
                  <a:lnTo>
                    <a:pt x="1740" y="36040"/>
                  </a:lnTo>
                  <a:lnTo>
                    <a:pt x="609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846">
              <a:extLst>
                <a:ext uri="{FF2B5EF4-FFF2-40B4-BE49-F238E27FC236}">
                  <a16:creationId xmlns:a16="http://schemas.microsoft.com/office/drawing/2014/main" xmlns="" id="{9B398976-E783-444D-949A-57EA4FF3188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954714" y="3236140"/>
              <a:ext cx="113087" cy="326211"/>
            </a:xfrm>
            <a:custGeom>
              <a:avLst/>
              <a:gdLst/>
              <a:ahLst/>
              <a:cxnLst/>
              <a:rect l="0" t="0" r="0" b="0"/>
              <a:pathLst>
                <a:path w="113087" h="326211">
                  <a:moveTo>
                    <a:pt x="113086" y="15060"/>
                  </a:moveTo>
                  <a:lnTo>
                    <a:pt x="113086" y="15060"/>
                  </a:lnTo>
                  <a:lnTo>
                    <a:pt x="109715" y="8318"/>
                  </a:lnTo>
                  <a:lnTo>
                    <a:pt x="104297" y="3127"/>
                  </a:lnTo>
                  <a:lnTo>
                    <a:pt x="100877" y="755"/>
                  </a:lnTo>
                  <a:lnTo>
                    <a:pt x="91433" y="0"/>
                  </a:lnTo>
                  <a:lnTo>
                    <a:pt x="61378" y="8636"/>
                  </a:lnTo>
                  <a:lnTo>
                    <a:pt x="47537" y="17849"/>
                  </a:lnTo>
                  <a:lnTo>
                    <a:pt x="37386" y="28999"/>
                  </a:lnTo>
                  <a:lnTo>
                    <a:pt x="22692" y="59673"/>
                  </a:lnTo>
                  <a:lnTo>
                    <a:pt x="12999" y="104358"/>
                  </a:lnTo>
                  <a:lnTo>
                    <a:pt x="13499" y="150883"/>
                  </a:lnTo>
                  <a:lnTo>
                    <a:pt x="16978" y="191232"/>
                  </a:lnTo>
                  <a:lnTo>
                    <a:pt x="12597" y="233173"/>
                  </a:lnTo>
                  <a:lnTo>
                    <a:pt x="4936" y="273547"/>
                  </a:lnTo>
                  <a:lnTo>
                    <a:pt x="0" y="305538"/>
                  </a:lnTo>
                  <a:lnTo>
                    <a:pt x="1207" y="315376"/>
                  </a:lnTo>
                  <a:lnTo>
                    <a:pt x="5136" y="32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847">
              <a:extLst>
                <a:ext uri="{FF2B5EF4-FFF2-40B4-BE49-F238E27FC236}">
                  <a16:creationId xmlns:a16="http://schemas.microsoft.com/office/drawing/2014/main" xmlns="" id="{76017793-B258-4227-9A57-D3E59B1AB4A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060367" y="3429000"/>
              <a:ext cx="32834" cy="25401"/>
            </a:xfrm>
            <a:custGeom>
              <a:avLst/>
              <a:gdLst/>
              <a:ahLst/>
              <a:cxnLst/>
              <a:rect l="0" t="0" r="0" b="0"/>
              <a:pathLst>
                <a:path w="32834" h="25401">
                  <a:moveTo>
                    <a:pt x="26483" y="0"/>
                  </a:moveTo>
                  <a:lnTo>
                    <a:pt x="26483" y="0"/>
                  </a:lnTo>
                  <a:lnTo>
                    <a:pt x="5525" y="705"/>
                  </a:lnTo>
                  <a:lnTo>
                    <a:pt x="0" y="3371"/>
                  </a:lnTo>
                  <a:lnTo>
                    <a:pt x="361" y="5775"/>
                  </a:lnTo>
                  <a:lnTo>
                    <a:pt x="6406" y="12209"/>
                  </a:lnTo>
                  <a:lnTo>
                    <a:pt x="3283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848">
              <a:extLst>
                <a:ext uri="{FF2B5EF4-FFF2-40B4-BE49-F238E27FC236}">
                  <a16:creationId xmlns:a16="http://schemas.microsoft.com/office/drawing/2014/main" xmlns="" id="{192BB7D0-8880-46DA-BBD4-4170E25A76A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63050" y="3169112"/>
              <a:ext cx="224548" cy="487413"/>
            </a:xfrm>
            <a:custGeom>
              <a:avLst/>
              <a:gdLst/>
              <a:ahLst/>
              <a:cxnLst/>
              <a:rect l="0" t="0" r="0" b="0"/>
              <a:pathLst>
                <a:path w="224548" h="487413">
                  <a:moveTo>
                    <a:pt x="0" y="31288"/>
                  </a:moveTo>
                  <a:lnTo>
                    <a:pt x="0" y="31288"/>
                  </a:lnTo>
                  <a:lnTo>
                    <a:pt x="0" y="24546"/>
                  </a:lnTo>
                  <a:lnTo>
                    <a:pt x="7526" y="17473"/>
                  </a:lnTo>
                  <a:lnTo>
                    <a:pt x="13484" y="13611"/>
                  </a:lnTo>
                  <a:lnTo>
                    <a:pt x="48837" y="4806"/>
                  </a:lnTo>
                  <a:lnTo>
                    <a:pt x="80972" y="1879"/>
                  </a:lnTo>
                  <a:lnTo>
                    <a:pt x="115715" y="578"/>
                  </a:lnTo>
                  <a:lnTo>
                    <a:pt x="149971" y="0"/>
                  </a:lnTo>
                  <a:lnTo>
                    <a:pt x="190878" y="3046"/>
                  </a:lnTo>
                  <a:lnTo>
                    <a:pt x="208542" y="10269"/>
                  </a:lnTo>
                  <a:lnTo>
                    <a:pt x="215228" y="15159"/>
                  </a:lnTo>
                  <a:lnTo>
                    <a:pt x="222656" y="33762"/>
                  </a:lnTo>
                  <a:lnTo>
                    <a:pt x="224547" y="59199"/>
                  </a:lnTo>
                  <a:lnTo>
                    <a:pt x="216973" y="105958"/>
                  </a:lnTo>
                  <a:lnTo>
                    <a:pt x="207204" y="141380"/>
                  </a:lnTo>
                  <a:lnTo>
                    <a:pt x="193925" y="178290"/>
                  </a:lnTo>
                  <a:lnTo>
                    <a:pt x="180029" y="215861"/>
                  </a:lnTo>
                  <a:lnTo>
                    <a:pt x="169147" y="253726"/>
                  </a:lnTo>
                  <a:lnTo>
                    <a:pt x="157727" y="293603"/>
                  </a:lnTo>
                  <a:lnTo>
                    <a:pt x="147007" y="333434"/>
                  </a:lnTo>
                  <a:lnTo>
                    <a:pt x="139890" y="369950"/>
                  </a:lnTo>
                  <a:lnTo>
                    <a:pt x="138139" y="403114"/>
                  </a:lnTo>
                  <a:lnTo>
                    <a:pt x="139236" y="443907"/>
                  </a:lnTo>
                  <a:lnTo>
                    <a:pt x="139673" y="484857"/>
                  </a:lnTo>
                  <a:lnTo>
                    <a:pt x="138975" y="486067"/>
                  </a:lnTo>
                  <a:lnTo>
                    <a:pt x="137806" y="486874"/>
                  </a:lnTo>
                  <a:lnTo>
                    <a:pt x="136321" y="487412"/>
                  </a:lnTo>
                  <a:lnTo>
                    <a:pt x="134624" y="487065"/>
                  </a:lnTo>
                  <a:lnTo>
                    <a:pt x="94082" y="468066"/>
                  </a:lnTo>
                  <a:lnTo>
                    <a:pt x="57150" y="45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597">
            <a:extLst>
              <a:ext uri="{FF2B5EF4-FFF2-40B4-BE49-F238E27FC236}">
                <a16:creationId xmlns:a16="http://schemas.microsoft.com/office/drawing/2014/main" xmlns="" id="{58B22DD2-750C-4FBD-A677-4D3AA7B2E4D8}"/>
              </a:ext>
            </a:extLst>
          </p:cNvPr>
          <p:cNvGrpSpPr/>
          <p:nvPr/>
        </p:nvGrpSpPr>
        <p:grpSpPr>
          <a:xfrm>
            <a:off x="6530822" y="3238655"/>
            <a:ext cx="889112" cy="480894"/>
            <a:chOff x="6530822" y="3238655"/>
            <a:chExt cx="889112" cy="480894"/>
          </a:xfrm>
        </p:grpSpPr>
        <p:sp>
          <p:nvSpPr>
            <p:cNvPr id="392" name="SMARTInkShape-2849">
              <a:extLst>
                <a:ext uri="{FF2B5EF4-FFF2-40B4-BE49-F238E27FC236}">
                  <a16:creationId xmlns:a16="http://schemas.microsoft.com/office/drawing/2014/main" xmlns="" id="{65E8D488-2F9D-4CF8-818F-ED20824AC86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359650" y="3448050"/>
              <a:ext cx="60284" cy="36517"/>
            </a:xfrm>
            <a:custGeom>
              <a:avLst/>
              <a:gdLst/>
              <a:ahLst/>
              <a:cxnLst/>
              <a:rect l="0" t="0" r="0" b="0"/>
              <a:pathLst>
                <a:path w="60284" h="36517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3467" y="1881"/>
                  </a:lnTo>
                  <a:lnTo>
                    <a:pt x="11095" y="3371"/>
                  </a:lnTo>
                  <a:lnTo>
                    <a:pt x="9514" y="5775"/>
                  </a:lnTo>
                  <a:lnTo>
                    <a:pt x="7755" y="12209"/>
                  </a:lnTo>
                  <a:lnTo>
                    <a:pt x="8698" y="15901"/>
                  </a:lnTo>
                  <a:lnTo>
                    <a:pt x="13508" y="23765"/>
                  </a:lnTo>
                  <a:lnTo>
                    <a:pt x="25995" y="30083"/>
                  </a:lnTo>
                  <a:lnTo>
                    <a:pt x="52642" y="36516"/>
                  </a:lnTo>
                  <a:lnTo>
                    <a:pt x="56262" y="36338"/>
                  </a:lnTo>
                  <a:lnTo>
                    <a:pt x="58674" y="35515"/>
                  </a:lnTo>
                  <a:lnTo>
                    <a:pt x="60283" y="34260"/>
                  </a:lnTo>
                  <a:lnTo>
                    <a:pt x="59944" y="32718"/>
                  </a:lnTo>
                  <a:lnTo>
                    <a:pt x="55804" y="29123"/>
                  </a:lnTo>
                  <a:lnTo>
                    <a:pt x="38798" y="2313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850">
              <a:extLst>
                <a:ext uri="{FF2B5EF4-FFF2-40B4-BE49-F238E27FC236}">
                  <a16:creationId xmlns:a16="http://schemas.microsoft.com/office/drawing/2014/main" xmlns="" id="{D83CC5A6-C989-469D-83C7-EF80FB614CD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350230" y="3575050"/>
              <a:ext cx="9421" cy="50801"/>
            </a:xfrm>
            <a:custGeom>
              <a:avLst/>
              <a:gdLst/>
              <a:ahLst/>
              <a:cxnLst/>
              <a:rect l="0" t="0" r="0" b="0"/>
              <a:pathLst>
                <a:path w="9421" h="50801">
                  <a:moveTo>
                    <a:pt x="9420" y="0"/>
                  </a:moveTo>
                  <a:lnTo>
                    <a:pt x="9420" y="0"/>
                  </a:lnTo>
                  <a:lnTo>
                    <a:pt x="0" y="31788"/>
                  </a:lnTo>
                  <a:lnTo>
                    <a:pt x="1236" y="41409"/>
                  </a:lnTo>
                  <a:lnTo>
                    <a:pt x="2552" y="44540"/>
                  </a:lnTo>
                  <a:lnTo>
                    <a:pt x="4135" y="46626"/>
                  </a:lnTo>
                  <a:lnTo>
                    <a:pt x="942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851">
              <a:extLst>
                <a:ext uri="{FF2B5EF4-FFF2-40B4-BE49-F238E27FC236}">
                  <a16:creationId xmlns:a16="http://schemas.microsoft.com/office/drawing/2014/main" xmlns="" id="{2D62BECD-B6DB-43FB-B291-764C7B903F9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258406" y="3291065"/>
              <a:ext cx="88545" cy="315736"/>
            </a:xfrm>
            <a:custGeom>
              <a:avLst/>
              <a:gdLst/>
              <a:ahLst/>
              <a:cxnLst/>
              <a:rect l="0" t="0" r="0" b="0"/>
              <a:pathLst>
                <a:path w="88545" h="315736">
                  <a:moveTo>
                    <a:pt x="88544" y="10935"/>
                  </a:moveTo>
                  <a:lnTo>
                    <a:pt x="88544" y="10935"/>
                  </a:lnTo>
                  <a:lnTo>
                    <a:pt x="88542" y="4193"/>
                  </a:lnTo>
                  <a:lnTo>
                    <a:pt x="87132" y="2207"/>
                  </a:lnTo>
                  <a:lnTo>
                    <a:pt x="84781" y="883"/>
                  </a:lnTo>
                  <a:lnTo>
                    <a:pt x="81802" y="0"/>
                  </a:lnTo>
                  <a:lnTo>
                    <a:pt x="64125" y="2129"/>
                  </a:lnTo>
                  <a:lnTo>
                    <a:pt x="34279" y="14239"/>
                  </a:lnTo>
                  <a:lnTo>
                    <a:pt x="23033" y="22046"/>
                  </a:lnTo>
                  <a:lnTo>
                    <a:pt x="8769" y="41116"/>
                  </a:lnTo>
                  <a:lnTo>
                    <a:pt x="2348" y="64641"/>
                  </a:lnTo>
                  <a:lnTo>
                    <a:pt x="0" y="103144"/>
                  </a:lnTo>
                  <a:lnTo>
                    <a:pt x="3085" y="142822"/>
                  </a:lnTo>
                  <a:lnTo>
                    <a:pt x="5419" y="184631"/>
                  </a:lnTo>
                  <a:lnTo>
                    <a:pt x="5880" y="226861"/>
                  </a:lnTo>
                  <a:lnTo>
                    <a:pt x="10343" y="273980"/>
                  </a:lnTo>
                  <a:lnTo>
                    <a:pt x="18694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852">
              <a:extLst>
                <a:ext uri="{FF2B5EF4-FFF2-40B4-BE49-F238E27FC236}">
                  <a16:creationId xmlns:a16="http://schemas.microsoft.com/office/drawing/2014/main" xmlns="" id="{F482F475-6C61-42BA-8954-858D6B23B70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137400" y="3295650"/>
              <a:ext cx="139701" cy="146051"/>
            </a:xfrm>
            <a:custGeom>
              <a:avLst/>
              <a:gdLst/>
              <a:ahLst/>
              <a:cxnLst/>
              <a:rect l="0" t="0" r="0" b="0"/>
              <a:pathLst>
                <a:path w="13970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2340" y="38974"/>
                  </a:lnTo>
                  <a:lnTo>
                    <a:pt x="76202" y="82095"/>
                  </a:lnTo>
                  <a:lnTo>
                    <a:pt x="113464" y="124562"/>
                  </a:lnTo>
                  <a:lnTo>
                    <a:pt x="139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853">
              <a:extLst>
                <a:ext uri="{FF2B5EF4-FFF2-40B4-BE49-F238E27FC236}">
                  <a16:creationId xmlns:a16="http://schemas.microsoft.com/office/drawing/2014/main" xmlns="" id="{DDDBFB26-130F-4A8E-9B7E-6D307B177BE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14324" y="3308350"/>
              <a:ext cx="234177" cy="299794"/>
            </a:xfrm>
            <a:custGeom>
              <a:avLst/>
              <a:gdLst/>
              <a:ahLst/>
              <a:cxnLst/>
              <a:rect l="0" t="0" r="0" b="0"/>
              <a:pathLst>
                <a:path w="234177" h="299794">
                  <a:moveTo>
                    <a:pt x="234176" y="0"/>
                  </a:moveTo>
                  <a:lnTo>
                    <a:pt x="234176" y="0"/>
                  </a:lnTo>
                  <a:lnTo>
                    <a:pt x="230805" y="0"/>
                  </a:lnTo>
                  <a:lnTo>
                    <a:pt x="186515" y="16628"/>
                  </a:lnTo>
                  <a:lnTo>
                    <a:pt x="151380" y="32913"/>
                  </a:lnTo>
                  <a:lnTo>
                    <a:pt x="108984" y="51145"/>
                  </a:lnTo>
                  <a:lnTo>
                    <a:pt x="71493" y="69952"/>
                  </a:lnTo>
                  <a:lnTo>
                    <a:pt x="33962" y="95270"/>
                  </a:lnTo>
                  <a:lnTo>
                    <a:pt x="25248" y="106078"/>
                  </a:lnTo>
                  <a:lnTo>
                    <a:pt x="22924" y="110935"/>
                  </a:lnTo>
                  <a:lnTo>
                    <a:pt x="22786" y="115584"/>
                  </a:lnTo>
                  <a:lnTo>
                    <a:pt x="26396" y="124513"/>
                  </a:lnTo>
                  <a:lnTo>
                    <a:pt x="40230" y="131304"/>
                  </a:lnTo>
                  <a:lnTo>
                    <a:pt x="86974" y="144783"/>
                  </a:lnTo>
                  <a:lnTo>
                    <a:pt x="119143" y="156885"/>
                  </a:lnTo>
                  <a:lnTo>
                    <a:pt x="130134" y="165212"/>
                  </a:lnTo>
                  <a:lnTo>
                    <a:pt x="133064" y="169408"/>
                  </a:lnTo>
                  <a:lnTo>
                    <a:pt x="132195" y="175027"/>
                  </a:lnTo>
                  <a:lnTo>
                    <a:pt x="123705" y="188797"/>
                  </a:lnTo>
                  <a:lnTo>
                    <a:pt x="88778" y="220633"/>
                  </a:lnTo>
                  <a:lnTo>
                    <a:pt x="51238" y="244975"/>
                  </a:lnTo>
                  <a:lnTo>
                    <a:pt x="11878" y="272522"/>
                  </a:lnTo>
                  <a:lnTo>
                    <a:pt x="2027" y="284104"/>
                  </a:lnTo>
                  <a:lnTo>
                    <a:pt x="388" y="288180"/>
                  </a:lnTo>
                  <a:lnTo>
                    <a:pt x="0" y="291604"/>
                  </a:lnTo>
                  <a:lnTo>
                    <a:pt x="3271" y="294591"/>
                  </a:lnTo>
                  <a:lnTo>
                    <a:pt x="16310" y="299793"/>
                  </a:lnTo>
                  <a:lnTo>
                    <a:pt x="56970" y="296574"/>
                  </a:lnTo>
                  <a:lnTo>
                    <a:pt x="93094" y="292207"/>
                  </a:lnTo>
                  <a:lnTo>
                    <a:pt x="131961" y="287209"/>
                  </a:lnTo>
                  <a:lnTo>
                    <a:pt x="170403" y="280283"/>
                  </a:lnTo>
                  <a:lnTo>
                    <a:pt x="20877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854">
              <a:extLst>
                <a:ext uri="{FF2B5EF4-FFF2-40B4-BE49-F238E27FC236}">
                  <a16:creationId xmlns:a16="http://schemas.microsoft.com/office/drawing/2014/main" xmlns="" id="{0E5EBABC-AA8E-4AC5-9CE0-BE95377E0BC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530822" y="3238655"/>
              <a:ext cx="263679" cy="480894"/>
            </a:xfrm>
            <a:custGeom>
              <a:avLst/>
              <a:gdLst/>
              <a:ahLst/>
              <a:cxnLst/>
              <a:rect l="0" t="0" r="0" b="0"/>
              <a:pathLst>
                <a:path w="263679" h="480894">
                  <a:moveTo>
                    <a:pt x="263678" y="12545"/>
                  </a:moveTo>
                  <a:lnTo>
                    <a:pt x="263678" y="12545"/>
                  </a:lnTo>
                  <a:lnTo>
                    <a:pt x="260307" y="5803"/>
                  </a:lnTo>
                  <a:lnTo>
                    <a:pt x="258609" y="3817"/>
                  </a:lnTo>
                  <a:lnTo>
                    <a:pt x="254839" y="1610"/>
                  </a:lnTo>
                  <a:lnTo>
                    <a:pt x="237011" y="0"/>
                  </a:lnTo>
                  <a:lnTo>
                    <a:pt x="195746" y="8697"/>
                  </a:lnTo>
                  <a:lnTo>
                    <a:pt x="154023" y="14776"/>
                  </a:lnTo>
                  <a:lnTo>
                    <a:pt x="120398" y="20827"/>
                  </a:lnTo>
                  <a:lnTo>
                    <a:pt x="73293" y="32167"/>
                  </a:lnTo>
                  <a:lnTo>
                    <a:pt x="29143" y="45271"/>
                  </a:lnTo>
                  <a:lnTo>
                    <a:pt x="8704" y="55795"/>
                  </a:lnTo>
                  <a:lnTo>
                    <a:pt x="2189" y="61871"/>
                  </a:lnTo>
                  <a:lnTo>
                    <a:pt x="451" y="64479"/>
                  </a:lnTo>
                  <a:lnTo>
                    <a:pt x="0" y="67629"/>
                  </a:lnTo>
                  <a:lnTo>
                    <a:pt x="1378" y="74892"/>
                  </a:lnTo>
                  <a:lnTo>
                    <a:pt x="17462" y="118364"/>
                  </a:lnTo>
                  <a:lnTo>
                    <a:pt x="24292" y="160237"/>
                  </a:lnTo>
                  <a:lnTo>
                    <a:pt x="26758" y="192016"/>
                  </a:lnTo>
                  <a:lnTo>
                    <a:pt x="27145" y="227071"/>
                  </a:lnTo>
                  <a:lnTo>
                    <a:pt x="24967" y="268521"/>
                  </a:lnTo>
                  <a:lnTo>
                    <a:pt x="21648" y="310932"/>
                  </a:lnTo>
                  <a:lnTo>
                    <a:pt x="17820" y="351889"/>
                  </a:lnTo>
                  <a:lnTo>
                    <a:pt x="13767" y="388907"/>
                  </a:lnTo>
                  <a:lnTo>
                    <a:pt x="10889" y="427997"/>
                  </a:lnTo>
                  <a:lnTo>
                    <a:pt x="4317" y="468475"/>
                  </a:lnTo>
                  <a:lnTo>
                    <a:pt x="5649" y="474590"/>
                  </a:lnTo>
                  <a:lnTo>
                    <a:pt x="6992" y="477208"/>
                  </a:lnTo>
                  <a:lnTo>
                    <a:pt x="8593" y="478955"/>
                  </a:lnTo>
                  <a:lnTo>
                    <a:pt x="12253" y="480893"/>
                  </a:lnTo>
                  <a:lnTo>
                    <a:pt x="51049" y="473470"/>
                  </a:lnTo>
                  <a:lnTo>
                    <a:pt x="98493" y="465412"/>
                  </a:lnTo>
                  <a:lnTo>
                    <a:pt x="135948" y="459132"/>
                  </a:lnTo>
                  <a:lnTo>
                    <a:pt x="181128" y="450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598">
            <a:extLst>
              <a:ext uri="{FF2B5EF4-FFF2-40B4-BE49-F238E27FC236}">
                <a16:creationId xmlns:a16="http://schemas.microsoft.com/office/drawing/2014/main" xmlns="" id="{05CBFBBA-751A-4364-AA20-4247FB7CF0E0}"/>
              </a:ext>
            </a:extLst>
          </p:cNvPr>
          <p:cNvGrpSpPr/>
          <p:nvPr/>
        </p:nvGrpSpPr>
        <p:grpSpPr>
          <a:xfrm>
            <a:off x="5969000" y="3479800"/>
            <a:ext cx="120651" cy="107951"/>
            <a:chOff x="5969000" y="3479800"/>
            <a:chExt cx="120651" cy="107951"/>
          </a:xfrm>
        </p:grpSpPr>
        <p:sp>
          <p:nvSpPr>
            <p:cNvPr id="399" name="SMARTInkShape-2855">
              <a:extLst>
                <a:ext uri="{FF2B5EF4-FFF2-40B4-BE49-F238E27FC236}">
                  <a16:creationId xmlns:a16="http://schemas.microsoft.com/office/drawing/2014/main" xmlns="" id="{F0A9A8AB-54E5-46C5-AD50-B5F362CF37A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71693" y="3562350"/>
              <a:ext cx="117958" cy="25401"/>
            </a:xfrm>
            <a:custGeom>
              <a:avLst/>
              <a:gdLst/>
              <a:ahLst/>
              <a:cxnLst/>
              <a:rect l="0" t="0" r="0" b="0"/>
              <a:pathLst>
                <a:path w="117958" h="25401">
                  <a:moveTo>
                    <a:pt x="3657" y="25400"/>
                  </a:moveTo>
                  <a:lnTo>
                    <a:pt x="3657" y="25400"/>
                  </a:lnTo>
                  <a:lnTo>
                    <a:pt x="0" y="25400"/>
                  </a:lnTo>
                  <a:lnTo>
                    <a:pt x="10251" y="23518"/>
                  </a:lnTo>
                  <a:lnTo>
                    <a:pt x="48940" y="16562"/>
                  </a:lnTo>
                  <a:lnTo>
                    <a:pt x="89824" y="7102"/>
                  </a:lnTo>
                  <a:lnTo>
                    <a:pt x="117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856">
              <a:extLst>
                <a:ext uri="{FF2B5EF4-FFF2-40B4-BE49-F238E27FC236}">
                  <a16:creationId xmlns:a16="http://schemas.microsoft.com/office/drawing/2014/main" xmlns="" id="{FFDE1D0C-0249-40B7-8BD9-306EB934DD7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969000" y="34798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83701" y="1882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599">
            <a:extLst>
              <a:ext uri="{FF2B5EF4-FFF2-40B4-BE49-F238E27FC236}">
                <a16:creationId xmlns:a16="http://schemas.microsoft.com/office/drawing/2014/main" xmlns="" id="{39EB1E32-B4E5-43FF-81F5-F467A3F55B49}"/>
              </a:ext>
            </a:extLst>
          </p:cNvPr>
          <p:cNvGrpSpPr/>
          <p:nvPr/>
        </p:nvGrpSpPr>
        <p:grpSpPr>
          <a:xfrm>
            <a:off x="3511918" y="3044617"/>
            <a:ext cx="2149149" cy="988489"/>
            <a:chOff x="3511918" y="3044617"/>
            <a:chExt cx="2149149" cy="988489"/>
          </a:xfrm>
        </p:grpSpPr>
        <p:sp>
          <p:nvSpPr>
            <p:cNvPr id="402" name="SMARTInkShape-2857">
              <a:extLst>
                <a:ext uri="{FF2B5EF4-FFF2-40B4-BE49-F238E27FC236}">
                  <a16:creationId xmlns:a16="http://schemas.microsoft.com/office/drawing/2014/main" xmlns="" id="{467E0B8C-D862-4B93-809F-A02462B735C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283924" y="3263900"/>
              <a:ext cx="50934" cy="54402"/>
            </a:xfrm>
            <a:custGeom>
              <a:avLst/>
              <a:gdLst/>
              <a:ahLst/>
              <a:cxnLst/>
              <a:rect l="0" t="0" r="0" b="0"/>
              <a:pathLst>
                <a:path w="50934" h="54402">
                  <a:moveTo>
                    <a:pt x="37376" y="6350"/>
                  </a:moveTo>
                  <a:lnTo>
                    <a:pt x="37376" y="6350"/>
                  </a:lnTo>
                  <a:lnTo>
                    <a:pt x="27237" y="1986"/>
                  </a:lnTo>
                  <a:lnTo>
                    <a:pt x="19699" y="883"/>
                  </a:lnTo>
                  <a:lnTo>
                    <a:pt x="11646" y="4156"/>
                  </a:lnTo>
                  <a:lnTo>
                    <a:pt x="7523" y="7003"/>
                  </a:lnTo>
                  <a:lnTo>
                    <a:pt x="4773" y="10313"/>
                  </a:lnTo>
                  <a:lnTo>
                    <a:pt x="1718" y="17754"/>
                  </a:lnTo>
                  <a:lnTo>
                    <a:pt x="0" y="33247"/>
                  </a:lnTo>
                  <a:lnTo>
                    <a:pt x="3360" y="43234"/>
                  </a:lnTo>
                  <a:lnTo>
                    <a:pt x="6232" y="47872"/>
                  </a:lnTo>
                  <a:lnTo>
                    <a:pt x="9558" y="50965"/>
                  </a:lnTo>
                  <a:lnTo>
                    <a:pt x="17016" y="54401"/>
                  </a:lnTo>
                  <a:lnTo>
                    <a:pt x="35890" y="52965"/>
                  </a:lnTo>
                  <a:lnTo>
                    <a:pt x="41325" y="50126"/>
                  </a:lnTo>
                  <a:lnTo>
                    <a:pt x="49244" y="41328"/>
                  </a:lnTo>
                  <a:lnTo>
                    <a:pt x="50933" y="36019"/>
                  </a:lnTo>
                  <a:lnTo>
                    <a:pt x="50927" y="24475"/>
                  </a:lnTo>
                  <a:lnTo>
                    <a:pt x="46692" y="14170"/>
                  </a:lnTo>
                  <a:lnTo>
                    <a:pt x="43586" y="9447"/>
                  </a:lnTo>
                  <a:lnTo>
                    <a:pt x="39400" y="6298"/>
                  </a:lnTo>
                  <a:lnTo>
                    <a:pt x="18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858">
              <a:extLst>
                <a:ext uri="{FF2B5EF4-FFF2-40B4-BE49-F238E27FC236}">
                  <a16:creationId xmlns:a16="http://schemas.microsoft.com/office/drawing/2014/main" xmlns="" id="{74C4E67C-AAB1-4EB2-A398-1BD0843ED55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05400" y="3625447"/>
              <a:ext cx="108130" cy="407659"/>
            </a:xfrm>
            <a:custGeom>
              <a:avLst/>
              <a:gdLst/>
              <a:ahLst/>
              <a:cxnLst/>
              <a:rect l="0" t="0" r="0" b="0"/>
              <a:pathLst>
                <a:path w="108130" h="407659">
                  <a:moveTo>
                    <a:pt x="0" y="146453"/>
                  </a:moveTo>
                  <a:lnTo>
                    <a:pt x="0" y="146453"/>
                  </a:lnTo>
                  <a:lnTo>
                    <a:pt x="0" y="139711"/>
                  </a:lnTo>
                  <a:lnTo>
                    <a:pt x="706" y="137725"/>
                  </a:lnTo>
                  <a:lnTo>
                    <a:pt x="1881" y="136401"/>
                  </a:lnTo>
                  <a:lnTo>
                    <a:pt x="3371" y="135518"/>
                  </a:lnTo>
                  <a:lnTo>
                    <a:pt x="5069" y="136341"/>
                  </a:lnTo>
                  <a:lnTo>
                    <a:pt x="8838" y="141018"/>
                  </a:lnTo>
                  <a:lnTo>
                    <a:pt x="17712" y="177208"/>
                  </a:lnTo>
                  <a:lnTo>
                    <a:pt x="26963" y="221260"/>
                  </a:lnTo>
                  <a:lnTo>
                    <a:pt x="29623" y="253549"/>
                  </a:lnTo>
                  <a:lnTo>
                    <a:pt x="27041" y="290477"/>
                  </a:lnTo>
                  <a:lnTo>
                    <a:pt x="21191" y="327586"/>
                  </a:lnTo>
                  <a:lnTo>
                    <a:pt x="10668" y="370866"/>
                  </a:lnTo>
                  <a:lnTo>
                    <a:pt x="1544" y="407027"/>
                  </a:lnTo>
                  <a:lnTo>
                    <a:pt x="1029" y="407658"/>
                  </a:lnTo>
                  <a:lnTo>
                    <a:pt x="457" y="404596"/>
                  </a:lnTo>
                  <a:lnTo>
                    <a:pt x="1942" y="358935"/>
                  </a:lnTo>
                  <a:lnTo>
                    <a:pt x="5096" y="322734"/>
                  </a:lnTo>
                  <a:lnTo>
                    <a:pt x="6925" y="299251"/>
                  </a:lnTo>
                  <a:lnTo>
                    <a:pt x="8850" y="273718"/>
                  </a:lnTo>
                  <a:lnTo>
                    <a:pt x="10838" y="246114"/>
                  </a:lnTo>
                  <a:lnTo>
                    <a:pt x="12870" y="217127"/>
                  </a:lnTo>
                  <a:lnTo>
                    <a:pt x="14930" y="187219"/>
                  </a:lnTo>
                  <a:lnTo>
                    <a:pt x="17714" y="160224"/>
                  </a:lnTo>
                  <a:lnTo>
                    <a:pt x="20982" y="135173"/>
                  </a:lnTo>
                  <a:lnTo>
                    <a:pt x="27670" y="90640"/>
                  </a:lnTo>
                  <a:lnTo>
                    <a:pt x="32994" y="54383"/>
                  </a:lnTo>
                  <a:lnTo>
                    <a:pt x="41475" y="29333"/>
                  </a:lnTo>
                  <a:lnTo>
                    <a:pt x="56269" y="7093"/>
                  </a:lnTo>
                  <a:lnTo>
                    <a:pt x="60796" y="2747"/>
                  </a:lnTo>
                  <a:lnTo>
                    <a:pt x="65931" y="554"/>
                  </a:lnTo>
                  <a:lnTo>
                    <a:pt x="77280" y="0"/>
                  </a:lnTo>
                  <a:lnTo>
                    <a:pt x="95571" y="7025"/>
                  </a:lnTo>
                  <a:lnTo>
                    <a:pt x="99695" y="11873"/>
                  </a:lnTo>
                  <a:lnTo>
                    <a:pt x="104281" y="24786"/>
                  </a:lnTo>
                  <a:lnTo>
                    <a:pt x="103493" y="44552"/>
                  </a:lnTo>
                  <a:lnTo>
                    <a:pt x="96796" y="57419"/>
                  </a:lnTo>
                  <a:lnTo>
                    <a:pt x="74287" y="83510"/>
                  </a:lnTo>
                  <a:lnTo>
                    <a:pt x="62855" y="92447"/>
                  </a:lnTo>
                  <a:lnTo>
                    <a:pt x="59685" y="97285"/>
                  </a:lnTo>
                  <a:lnTo>
                    <a:pt x="59546" y="100269"/>
                  </a:lnTo>
                  <a:lnTo>
                    <a:pt x="61272" y="107347"/>
                  </a:lnTo>
                  <a:lnTo>
                    <a:pt x="64131" y="110505"/>
                  </a:lnTo>
                  <a:lnTo>
                    <a:pt x="95157" y="135242"/>
                  </a:lnTo>
                  <a:lnTo>
                    <a:pt x="104852" y="147115"/>
                  </a:lnTo>
                  <a:lnTo>
                    <a:pt x="107295" y="152539"/>
                  </a:lnTo>
                  <a:lnTo>
                    <a:pt x="108129" y="162328"/>
                  </a:lnTo>
                  <a:lnTo>
                    <a:pt x="104266" y="171383"/>
                  </a:lnTo>
                  <a:lnTo>
                    <a:pt x="97846" y="179405"/>
                  </a:lnTo>
                  <a:lnTo>
                    <a:pt x="90289" y="185323"/>
                  </a:lnTo>
                  <a:lnTo>
                    <a:pt x="85592" y="186477"/>
                  </a:lnTo>
                  <a:lnTo>
                    <a:pt x="63500" y="184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859">
              <a:extLst>
                <a:ext uri="{FF2B5EF4-FFF2-40B4-BE49-F238E27FC236}">
                  <a16:creationId xmlns:a16="http://schemas.microsoft.com/office/drawing/2014/main" xmlns="" id="{D014EB1C-C9EA-48AB-AF05-D4FA0798454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08600" y="37719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177" y="528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860">
              <a:extLst>
                <a:ext uri="{FF2B5EF4-FFF2-40B4-BE49-F238E27FC236}">
                  <a16:creationId xmlns:a16="http://schemas.microsoft.com/office/drawing/2014/main" xmlns="" id="{980D01E8-5E04-43A3-9B86-2C5C46882C5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467350" y="3044617"/>
              <a:ext cx="193717" cy="866984"/>
            </a:xfrm>
            <a:custGeom>
              <a:avLst/>
              <a:gdLst/>
              <a:ahLst/>
              <a:cxnLst/>
              <a:rect l="0" t="0" r="0" b="0"/>
              <a:pathLst>
                <a:path w="193717" h="866984">
                  <a:moveTo>
                    <a:pt x="0" y="35133"/>
                  </a:moveTo>
                  <a:lnTo>
                    <a:pt x="0" y="35133"/>
                  </a:lnTo>
                  <a:lnTo>
                    <a:pt x="43338" y="13471"/>
                  </a:lnTo>
                  <a:lnTo>
                    <a:pt x="89934" y="698"/>
                  </a:lnTo>
                  <a:lnTo>
                    <a:pt x="127307" y="0"/>
                  </a:lnTo>
                  <a:lnTo>
                    <a:pt x="151124" y="3996"/>
                  </a:lnTo>
                  <a:lnTo>
                    <a:pt x="171119" y="12828"/>
                  </a:lnTo>
                  <a:lnTo>
                    <a:pt x="183767" y="27571"/>
                  </a:lnTo>
                  <a:lnTo>
                    <a:pt x="191035" y="46589"/>
                  </a:lnTo>
                  <a:lnTo>
                    <a:pt x="193716" y="83213"/>
                  </a:lnTo>
                  <a:lnTo>
                    <a:pt x="189342" y="115768"/>
                  </a:lnTo>
                  <a:lnTo>
                    <a:pt x="184576" y="153286"/>
                  </a:lnTo>
                  <a:lnTo>
                    <a:pt x="179400" y="194890"/>
                  </a:lnTo>
                  <a:lnTo>
                    <a:pt x="172396" y="241603"/>
                  </a:lnTo>
                  <a:lnTo>
                    <a:pt x="169259" y="268030"/>
                  </a:lnTo>
                  <a:lnTo>
                    <a:pt x="166462" y="296231"/>
                  </a:lnTo>
                  <a:lnTo>
                    <a:pt x="163892" y="325614"/>
                  </a:lnTo>
                  <a:lnTo>
                    <a:pt x="161472" y="355082"/>
                  </a:lnTo>
                  <a:lnTo>
                    <a:pt x="159153" y="384605"/>
                  </a:lnTo>
                  <a:lnTo>
                    <a:pt x="156902" y="414164"/>
                  </a:lnTo>
                  <a:lnTo>
                    <a:pt x="154696" y="443748"/>
                  </a:lnTo>
                  <a:lnTo>
                    <a:pt x="152519" y="473348"/>
                  </a:lnTo>
                  <a:lnTo>
                    <a:pt x="150363" y="502960"/>
                  </a:lnTo>
                  <a:lnTo>
                    <a:pt x="149631" y="533284"/>
                  </a:lnTo>
                  <a:lnTo>
                    <a:pt x="149849" y="564084"/>
                  </a:lnTo>
                  <a:lnTo>
                    <a:pt x="150699" y="595200"/>
                  </a:lnTo>
                  <a:lnTo>
                    <a:pt x="150561" y="623706"/>
                  </a:lnTo>
                  <a:lnTo>
                    <a:pt x="149763" y="650470"/>
                  </a:lnTo>
                  <a:lnTo>
                    <a:pt x="148525" y="676074"/>
                  </a:lnTo>
                  <a:lnTo>
                    <a:pt x="147150" y="721457"/>
                  </a:lnTo>
                  <a:lnTo>
                    <a:pt x="146539" y="759971"/>
                  </a:lnTo>
                  <a:lnTo>
                    <a:pt x="146901" y="800076"/>
                  </a:lnTo>
                  <a:lnTo>
                    <a:pt x="152016" y="844923"/>
                  </a:lnTo>
                  <a:lnTo>
                    <a:pt x="152377" y="857106"/>
                  </a:lnTo>
                  <a:lnTo>
                    <a:pt x="151680" y="858282"/>
                  </a:lnTo>
                  <a:lnTo>
                    <a:pt x="150509" y="859066"/>
                  </a:lnTo>
                  <a:lnTo>
                    <a:pt x="125719" y="865521"/>
                  </a:lnTo>
                  <a:lnTo>
                    <a:pt x="78736" y="866855"/>
                  </a:lnTo>
                  <a:lnTo>
                    <a:pt x="57150" y="866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861">
              <a:extLst>
                <a:ext uri="{FF2B5EF4-FFF2-40B4-BE49-F238E27FC236}">
                  <a16:creationId xmlns:a16="http://schemas.microsoft.com/office/drawing/2014/main" xmlns="" id="{D2515B26-76CD-44F1-B72E-ACB840698AC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934518" y="3742841"/>
              <a:ext cx="40583" cy="25395"/>
            </a:xfrm>
            <a:custGeom>
              <a:avLst/>
              <a:gdLst/>
              <a:ahLst/>
              <a:cxnLst/>
              <a:rect l="0" t="0" r="0" b="0"/>
              <a:pathLst>
                <a:path w="40583" h="25395">
                  <a:moveTo>
                    <a:pt x="15182" y="3659"/>
                  </a:moveTo>
                  <a:lnTo>
                    <a:pt x="15182" y="3659"/>
                  </a:lnTo>
                  <a:lnTo>
                    <a:pt x="8440" y="288"/>
                  </a:lnTo>
                  <a:lnTo>
                    <a:pt x="5748" y="0"/>
                  </a:lnTo>
                  <a:lnTo>
                    <a:pt x="877" y="1563"/>
                  </a:lnTo>
                  <a:lnTo>
                    <a:pt x="0" y="3673"/>
                  </a:lnTo>
                  <a:lnTo>
                    <a:pt x="909" y="9780"/>
                  </a:lnTo>
                  <a:lnTo>
                    <a:pt x="5546" y="15316"/>
                  </a:lnTo>
                  <a:lnTo>
                    <a:pt x="13015" y="20129"/>
                  </a:lnTo>
                  <a:lnTo>
                    <a:pt x="23392" y="24620"/>
                  </a:lnTo>
                  <a:lnTo>
                    <a:pt x="27711" y="25394"/>
                  </a:lnTo>
                  <a:lnTo>
                    <a:pt x="40582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862">
              <a:extLst>
                <a:ext uri="{FF2B5EF4-FFF2-40B4-BE49-F238E27FC236}">
                  <a16:creationId xmlns:a16="http://schemas.microsoft.com/office/drawing/2014/main" xmlns="" id="{188774B8-3E8A-4873-9358-C6174456443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915198" y="3835400"/>
              <a:ext cx="9103" cy="63501"/>
            </a:xfrm>
            <a:custGeom>
              <a:avLst/>
              <a:gdLst/>
              <a:ahLst/>
              <a:cxnLst/>
              <a:rect l="0" t="0" r="0" b="0"/>
              <a:pathLst>
                <a:path w="9103" h="63501">
                  <a:moveTo>
                    <a:pt x="9102" y="0"/>
                  </a:moveTo>
                  <a:lnTo>
                    <a:pt x="9102" y="0"/>
                  </a:lnTo>
                  <a:lnTo>
                    <a:pt x="264" y="26515"/>
                  </a:lnTo>
                  <a:lnTo>
                    <a:pt x="0" y="38595"/>
                  </a:lnTo>
                  <a:lnTo>
                    <a:pt x="2234" y="49609"/>
                  </a:lnTo>
                  <a:lnTo>
                    <a:pt x="910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863">
              <a:extLst>
                <a:ext uri="{FF2B5EF4-FFF2-40B4-BE49-F238E27FC236}">
                  <a16:creationId xmlns:a16="http://schemas.microsoft.com/office/drawing/2014/main" xmlns="" id="{549BF5A9-B35C-4B05-AFF5-4B88E4F1F84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771900" y="36322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13055" y="38724"/>
                  </a:lnTo>
                  <a:lnTo>
                    <a:pt x="83670" y="75287"/>
                  </a:lnTo>
                  <a:lnTo>
                    <a:pt x="52621" y="114029"/>
                  </a:lnTo>
                  <a:lnTo>
                    <a:pt x="27821" y="15232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864">
              <a:extLst>
                <a:ext uri="{FF2B5EF4-FFF2-40B4-BE49-F238E27FC236}">
                  <a16:creationId xmlns:a16="http://schemas.microsoft.com/office/drawing/2014/main" xmlns="" id="{4CC220EC-D857-48B2-9BC7-4254742DA63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511918" y="3619762"/>
              <a:ext cx="190133" cy="227684"/>
            </a:xfrm>
            <a:custGeom>
              <a:avLst/>
              <a:gdLst/>
              <a:ahLst/>
              <a:cxnLst/>
              <a:rect l="0" t="0" r="0" b="0"/>
              <a:pathLst>
                <a:path w="190133" h="227684">
                  <a:moveTo>
                    <a:pt x="190132" y="6088"/>
                  </a:moveTo>
                  <a:lnTo>
                    <a:pt x="190132" y="6088"/>
                  </a:lnTo>
                  <a:lnTo>
                    <a:pt x="190132" y="621"/>
                  </a:lnTo>
                  <a:lnTo>
                    <a:pt x="189426" y="326"/>
                  </a:lnTo>
                  <a:lnTo>
                    <a:pt x="186761" y="0"/>
                  </a:lnTo>
                  <a:lnTo>
                    <a:pt x="162681" y="6270"/>
                  </a:lnTo>
                  <a:lnTo>
                    <a:pt x="129081" y="20724"/>
                  </a:lnTo>
                  <a:lnTo>
                    <a:pt x="85416" y="39117"/>
                  </a:lnTo>
                  <a:lnTo>
                    <a:pt x="47157" y="61421"/>
                  </a:lnTo>
                  <a:lnTo>
                    <a:pt x="29221" y="75131"/>
                  </a:lnTo>
                  <a:lnTo>
                    <a:pt x="24296" y="81044"/>
                  </a:lnTo>
                  <a:lnTo>
                    <a:pt x="21720" y="86397"/>
                  </a:lnTo>
                  <a:lnTo>
                    <a:pt x="20707" y="91377"/>
                  </a:lnTo>
                  <a:lnTo>
                    <a:pt x="22854" y="96109"/>
                  </a:lnTo>
                  <a:lnTo>
                    <a:pt x="32766" y="105129"/>
                  </a:lnTo>
                  <a:lnTo>
                    <a:pt x="76628" y="118053"/>
                  </a:lnTo>
                  <a:lnTo>
                    <a:pt x="119263" y="131581"/>
                  </a:lnTo>
                  <a:lnTo>
                    <a:pt x="125953" y="134200"/>
                  </a:lnTo>
                  <a:lnTo>
                    <a:pt x="128296" y="138063"/>
                  </a:lnTo>
                  <a:lnTo>
                    <a:pt x="127741" y="142754"/>
                  </a:lnTo>
                  <a:lnTo>
                    <a:pt x="125255" y="147999"/>
                  </a:lnTo>
                  <a:lnTo>
                    <a:pt x="94787" y="165493"/>
                  </a:lnTo>
                  <a:lnTo>
                    <a:pt x="53383" y="184082"/>
                  </a:lnTo>
                  <a:lnTo>
                    <a:pt x="8812" y="207915"/>
                  </a:lnTo>
                  <a:lnTo>
                    <a:pt x="184" y="215263"/>
                  </a:lnTo>
                  <a:lnTo>
                    <a:pt x="0" y="218210"/>
                  </a:lnTo>
                  <a:lnTo>
                    <a:pt x="1994" y="220880"/>
                  </a:lnTo>
                  <a:lnTo>
                    <a:pt x="5441" y="223366"/>
                  </a:lnTo>
                  <a:lnTo>
                    <a:pt x="37258" y="226865"/>
                  </a:lnTo>
                  <a:lnTo>
                    <a:pt x="72328" y="227683"/>
                  </a:lnTo>
                  <a:lnTo>
                    <a:pt x="112375" y="227342"/>
                  </a:lnTo>
                  <a:lnTo>
                    <a:pt x="151340" y="224838"/>
                  </a:lnTo>
                  <a:lnTo>
                    <a:pt x="190132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865">
              <a:extLst>
                <a:ext uri="{FF2B5EF4-FFF2-40B4-BE49-F238E27FC236}">
                  <a16:creationId xmlns:a16="http://schemas.microsoft.com/office/drawing/2014/main" xmlns="" id="{C4756A09-D5C2-4229-AF12-E6A30185DFB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771900" y="3666641"/>
              <a:ext cx="120651" cy="149710"/>
            </a:xfrm>
            <a:custGeom>
              <a:avLst/>
              <a:gdLst/>
              <a:ahLst/>
              <a:cxnLst/>
              <a:rect l="0" t="0" r="0" b="0"/>
              <a:pathLst>
                <a:path w="120651" h="1497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3199" y="46874"/>
                  </a:lnTo>
                  <a:lnTo>
                    <a:pt x="66086" y="93569"/>
                  </a:lnTo>
                  <a:lnTo>
                    <a:pt x="108865" y="138867"/>
                  </a:lnTo>
                  <a:lnTo>
                    <a:pt x="120650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866">
              <a:extLst>
                <a:ext uri="{FF2B5EF4-FFF2-40B4-BE49-F238E27FC236}">
                  <a16:creationId xmlns:a16="http://schemas.microsoft.com/office/drawing/2014/main" xmlns="" id="{220B7E5F-CAF1-4092-8E66-7E913314F49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968750" y="3519045"/>
              <a:ext cx="127001" cy="106806"/>
            </a:xfrm>
            <a:custGeom>
              <a:avLst/>
              <a:gdLst/>
              <a:ahLst/>
              <a:cxnLst/>
              <a:rect l="0" t="0" r="0" b="0"/>
              <a:pathLst>
                <a:path w="127001" h="106806">
                  <a:moveTo>
                    <a:pt x="0" y="11555"/>
                  </a:moveTo>
                  <a:lnTo>
                    <a:pt x="0" y="11555"/>
                  </a:lnTo>
                  <a:lnTo>
                    <a:pt x="5775" y="6485"/>
                  </a:lnTo>
                  <a:lnTo>
                    <a:pt x="12209" y="2717"/>
                  </a:lnTo>
                  <a:lnTo>
                    <a:pt x="30507" y="0"/>
                  </a:lnTo>
                  <a:lnTo>
                    <a:pt x="43897" y="3126"/>
                  </a:lnTo>
                  <a:lnTo>
                    <a:pt x="50431" y="5936"/>
                  </a:lnTo>
                  <a:lnTo>
                    <a:pt x="59573" y="14702"/>
                  </a:lnTo>
                  <a:lnTo>
                    <a:pt x="62999" y="20003"/>
                  </a:lnTo>
                  <a:lnTo>
                    <a:pt x="63871" y="26359"/>
                  </a:lnTo>
                  <a:lnTo>
                    <a:pt x="61078" y="40948"/>
                  </a:lnTo>
                  <a:lnTo>
                    <a:pt x="35025" y="88309"/>
                  </a:lnTo>
                  <a:lnTo>
                    <a:pt x="30148" y="97644"/>
                  </a:lnTo>
                  <a:lnTo>
                    <a:pt x="29977" y="100697"/>
                  </a:lnTo>
                  <a:lnTo>
                    <a:pt x="31273" y="102733"/>
                  </a:lnTo>
                  <a:lnTo>
                    <a:pt x="33549" y="104090"/>
                  </a:lnTo>
                  <a:lnTo>
                    <a:pt x="72688" y="106269"/>
                  </a:lnTo>
                  <a:lnTo>
                    <a:pt x="127000" y="10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867">
              <a:extLst>
                <a:ext uri="{FF2B5EF4-FFF2-40B4-BE49-F238E27FC236}">
                  <a16:creationId xmlns:a16="http://schemas.microsoft.com/office/drawing/2014/main" xmlns="" id="{81A5A755-9CEF-4BEB-8C51-C8C8F0878DC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092700" y="3046977"/>
              <a:ext cx="127521" cy="404323"/>
            </a:xfrm>
            <a:custGeom>
              <a:avLst/>
              <a:gdLst/>
              <a:ahLst/>
              <a:cxnLst/>
              <a:rect l="0" t="0" r="0" b="0"/>
              <a:pathLst>
                <a:path w="127521" h="404323">
                  <a:moveTo>
                    <a:pt x="0" y="229623"/>
                  </a:moveTo>
                  <a:lnTo>
                    <a:pt x="0" y="229623"/>
                  </a:lnTo>
                  <a:lnTo>
                    <a:pt x="0" y="266251"/>
                  </a:lnTo>
                  <a:lnTo>
                    <a:pt x="4364" y="313137"/>
                  </a:lnTo>
                  <a:lnTo>
                    <a:pt x="5056" y="350559"/>
                  </a:lnTo>
                  <a:lnTo>
                    <a:pt x="805" y="396955"/>
                  </a:lnTo>
                  <a:lnTo>
                    <a:pt x="238" y="404322"/>
                  </a:lnTo>
                  <a:lnTo>
                    <a:pt x="21" y="361684"/>
                  </a:lnTo>
                  <a:lnTo>
                    <a:pt x="9" y="329473"/>
                  </a:lnTo>
                  <a:lnTo>
                    <a:pt x="709" y="289524"/>
                  </a:lnTo>
                  <a:lnTo>
                    <a:pt x="1884" y="266029"/>
                  </a:lnTo>
                  <a:lnTo>
                    <a:pt x="3373" y="241194"/>
                  </a:lnTo>
                  <a:lnTo>
                    <a:pt x="6482" y="215465"/>
                  </a:lnTo>
                  <a:lnTo>
                    <a:pt x="10671" y="189140"/>
                  </a:lnTo>
                  <a:lnTo>
                    <a:pt x="15580" y="162417"/>
                  </a:lnTo>
                  <a:lnTo>
                    <a:pt x="22917" y="115793"/>
                  </a:lnTo>
                  <a:lnTo>
                    <a:pt x="29941" y="76021"/>
                  </a:lnTo>
                  <a:lnTo>
                    <a:pt x="46501" y="31946"/>
                  </a:lnTo>
                  <a:lnTo>
                    <a:pt x="67557" y="6658"/>
                  </a:lnTo>
                  <a:lnTo>
                    <a:pt x="78473" y="0"/>
                  </a:lnTo>
                  <a:lnTo>
                    <a:pt x="83360" y="340"/>
                  </a:lnTo>
                  <a:lnTo>
                    <a:pt x="92552" y="6364"/>
                  </a:lnTo>
                  <a:lnTo>
                    <a:pt x="97579" y="19860"/>
                  </a:lnTo>
                  <a:lnTo>
                    <a:pt x="98402" y="37617"/>
                  </a:lnTo>
                  <a:lnTo>
                    <a:pt x="87059" y="81424"/>
                  </a:lnTo>
                  <a:lnTo>
                    <a:pt x="72011" y="105904"/>
                  </a:lnTo>
                  <a:lnTo>
                    <a:pt x="73408" y="108338"/>
                  </a:lnTo>
                  <a:lnTo>
                    <a:pt x="119495" y="148002"/>
                  </a:lnTo>
                  <a:lnTo>
                    <a:pt x="126722" y="160186"/>
                  </a:lnTo>
                  <a:lnTo>
                    <a:pt x="127520" y="165693"/>
                  </a:lnTo>
                  <a:lnTo>
                    <a:pt x="124644" y="175574"/>
                  </a:lnTo>
                  <a:lnTo>
                    <a:pt x="108349" y="192442"/>
                  </a:lnTo>
                  <a:lnTo>
                    <a:pt x="93546" y="198987"/>
                  </a:lnTo>
                  <a:lnTo>
                    <a:pt x="78265" y="201190"/>
                  </a:lnTo>
                  <a:lnTo>
                    <a:pt x="64419" y="199818"/>
                  </a:lnTo>
                  <a:lnTo>
                    <a:pt x="61289" y="198464"/>
                  </a:lnTo>
                  <a:lnTo>
                    <a:pt x="60616" y="196856"/>
                  </a:lnTo>
                  <a:lnTo>
                    <a:pt x="63500" y="19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868">
              <a:extLst>
                <a:ext uri="{FF2B5EF4-FFF2-40B4-BE49-F238E27FC236}">
                  <a16:creationId xmlns:a16="http://schemas.microsoft.com/office/drawing/2014/main" xmlns="" id="{EFA52500-53D2-4BD7-863A-FD1D4B3A92D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38390" y="3064562"/>
              <a:ext cx="252711" cy="886321"/>
            </a:xfrm>
            <a:custGeom>
              <a:avLst/>
              <a:gdLst/>
              <a:ahLst/>
              <a:cxnLst/>
              <a:rect l="0" t="0" r="0" b="0"/>
              <a:pathLst>
                <a:path w="252711" h="886321">
                  <a:moveTo>
                    <a:pt x="252710" y="8838"/>
                  </a:moveTo>
                  <a:lnTo>
                    <a:pt x="252710" y="8838"/>
                  </a:lnTo>
                  <a:lnTo>
                    <a:pt x="228292" y="0"/>
                  </a:lnTo>
                  <a:lnTo>
                    <a:pt x="198439" y="653"/>
                  </a:lnTo>
                  <a:lnTo>
                    <a:pt x="159410" y="8686"/>
                  </a:lnTo>
                  <a:lnTo>
                    <a:pt x="119938" y="26746"/>
                  </a:lnTo>
                  <a:lnTo>
                    <a:pt x="88173" y="53342"/>
                  </a:lnTo>
                  <a:lnTo>
                    <a:pt x="75395" y="75184"/>
                  </a:lnTo>
                  <a:lnTo>
                    <a:pt x="64235" y="113163"/>
                  </a:lnTo>
                  <a:lnTo>
                    <a:pt x="58342" y="159458"/>
                  </a:lnTo>
                  <a:lnTo>
                    <a:pt x="57668" y="196430"/>
                  </a:lnTo>
                  <a:lnTo>
                    <a:pt x="59721" y="238732"/>
                  </a:lnTo>
                  <a:lnTo>
                    <a:pt x="61256" y="262995"/>
                  </a:lnTo>
                  <a:lnTo>
                    <a:pt x="62985" y="289048"/>
                  </a:lnTo>
                  <a:lnTo>
                    <a:pt x="64844" y="316294"/>
                  </a:lnTo>
                  <a:lnTo>
                    <a:pt x="66081" y="345043"/>
                  </a:lnTo>
                  <a:lnTo>
                    <a:pt x="66909" y="374791"/>
                  </a:lnTo>
                  <a:lnTo>
                    <a:pt x="67459" y="405206"/>
                  </a:lnTo>
                  <a:lnTo>
                    <a:pt x="67826" y="436067"/>
                  </a:lnTo>
                  <a:lnTo>
                    <a:pt x="68070" y="467224"/>
                  </a:lnTo>
                  <a:lnTo>
                    <a:pt x="68234" y="498579"/>
                  </a:lnTo>
                  <a:lnTo>
                    <a:pt x="67636" y="530065"/>
                  </a:lnTo>
                  <a:lnTo>
                    <a:pt x="66533" y="561640"/>
                  </a:lnTo>
                  <a:lnTo>
                    <a:pt x="65092" y="593272"/>
                  </a:lnTo>
                  <a:lnTo>
                    <a:pt x="60604" y="623533"/>
                  </a:lnTo>
                  <a:lnTo>
                    <a:pt x="54083" y="652879"/>
                  </a:lnTo>
                  <a:lnTo>
                    <a:pt x="46209" y="681615"/>
                  </a:lnTo>
                  <a:lnTo>
                    <a:pt x="38842" y="707829"/>
                  </a:lnTo>
                  <a:lnTo>
                    <a:pt x="31815" y="732359"/>
                  </a:lnTo>
                  <a:lnTo>
                    <a:pt x="19068" y="776314"/>
                  </a:lnTo>
                  <a:lnTo>
                    <a:pt x="8699" y="812313"/>
                  </a:lnTo>
                  <a:lnTo>
                    <a:pt x="683" y="859046"/>
                  </a:lnTo>
                  <a:lnTo>
                    <a:pt x="0" y="877485"/>
                  </a:lnTo>
                  <a:lnTo>
                    <a:pt x="2340" y="884794"/>
                  </a:lnTo>
                  <a:lnTo>
                    <a:pt x="5364" y="886320"/>
                  </a:lnTo>
                  <a:lnTo>
                    <a:pt x="21848" y="885096"/>
                  </a:lnTo>
                  <a:lnTo>
                    <a:pt x="64272" y="876480"/>
                  </a:lnTo>
                  <a:lnTo>
                    <a:pt x="104684" y="867285"/>
                  </a:lnTo>
                  <a:lnTo>
                    <a:pt x="146761" y="858211"/>
                  </a:lnTo>
                  <a:lnTo>
                    <a:pt x="182860" y="847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869">
              <a:extLst>
                <a:ext uri="{FF2B5EF4-FFF2-40B4-BE49-F238E27FC236}">
                  <a16:creationId xmlns:a16="http://schemas.microsoft.com/office/drawing/2014/main" xmlns="" id="{3DA71FEB-A2F3-4A37-A2D3-FF7F190C749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25950" y="3448050"/>
              <a:ext cx="133351" cy="101601"/>
            </a:xfrm>
            <a:custGeom>
              <a:avLst/>
              <a:gdLst/>
              <a:ahLst/>
              <a:cxnLst/>
              <a:rect l="0" t="0" r="0" b="0"/>
              <a:pathLst>
                <a:path w="133351" h="101601">
                  <a:moveTo>
                    <a:pt x="0" y="0"/>
                  </a:moveTo>
                  <a:lnTo>
                    <a:pt x="0" y="0"/>
                  </a:lnTo>
                  <a:lnTo>
                    <a:pt x="24418" y="3371"/>
                  </a:lnTo>
                  <a:lnTo>
                    <a:pt x="47530" y="15580"/>
                  </a:lnTo>
                  <a:lnTo>
                    <a:pt x="94052" y="56763"/>
                  </a:lnTo>
                  <a:lnTo>
                    <a:pt x="133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870">
              <a:extLst>
                <a:ext uri="{FF2B5EF4-FFF2-40B4-BE49-F238E27FC236}">
                  <a16:creationId xmlns:a16="http://schemas.microsoft.com/office/drawing/2014/main" xmlns="" id="{FCB928BD-F35C-40C1-85E2-69D9F9DB637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445000" y="344805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101600" y="0"/>
                  </a:moveTo>
                  <a:lnTo>
                    <a:pt x="101600" y="0"/>
                  </a:lnTo>
                  <a:lnTo>
                    <a:pt x="58262" y="37576"/>
                  </a:lnTo>
                  <a:lnTo>
                    <a:pt x="15428" y="81819"/>
                  </a:lnTo>
                  <a:lnTo>
                    <a:pt x="6052" y="92646"/>
                  </a:lnTo>
                  <a:lnTo>
                    <a:pt x="1212" y="10339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871">
              <a:extLst>
                <a:ext uri="{FF2B5EF4-FFF2-40B4-BE49-F238E27FC236}">
                  <a16:creationId xmlns:a16="http://schemas.microsoft.com/office/drawing/2014/main" xmlns="" id="{90C2A610-74EA-439B-B3E8-838C13F4607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84650" y="3077623"/>
              <a:ext cx="234908" cy="837673"/>
            </a:xfrm>
            <a:custGeom>
              <a:avLst/>
              <a:gdLst/>
              <a:ahLst/>
              <a:cxnLst/>
              <a:rect l="0" t="0" r="0" b="0"/>
              <a:pathLst>
                <a:path w="234908" h="837673">
                  <a:moveTo>
                    <a:pt x="0" y="27527"/>
                  </a:moveTo>
                  <a:lnTo>
                    <a:pt x="0" y="27527"/>
                  </a:lnTo>
                  <a:lnTo>
                    <a:pt x="3371" y="20785"/>
                  </a:lnTo>
                  <a:lnTo>
                    <a:pt x="29064" y="9850"/>
                  </a:lnTo>
                  <a:lnTo>
                    <a:pt x="74699" y="1045"/>
                  </a:lnTo>
                  <a:lnTo>
                    <a:pt x="111987" y="0"/>
                  </a:lnTo>
                  <a:lnTo>
                    <a:pt x="149961" y="3298"/>
                  </a:lnTo>
                  <a:lnTo>
                    <a:pt x="196990" y="17056"/>
                  </a:lnTo>
                  <a:lnTo>
                    <a:pt x="219725" y="28518"/>
                  </a:lnTo>
                  <a:lnTo>
                    <a:pt x="226918" y="35949"/>
                  </a:lnTo>
                  <a:lnTo>
                    <a:pt x="234907" y="53613"/>
                  </a:lnTo>
                  <a:lnTo>
                    <a:pt x="232814" y="78867"/>
                  </a:lnTo>
                  <a:lnTo>
                    <a:pt x="224829" y="110317"/>
                  </a:lnTo>
                  <a:lnTo>
                    <a:pt x="214224" y="147813"/>
                  </a:lnTo>
                  <a:lnTo>
                    <a:pt x="204337" y="193641"/>
                  </a:lnTo>
                  <a:lnTo>
                    <a:pt x="199724" y="218703"/>
                  </a:lnTo>
                  <a:lnTo>
                    <a:pt x="194533" y="245289"/>
                  </a:lnTo>
                  <a:lnTo>
                    <a:pt x="188955" y="272890"/>
                  </a:lnTo>
                  <a:lnTo>
                    <a:pt x="183119" y="301169"/>
                  </a:lnTo>
                  <a:lnTo>
                    <a:pt x="178525" y="329899"/>
                  </a:lnTo>
                  <a:lnTo>
                    <a:pt x="174754" y="358931"/>
                  </a:lnTo>
                  <a:lnTo>
                    <a:pt x="171536" y="388163"/>
                  </a:lnTo>
                  <a:lnTo>
                    <a:pt x="169390" y="417529"/>
                  </a:lnTo>
                  <a:lnTo>
                    <a:pt x="167961" y="446984"/>
                  </a:lnTo>
                  <a:lnTo>
                    <a:pt x="167007" y="476498"/>
                  </a:lnTo>
                  <a:lnTo>
                    <a:pt x="166370" y="505347"/>
                  </a:lnTo>
                  <a:lnTo>
                    <a:pt x="165947" y="533751"/>
                  </a:lnTo>
                  <a:lnTo>
                    <a:pt x="165665" y="561860"/>
                  </a:lnTo>
                  <a:lnTo>
                    <a:pt x="164066" y="588360"/>
                  </a:lnTo>
                  <a:lnTo>
                    <a:pt x="161588" y="613788"/>
                  </a:lnTo>
                  <a:lnTo>
                    <a:pt x="156483" y="660621"/>
                  </a:lnTo>
                  <a:lnTo>
                    <a:pt x="154215" y="700250"/>
                  </a:lnTo>
                  <a:lnTo>
                    <a:pt x="151325" y="734797"/>
                  </a:lnTo>
                  <a:lnTo>
                    <a:pt x="149494" y="778249"/>
                  </a:lnTo>
                  <a:lnTo>
                    <a:pt x="151312" y="820236"/>
                  </a:lnTo>
                  <a:lnTo>
                    <a:pt x="146882" y="837402"/>
                  </a:lnTo>
                  <a:lnTo>
                    <a:pt x="146605" y="837672"/>
                  </a:lnTo>
                  <a:lnTo>
                    <a:pt x="146296" y="836089"/>
                  </a:lnTo>
                  <a:lnTo>
                    <a:pt x="103445" y="823270"/>
                  </a:lnTo>
                  <a:lnTo>
                    <a:pt x="89720" y="819105"/>
                  </a:lnTo>
                  <a:lnTo>
                    <a:pt x="85213" y="815596"/>
                  </a:lnTo>
                  <a:lnTo>
                    <a:pt x="76200" y="795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600">
            <a:extLst>
              <a:ext uri="{FF2B5EF4-FFF2-40B4-BE49-F238E27FC236}">
                <a16:creationId xmlns:a16="http://schemas.microsoft.com/office/drawing/2014/main" xmlns="" id="{9232ADA5-CFC0-44D8-A825-D388F31503C7}"/>
              </a:ext>
            </a:extLst>
          </p:cNvPr>
          <p:cNvGrpSpPr/>
          <p:nvPr/>
        </p:nvGrpSpPr>
        <p:grpSpPr>
          <a:xfrm>
            <a:off x="2659203" y="3624029"/>
            <a:ext cx="471929" cy="268522"/>
            <a:chOff x="2659203" y="3624029"/>
            <a:chExt cx="471929" cy="268522"/>
          </a:xfrm>
        </p:grpSpPr>
        <p:sp>
          <p:nvSpPr>
            <p:cNvPr id="418" name="SMARTInkShape-2872">
              <a:extLst>
                <a:ext uri="{FF2B5EF4-FFF2-40B4-BE49-F238E27FC236}">
                  <a16:creationId xmlns:a16="http://schemas.microsoft.com/office/drawing/2014/main" xmlns="" id="{6DE208AB-DEDE-42BC-9325-CDBFA8556FF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59203" y="3645055"/>
              <a:ext cx="198298" cy="220629"/>
            </a:xfrm>
            <a:custGeom>
              <a:avLst/>
              <a:gdLst/>
              <a:ahLst/>
              <a:cxnLst/>
              <a:rect l="0" t="0" r="0" b="0"/>
              <a:pathLst>
                <a:path w="198298" h="220629">
                  <a:moveTo>
                    <a:pt x="166547" y="12545"/>
                  </a:moveTo>
                  <a:lnTo>
                    <a:pt x="166547" y="12545"/>
                  </a:lnTo>
                  <a:lnTo>
                    <a:pt x="178724" y="368"/>
                  </a:lnTo>
                  <a:lnTo>
                    <a:pt x="172350" y="0"/>
                  </a:lnTo>
                  <a:lnTo>
                    <a:pt x="134037" y="15562"/>
                  </a:lnTo>
                  <a:lnTo>
                    <a:pt x="94590" y="34370"/>
                  </a:lnTo>
                  <a:lnTo>
                    <a:pt x="50498" y="62638"/>
                  </a:lnTo>
                  <a:lnTo>
                    <a:pt x="45437" y="69224"/>
                  </a:lnTo>
                  <a:lnTo>
                    <a:pt x="42768" y="75731"/>
                  </a:lnTo>
                  <a:lnTo>
                    <a:pt x="41694" y="82185"/>
                  </a:lnTo>
                  <a:lnTo>
                    <a:pt x="43801" y="87900"/>
                  </a:lnTo>
                  <a:lnTo>
                    <a:pt x="53667" y="98012"/>
                  </a:lnTo>
                  <a:lnTo>
                    <a:pt x="92430" y="110932"/>
                  </a:lnTo>
                  <a:lnTo>
                    <a:pt x="135263" y="122467"/>
                  </a:lnTo>
                  <a:lnTo>
                    <a:pt x="137930" y="125337"/>
                  </a:lnTo>
                  <a:lnTo>
                    <a:pt x="138297" y="128662"/>
                  </a:lnTo>
                  <a:lnTo>
                    <a:pt x="137130" y="132290"/>
                  </a:lnTo>
                  <a:lnTo>
                    <a:pt x="115262" y="147508"/>
                  </a:lnTo>
                  <a:lnTo>
                    <a:pt x="78601" y="162052"/>
                  </a:lnTo>
                  <a:lnTo>
                    <a:pt x="39830" y="178669"/>
                  </a:lnTo>
                  <a:lnTo>
                    <a:pt x="6128" y="201837"/>
                  </a:lnTo>
                  <a:lnTo>
                    <a:pt x="0" y="209093"/>
                  </a:lnTo>
                  <a:lnTo>
                    <a:pt x="482" y="212016"/>
                  </a:lnTo>
                  <a:lnTo>
                    <a:pt x="2921" y="214670"/>
                  </a:lnTo>
                  <a:lnTo>
                    <a:pt x="6663" y="217145"/>
                  </a:lnTo>
                  <a:lnTo>
                    <a:pt x="35526" y="220628"/>
                  </a:lnTo>
                  <a:lnTo>
                    <a:pt x="82100" y="218289"/>
                  </a:lnTo>
                  <a:lnTo>
                    <a:pt x="129374" y="209757"/>
                  </a:lnTo>
                  <a:lnTo>
                    <a:pt x="171291" y="198291"/>
                  </a:lnTo>
                  <a:lnTo>
                    <a:pt x="198297" y="190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873">
              <a:extLst>
                <a:ext uri="{FF2B5EF4-FFF2-40B4-BE49-F238E27FC236}">
                  <a16:creationId xmlns:a16="http://schemas.microsoft.com/office/drawing/2014/main" xmlns="" id="{279F3DEE-906B-4ABA-883A-AF26CCEBCFF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073400" y="3721100"/>
              <a:ext cx="57732" cy="35767"/>
            </a:xfrm>
            <a:custGeom>
              <a:avLst/>
              <a:gdLst/>
              <a:ahLst/>
              <a:cxnLst/>
              <a:rect l="0" t="0" r="0" b="0"/>
              <a:pathLst>
                <a:path w="57732" h="35767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3763"/>
                  </a:lnTo>
                  <a:lnTo>
                    <a:pt x="10212" y="6742"/>
                  </a:lnTo>
                  <a:lnTo>
                    <a:pt x="10336" y="10139"/>
                  </a:lnTo>
                  <a:lnTo>
                    <a:pt x="14237" y="17676"/>
                  </a:lnTo>
                  <a:lnTo>
                    <a:pt x="27737" y="29854"/>
                  </a:lnTo>
                  <a:lnTo>
                    <a:pt x="39139" y="34435"/>
                  </a:lnTo>
                  <a:lnTo>
                    <a:pt x="49850" y="35766"/>
                  </a:lnTo>
                  <a:lnTo>
                    <a:pt x="56963" y="34005"/>
                  </a:lnTo>
                  <a:lnTo>
                    <a:pt x="57731" y="32548"/>
                  </a:lnTo>
                  <a:lnTo>
                    <a:pt x="56832" y="30871"/>
                  </a:lnTo>
                  <a:lnTo>
                    <a:pt x="54821" y="29047"/>
                  </a:lnTo>
                  <a:lnTo>
                    <a:pt x="28726" y="1897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874">
              <a:extLst>
                <a:ext uri="{FF2B5EF4-FFF2-40B4-BE49-F238E27FC236}">
                  <a16:creationId xmlns:a16="http://schemas.microsoft.com/office/drawing/2014/main" xmlns="" id="{B0C7A7D7-1A0E-4EBD-A5C7-B22D0C7987C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073400" y="38354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875">
              <a:extLst>
                <a:ext uri="{FF2B5EF4-FFF2-40B4-BE49-F238E27FC236}">
                  <a16:creationId xmlns:a16="http://schemas.microsoft.com/office/drawing/2014/main" xmlns="" id="{BB691534-4A2A-4984-8F50-824BA848765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40050" y="3624029"/>
              <a:ext cx="107951" cy="224072"/>
            </a:xfrm>
            <a:custGeom>
              <a:avLst/>
              <a:gdLst/>
              <a:ahLst/>
              <a:cxnLst/>
              <a:rect l="0" t="0" r="0" b="0"/>
              <a:pathLst>
                <a:path w="107951" h="224072">
                  <a:moveTo>
                    <a:pt x="107950" y="8171"/>
                  </a:moveTo>
                  <a:lnTo>
                    <a:pt x="107950" y="8171"/>
                  </a:lnTo>
                  <a:lnTo>
                    <a:pt x="107950" y="1429"/>
                  </a:lnTo>
                  <a:lnTo>
                    <a:pt x="107244" y="149"/>
                  </a:lnTo>
                  <a:lnTo>
                    <a:pt x="106068" y="0"/>
                  </a:lnTo>
                  <a:lnTo>
                    <a:pt x="104579" y="607"/>
                  </a:lnTo>
                  <a:lnTo>
                    <a:pt x="86980" y="18201"/>
                  </a:lnTo>
                  <a:lnTo>
                    <a:pt x="56897" y="64246"/>
                  </a:lnTo>
                  <a:lnTo>
                    <a:pt x="34654" y="102005"/>
                  </a:lnTo>
                  <a:lnTo>
                    <a:pt x="16931" y="141101"/>
                  </a:lnTo>
                  <a:lnTo>
                    <a:pt x="418" y="186463"/>
                  </a:lnTo>
                  <a:lnTo>
                    <a:pt x="0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876">
              <a:extLst>
                <a:ext uri="{FF2B5EF4-FFF2-40B4-BE49-F238E27FC236}">
                  <a16:creationId xmlns:a16="http://schemas.microsoft.com/office/drawing/2014/main" xmlns="" id="{D5584A65-B9BC-409A-A7AB-6C3B4A0B023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908300" y="3641529"/>
              <a:ext cx="127001" cy="193872"/>
            </a:xfrm>
            <a:custGeom>
              <a:avLst/>
              <a:gdLst/>
              <a:ahLst/>
              <a:cxnLst/>
              <a:rect l="0" t="0" r="0" b="0"/>
              <a:pathLst>
                <a:path w="127001" h="193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6742" y="18330"/>
                  </a:lnTo>
                  <a:lnTo>
                    <a:pt x="37664" y="63815"/>
                  </a:lnTo>
                  <a:lnTo>
                    <a:pt x="60783" y="99597"/>
                  </a:lnTo>
                  <a:lnTo>
                    <a:pt x="96830" y="146242"/>
                  </a:lnTo>
                  <a:lnTo>
                    <a:pt x="12700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601">
            <a:extLst>
              <a:ext uri="{FF2B5EF4-FFF2-40B4-BE49-F238E27FC236}">
                <a16:creationId xmlns:a16="http://schemas.microsoft.com/office/drawing/2014/main" xmlns="" id="{858C0AAB-0698-4D12-915F-D4B684AB5CFF}"/>
              </a:ext>
            </a:extLst>
          </p:cNvPr>
          <p:cNvGrpSpPr/>
          <p:nvPr/>
        </p:nvGrpSpPr>
        <p:grpSpPr>
          <a:xfrm>
            <a:off x="3303644" y="3133242"/>
            <a:ext cx="569704" cy="244959"/>
            <a:chOff x="3303644" y="3133242"/>
            <a:chExt cx="569704" cy="244959"/>
          </a:xfrm>
        </p:grpSpPr>
        <p:sp>
          <p:nvSpPr>
            <p:cNvPr id="424" name="SMARTInkShape-2877">
              <a:extLst>
                <a:ext uri="{FF2B5EF4-FFF2-40B4-BE49-F238E27FC236}">
                  <a16:creationId xmlns:a16="http://schemas.microsoft.com/office/drawing/2014/main" xmlns="" id="{40D6D72D-232B-4BC9-9F51-6A5B3613D17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14457" y="3219450"/>
              <a:ext cx="58891" cy="33486"/>
            </a:xfrm>
            <a:custGeom>
              <a:avLst/>
              <a:gdLst/>
              <a:ahLst/>
              <a:cxnLst/>
              <a:rect l="0" t="0" r="0" b="0"/>
              <a:pathLst>
                <a:path w="58891" h="33486">
                  <a:moveTo>
                    <a:pt x="20943" y="0"/>
                  </a:moveTo>
                  <a:lnTo>
                    <a:pt x="20943" y="0"/>
                  </a:lnTo>
                  <a:lnTo>
                    <a:pt x="10830" y="0"/>
                  </a:lnTo>
                  <a:lnTo>
                    <a:pt x="7145" y="1411"/>
                  </a:lnTo>
                  <a:lnTo>
                    <a:pt x="1170" y="6742"/>
                  </a:lnTo>
                  <a:lnTo>
                    <a:pt x="0" y="10845"/>
                  </a:lnTo>
                  <a:lnTo>
                    <a:pt x="581" y="21048"/>
                  </a:lnTo>
                  <a:lnTo>
                    <a:pt x="3841" y="25320"/>
                  </a:lnTo>
                  <a:lnTo>
                    <a:pt x="14988" y="31950"/>
                  </a:lnTo>
                  <a:lnTo>
                    <a:pt x="29350" y="33485"/>
                  </a:lnTo>
                  <a:lnTo>
                    <a:pt x="49539" y="30383"/>
                  </a:lnTo>
                  <a:lnTo>
                    <a:pt x="54824" y="28722"/>
                  </a:lnTo>
                  <a:lnTo>
                    <a:pt x="57642" y="25498"/>
                  </a:lnTo>
                  <a:lnTo>
                    <a:pt x="58814" y="21232"/>
                  </a:lnTo>
                  <a:lnTo>
                    <a:pt x="58890" y="16271"/>
                  </a:lnTo>
                  <a:lnTo>
                    <a:pt x="56825" y="12259"/>
                  </a:lnTo>
                  <a:lnTo>
                    <a:pt x="39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878">
              <a:extLst>
                <a:ext uri="{FF2B5EF4-FFF2-40B4-BE49-F238E27FC236}">
                  <a16:creationId xmlns:a16="http://schemas.microsoft.com/office/drawing/2014/main" xmlns="" id="{BEE97F61-13DE-4279-946E-BE69CDDEBBB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638550" y="3133242"/>
              <a:ext cx="158751" cy="238609"/>
            </a:xfrm>
            <a:custGeom>
              <a:avLst/>
              <a:gdLst/>
              <a:ahLst/>
              <a:cxnLst/>
              <a:rect l="0" t="0" r="0" b="0"/>
              <a:pathLst>
                <a:path w="158751" h="238609">
                  <a:moveTo>
                    <a:pt x="158750" y="3658"/>
                  </a:moveTo>
                  <a:lnTo>
                    <a:pt x="158750" y="3658"/>
                  </a:lnTo>
                  <a:lnTo>
                    <a:pt x="155379" y="287"/>
                  </a:lnTo>
                  <a:lnTo>
                    <a:pt x="152975" y="0"/>
                  </a:lnTo>
                  <a:lnTo>
                    <a:pt x="146540" y="1562"/>
                  </a:lnTo>
                  <a:lnTo>
                    <a:pt x="116115" y="39801"/>
                  </a:lnTo>
                  <a:lnTo>
                    <a:pt x="80792" y="87075"/>
                  </a:lnTo>
                  <a:lnTo>
                    <a:pt x="51769" y="127936"/>
                  </a:lnTo>
                  <a:lnTo>
                    <a:pt x="24197" y="171323"/>
                  </a:lnTo>
                  <a:lnTo>
                    <a:pt x="1853" y="213610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879">
              <a:extLst>
                <a:ext uri="{FF2B5EF4-FFF2-40B4-BE49-F238E27FC236}">
                  <a16:creationId xmlns:a16="http://schemas.microsoft.com/office/drawing/2014/main" xmlns="" id="{45444CC7-EFFE-4DDE-B9C2-9B4EAECF18B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613150" y="3152292"/>
              <a:ext cx="146051" cy="187809"/>
            </a:xfrm>
            <a:custGeom>
              <a:avLst/>
              <a:gdLst/>
              <a:ahLst/>
              <a:cxnLst/>
              <a:rect l="0" t="0" r="0" b="0"/>
              <a:pathLst>
                <a:path w="14605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7186" y="4377"/>
                  </a:lnTo>
                  <a:lnTo>
                    <a:pt x="44812" y="36731"/>
                  </a:lnTo>
                  <a:lnTo>
                    <a:pt x="75017" y="81373"/>
                  </a:lnTo>
                  <a:lnTo>
                    <a:pt x="95605" y="117701"/>
                  </a:lnTo>
                  <a:lnTo>
                    <a:pt x="125607" y="160059"/>
                  </a:lnTo>
                  <a:lnTo>
                    <a:pt x="1460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880">
              <a:extLst>
                <a:ext uri="{FF2B5EF4-FFF2-40B4-BE49-F238E27FC236}">
                  <a16:creationId xmlns:a16="http://schemas.microsoft.com/office/drawing/2014/main" xmlns="" id="{7A6F1B41-1BC1-493E-BEBE-3690FB53C32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810000" y="33337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881">
              <a:extLst>
                <a:ext uri="{FF2B5EF4-FFF2-40B4-BE49-F238E27FC236}">
                  <a16:creationId xmlns:a16="http://schemas.microsoft.com/office/drawing/2014/main" xmlns="" id="{C8EC2EB7-8928-46D9-8592-4AAE83097E7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303644" y="3149861"/>
              <a:ext cx="207907" cy="210905"/>
            </a:xfrm>
            <a:custGeom>
              <a:avLst/>
              <a:gdLst/>
              <a:ahLst/>
              <a:cxnLst/>
              <a:rect l="0" t="0" r="0" b="0"/>
              <a:pathLst>
                <a:path w="207907" h="210905">
                  <a:moveTo>
                    <a:pt x="207906" y="6089"/>
                  </a:moveTo>
                  <a:lnTo>
                    <a:pt x="207906" y="6089"/>
                  </a:lnTo>
                  <a:lnTo>
                    <a:pt x="207906" y="0"/>
                  </a:lnTo>
                  <a:lnTo>
                    <a:pt x="188446" y="1655"/>
                  </a:lnTo>
                  <a:lnTo>
                    <a:pt x="148166" y="11955"/>
                  </a:lnTo>
                  <a:lnTo>
                    <a:pt x="108517" y="26877"/>
                  </a:lnTo>
                  <a:lnTo>
                    <a:pt x="63129" y="50882"/>
                  </a:lnTo>
                  <a:lnTo>
                    <a:pt x="44986" y="68280"/>
                  </a:lnTo>
                  <a:lnTo>
                    <a:pt x="40247" y="75593"/>
                  </a:lnTo>
                  <a:lnTo>
                    <a:pt x="41100" y="79236"/>
                  </a:lnTo>
                  <a:lnTo>
                    <a:pt x="47692" y="87047"/>
                  </a:lnTo>
                  <a:lnTo>
                    <a:pt x="89014" y="102732"/>
                  </a:lnTo>
                  <a:lnTo>
                    <a:pt x="106382" y="110425"/>
                  </a:lnTo>
                  <a:lnTo>
                    <a:pt x="116452" y="118548"/>
                  </a:lnTo>
                  <a:lnTo>
                    <a:pt x="116598" y="123395"/>
                  </a:lnTo>
                  <a:lnTo>
                    <a:pt x="109234" y="134425"/>
                  </a:lnTo>
                  <a:lnTo>
                    <a:pt x="70666" y="163117"/>
                  </a:lnTo>
                  <a:lnTo>
                    <a:pt x="23745" y="188017"/>
                  </a:lnTo>
                  <a:lnTo>
                    <a:pt x="0" y="203362"/>
                  </a:lnTo>
                  <a:lnTo>
                    <a:pt x="157" y="206043"/>
                  </a:lnTo>
                  <a:lnTo>
                    <a:pt x="3085" y="208536"/>
                  </a:lnTo>
                  <a:lnTo>
                    <a:pt x="7859" y="210904"/>
                  </a:lnTo>
                  <a:lnTo>
                    <a:pt x="48760" y="210340"/>
                  </a:lnTo>
                  <a:lnTo>
                    <a:pt x="83082" y="209756"/>
                  </a:lnTo>
                  <a:lnTo>
                    <a:pt x="121855" y="205733"/>
                  </a:lnTo>
                  <a:lnTo>
                    <a:pt x="182506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602">
            <a:extLst>
              <a:ext uri="{FF2B5EF4-FFF2-40B4-BE49-F238E27FC236}">
                <a16:creationId xmlns:a16="http://schemas.microsoft.com/office/drawing/2014/main" xmlns="" id="{567575F5-62D2-41AB-A6A9-7D8345AF528B}"/>
              </a:ext>
            </a:extLst>
          </p:cNvPr>
          <p:cNvGrpSpPr/>
          <p:nvPr/>
        </p:nvGrpSpPr>
        <p:grpSpPr>
          <a:xfrm>
            <a:off x="2219028" y="3206750"/>
            <a:ext cx="562273" cy="693305"/>
            <a:chOff x="2219028" y="3206750"/>
            <a:chExt cx="562273" cy="693305"/>
          </a:xfrm>
        </p:grpSpPr>
        <p:sp>
          <p:nvSpPr>
            <p:cNvPr id="430" name="SMARTInkShape-2882">
              <a:extLst>
                <a:ext uri="{FF2B5EF4-FFF2-40B4-BE49-F238E27FC236}">
                  <a16:creationId xmlns:a16="http://schemas.microsoft.com/office/drawing/2014/main" xmlns="" id="{27318E0B-FB98-4034-87D9-E8A096DA942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28900" y="3222449"/>
              <a:ext cx="152401" cy="157806"/>
            </a:xfrm>
            <a:custGeom>
              <a:avLst/>
              <a:gdLst/>
              <a:ahLst/>
              <a:cxnLst/>
              <a:rect l="0" t="0" r="0" b="0"/>
              <a:pathLst>
                <a:path w="152401" h="157806">
                  <a:moveTo>
                    <a:pt x="0" y="22401"/>
                  </a:moveTo>
                  <a:lnTo>
                    <a:pt x="0" y="22401"/>
                  </a:lnTo>
                  <a:lnTo>
                    <a:pt x="6907" y="41860"/>
                  </a:lnTo>
                  <a:lnTo>
                    <a:pt x="14927" y="82140"/>
                  </a:lnTo>
                  <a:lnTo>
                    <a:pt x="18236" y="125087"/>
                  </a:lnTo>
                  <a:lnTo>
                    <a:pt x="18978" y="157774"/>
                  </a:lnTo>
                  <a:lnTo>
                    <a:pt x="19002" y="157805"/>
                  </a:lnTo>
                  <a:lnTo>
                    <a:pt x="27886" y="110405"/>
                  </a:lnTo>
                  <a:lnTo>
                    <a:pt x="33976" y="66193"/>
                  </a:lnTo>
                  <a:lnTo>
                    <a:pt x="46991" y="27459"/>
                  </a:lnTo>
                  <a:lnTo>
                    <a:pt x="60161" y="12184"/>
                  </a:lnTo>
                  <a:lnTo>
                    <a:pt x="79679" y="1500"/>
                  </a:lnTo>
                  <a:lnTo>
                    <a:pt x="84869" y="0"/>
                  </a:lnTo>
                  <a:lnTo>
                    <a:pt x="90446" y="1822"/>
                  </a:lnTo>
                  <a:lnTo>
                    <a:pt x="102287" y="11373"/>
                  </a:lnTo>
                  <a:lnTo>
                    <a:pt x="122066" y="49933"/>
                  </a:lnTo>
                  <a:lnTo>
                    <a:pt x="137680" y="90373"/>
                  </a:lnTo>
                  <a:lnTo>
                    <a:pt x="152400" y="136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883">
              <a:extLst>
                <a:ext uri="{FF2B5EF4-FFF2-40B4-BE49-F238E27FC236}">
                  <a16:creationId xmlns:a16="http://schemas.microsoft.com/office/drawing/2014/main" xmlns="" id="{B55A4967-5B46-461E-A00B-6FA1F8CD5CC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19028" y="3206750"/>
              <a:ext cx="320973" cy="693305"/>
            </a:xfrm>
            <a:custGeom>
              <a:avLst/>
              <a:gdLst/>
              <a:ahLst/>
              <a:cxnLst/>
              <a:rect l="0" t="0" r="0" b="0"/>
              <a:pathLst>
                <a:path w="320973" h="693305">
                  <a:moveTo>
                    <a:pt x="301922" y="0"/>
                  </a:moveTo>
                  <a:lnTo>
                    <a:pt x="301922" y="0"/>
                  </a:lnTo>
                  <a:lnTo>
                    <a:pt x="257664" y="6907"/>
                  </a:lnTo>
                  <a:lnTo>
                    <a:pt x="215666" y="16628"/>
                  </a:lnTo>
                  <a:lnTo>
                    <a:pt x="183153" y="27852"/>
                  </a:lnTo>
                  <a:lnTo>
                    <a:pt x="147535" y="42246"/>
                  </a:lnTo>
                  <a:lnTo>
                    <a:pt x="114302" y="58052"/>
                  </a:lnTo>
                  <a:lnTo>
                    <a:pt x="69707" y="84699"/>
                  </a:lnTo>
                  <a:lnTo>
                    <a:pt x="44904" y="106788"/>
                  </a:lnTo>
                  <a:lnTo>
                    <a:pt x="19746" y="151664"/>
                  </a:lnTo>
                  <a:lnTo>
                    <a:pt x="8118" y="186645"/>
                  </a:lnTo>
                  <a:lnTo>
                    <a:pt x="2009" y="223359"/>
                  </a:lnTo>
                  <a:lnTo>
                    <a:pt x="0" y="262959"/>
                  </a:lnTo>
                  <a:lnTo>
                    <a:pt x="1458" y="308782"/>
                  </a:lnTo>
                  <a:lnTo>
                    <a:pt x="2129" y="332854"/>
                  </a:lnTo>
                  <a:lnTo>
                    <a:pt x="2577" y="357370"/>
                  </a:lnTo>
                  <a:lnTo>
                    <a:pt x="2875" y="382179"/>
                  </a:lnTo>
                  <a:lnTo>
                    <a:pt x="3780" y="407186"/>
                  </a:lnTo>
                  <a:lnTo>
                    <a:pt x="5088" y="432324"/>
                  </a:lnTo>
                  <a:lnTo>
                    <a:pt x="6666" y="457549"/>
                  </a:lnTo>
                  <a:lnTo>
                    <a:pt x="7718" y="482127"/>
                  </a:lnTo>
                  <a:lnTo>
                    <a:pt x="8419" y="506273"/>
                  </a:lnTo>
                  <a:lnTo>
                    <a:pt x="9199" y="553094"/>
                  </a:lnTo>
                  <a:lnTo>
                    <a:pt x="9545" y="597421"/>
                  </a:lnTo>
                  <a:lnTo>
                    <a:pt x="9699" y="633115"/>
                  </a:lnTo>
                  <a:lnTo>
                    <a:pt x="9798" y="677039"/>
                  </a:lnTo>
                  <a:lnTo>
                    <a:pt x="11693" y="687315"/>
                  </a:lnTo>
                  <a:lnTo>
                    <a:pt x="13186" y="691043"/>
                  </a:lnTo>
                  <a:lnTo>
                    <a:pt x="14887" y="692823"/>
                  </a:lnTo>
                  <a:lnTo>
                    <a:pt x="16726" y="693304"/>
                  </a:lnTo>
                  <a:lnTo>
                    <a:pt x="55287" y="690369"/>
                  </a:lnTo>
                  <a:lnTo>
                    <a:pt x="100199" y="683391"/>
                  </a:lnTo>
                  <a:lnTo>
                    <a:pt x="138890" y="676263"/>
                  </a:lnTo>
                  <a:lnTo>
                    <a:pt x="181956" y="668390"/>
                  </a:lnTo>
                  <a:lnTo>
                    <a:pt x="223203" y="662070"/>
                  </a:lnTo>
                  <a:lnTo>
                    <a:pt x="260586" y="656203"/>
                  </a:lnTo>
                  <a:lnTo>
                    <a:pt x="320972" y="64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603">
            <a:extLst>
              <a:ext uri="{FF2B5EF4-FFF2-40B4-BE49-F238E27FC236}">
                <a16:creationId xmlns:a16="http://schemas.microsoft.com/office/drawing/2014/main" xmlns="" id="{53A6A818-F699-467C-8F05-5AC7A0A309D1}"/>
              </a:ext>
            </a:extLst>
          </p:cNvPr>
          <p:cNvGrpSpPr/>
          <p:nvPr/>
        </p:nvGrpSpPr>
        <p:grpSpPr>
          <a:xfrm>
            <a:off x="1066800" y="3467100"/>
            <a:ext cx="363068" cy="266701"/>
            <a:chOff x="1066800" y="3467100"/>
            <a:chExt cx="363068" cy="266701"/>
          </a:xfrm>
        </p:grpSpPr>
        <p:sp>
          <p:nvSpPr>
            <p:cNvPr id="433" name="SMARTInkShape-2884">
              <a:extLst>
                <a:ext uri="{FF2B5EF4-FFF2-40B4-BE49-F238E27FC236}">
                  <a16:creationId xmlns:a16="http://schemas.microsoft.com/office/drawing/2014/main" xmlns="" id="{751FA0F4-20C8-42F1-A902-E78C5DB1BFA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66800" y="3584998"/>
              <a:ext cx="260351" cy="9103"/>
            </a:xfrm>
            <a:custGeom>
              <a:avLst/>
              <a:gdLst/>
              <a:ahLst/>
              <a:cxnLst/>
              <a:rect l="0" t="0" r="0" b="0"/>
              <a:pathLst>
                <a:path w="260351" h="9103">
                  <a:moveTo>
                    <a:pt x="0" y="9102"/>
                  </a:moveTo>
                  <a:lnTo>
                    <a:pt x="0" y="9102"/>
                  </a:lnTo>
                  <a:lnTo>
                    <a:pt x="34532" y="9102"/>
                  </a:lnTo>
                  <a:lnTo>
                    <a:pt x="65912" y="7220"/>
                  </a:lnTo>
                  <a:lnTo>
                    <a:pt x="104789" y="4032"/>
                  </a:lnTo>
                  <a:lnTo>
                    <a:pt x="150289" y="264"/>
                  </a:lnTo>
                  <a:lnTo>
                    <a:pt x="194971" y="0"/>
                  </a:lnTo>
                  <a:lnTo>
                    <a:pt x="26035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885">
              <a:extLst>
                <a:ext uri="{FF2B5EF4-FFF2-40B4-BE49-F238E27FC236}">
                  <a16:creationId xmlns:a16="http://schemas.microsoft.com/office/drawing/2014/main" xmlns="" id="{5B561CAB-817F-4606-BC15-B902F8E3C1C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21131" y="3651250"/>
              <a:ext cx="244120" cy="53871"/>
            </a:xfrm>
            <a:custGeom>
              <a:avLst/>
              <a:gdLst/>
              <a:ahLst/>
              <a:cxnLst/>
              <a:rect l="0" t="0" r="0" b="0"/>
              <a:pathLst>
                <a:path w="244120" h="53871">
                  <a:moveTo>
                    <a:pt x="21869" y="44450"/>
                  </a:moveTo>
                  <a:lnTo>
                    <a:pt x="21869" y="44450"/>
                  </a:lnTo>
                  <a:lnTo>
                    <a:pt x="4413" y="49519"/>
                  </a:lnTo>
                  <a:lnTo>
                    <a:pt x="0" y="53288"/>
                  </a:lnTo>
                  <a:lnTo>
                    <a:pt x="3056" y="53870"/>
                  </a:lnTo>
                  <a:lnTo>
                    <a:pt x="47786" y="47853"/>
                  </a:lnTo>
                  <a:lnTo>
                    <a:pt x="87716" y="40318"/>
                  </a:lnTo>
                  <a:lnTo>
                    <a:pt x="133684" y="29913"/>
                  </a:lnTo>
                  <a:lnTo>
                    <a:pt x="178574" y="18233"/>
                  </a:lnTo>
                  <a:lnTo>
                    <a:pt x="244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886">
              <a:extLst>
                <a:ext uri="{FF2B5EF4-FFF2-40B4-BE49-F238E27FC236}">
                  <a16:creationId xmlns:a16="http://schemas.microsoft.com/office/drawing/2014/main" xmlns="" id="{0E344861-ACDB-4489-8C62-EB9BA13D430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327150" y="3467100"/>
              <a:ext cx="102718" cy="266701"/>
            </a:xfrm>
            <a:custGeom>
              <a:avLst/>
              <a:gdLst/>
              <a:ahLst/>
              <a:cxnLst/>
              <a:rect l="0" t="0" r="0" b="0"/>
              <a:pathLst>
                <a:path w="102718" h="266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2376" y="14747"/>
                  </a:lnTo>
                  <a:lnTo>
                    <a:pt x="63284" y="23487"/>
                  </a:lnTo>
                  <a:lnTo>
                    <a:pt x="79632" y="36779"/>
                  </a:lnTo>
                  <a:lnTo>
                    <a:pt x="90190" y="55858"/>
                  </a:lnTo>
                  <a:lnTo>
                    <a:pt x="102717" y="99228"/>
                  </a:lnTo>
                  <a:lnTo>
                    <a:pt x="101847" y="146836"/>
                  </a:lnTo>
                  <a:lnTo>
                    <a:pt x="96107" y="183677"/>
                  </a:lnTo>
                  <a:lnTo>
                    <a:pt x="81883" y="226207"/>
                  </a:lnTo>
                  <a:lnTo>
                    <a:pt x="635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604">
            <a:extLst>
              <a:ext uri="{FF2B5EF4-FFF2-40B4-BE49-F238E27FC236}">
                <a16:creationId xmlns:a16="http://schemas.microsoft.com/office/drawing/2014/main" xmlns="" id="{D93E5365-C971-4EE4-B208-BEFA37C38B52}"/>
              </a:ext>
            </a:extLst>
          </p:cNvPr>
          <p:cNvGrpSpPr/>
          <p:nvPr/>
        </p:nvGrpSpPr>
        <p:grpSpPr>
          <a:xfrm>
            <a:off x="8452083" y="136329"/>
            <a:ext cx="3111268" cy="2262247"/>
            <a:chOff x="8452083" y="136329"/>
            <a:chExt cx="3111268" cy="2262247"/>
          </a:xfrm>
        </p:grpSpPr>
        <p:sp>
          <p:nvSpPr>
            <p:cNvPr id="437" name="SMARTInkShape-2887">
              <a:extLst>
                <a:ext uri="{FF2B5EF4-FFF2-40B4-BE49-F238E27FC236}">
                  <a16:creationId xmlns:a16="http://schemas.microsoft.com/office/drawing/2014/main" xmlns="" id="{A182F294-BE05-4872-ADB7-AB957AE1400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094083" y="558800"/>
              <a:ext cx="157868" cy="12701"/>
            </a:xfrm>
            <a:custGeom>
              <a:avLst/>
              <a:gdLst/>
              <a:ahLst/>
              <a:cxnLst/>
              <a:rect l="0" t="0" r="0" b="0"/>
              <a:pathLst>
                <a:path w="1578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4441" y="7674"/>
                  </a:lnTo>
                  <a:lnTo>
                    <a:pt x="76411" y="6233"/>
                  </a:lnTo>
                  <a:lnTo>
                    <a:pt x="116490" y="3241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888">
              <a:extLst>
                <a:ext uri="{FF2B5EF4-FFF2-40B4-BE49-F238E27FC236}">
                  <a16:creationId xmlns:a16="http://schemas.microsoft.com/office/drawing/2014/main" xmlns="" id="{1CC67C35-3897-4525-A3E3-8B17A5BACE0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452083" y="136329"/>
              <a:ext cx="3111268" cy="2262247"/>
            </a:xfrm>
            <a:custGeom>
              <a:avLst/>
              <a:gdLst/>
              <a:ahLst/>
              <a:cxnLst/>
              <a:rect l="0" t="0" r="0" b="0"/>
              <a:pathLst>
                <a:path w="3111268" h="2262247">
                  <a:moveTo>
                    <a:pt x="69617" y="3371"/>
                  </a:moveTo>
                  <a:lnTo>
                    <a:pt x="69617" y="3371"/>
                  </a:lnTo>
                  <a:lnTo>
                    <a:pt x="66246" y="0"/>
                  </a:lnTo>
                  <a:lnTo>
                    <a:pt x="65253" y="418"/>
                  </a:lnTo>
                  <a:lnTo>
                    <a:pt x="64149" y="4646"/>
                  </a:lnTo>
                  <a:lnTo>
                    <a:pt x="70270" y="38556"/>
                  </a:lnTo>
                  <a:lnTo>
                    <a:pt x="79078" y="84390"/>
                  </a:lnTo>
                  <a:lnTo>
                    <a:pt x="84392" y="112417"/>
                  </a:lnTo>
                  <a:lnTo>
                    <a:pt x="90051" y="147330"/>
                  </a:lnTo>
                  <a:lnTo>
                    <a:pt x="95939" y="186832"/>
                  </a:lnTo>
                  <a:lnTo>
                    <a:pt x="101981" y="229395"/>
                  </a:lnTo>
                  <a:lnTo>
                    <a:pt x="107421" y="280348"/>
                  </a:lnTo>
                  <a:lnTo>
                    <a:pt x="112459" y="336895"/>
                  </a:lnTo>
                  <a:lnTo>
                    <a:pt x="117228" y="397170"/>
                  </a:lnTo>
                  <a:lnTo>
                    <a:pt x="119702" y="463459"/>
                  </a:lnTo>
                  <a:lnTo>
                    <a:pt x="120646" y="533758"/>
                  </a:lnTo>
                  <a:lnTo>
                    <a:pt x="120570" y="606729"/>
                  </a:lnTo>
                  <a:lnTo>
                    <a:pt x="118402" y="682893"/>
                  </a:lnTo>
                  <a:lnTo>
                    <a:pt x="114841" y="761186"/>
                  </a:lnTo>
                  <a:lnTo>
                    <a:pt x="110349" y="840897"/>
                  </a:lnTo>
                  <a:lnTo>
                    <a:pt x="103827" y="922966"/>
                  </a:lnTo>
                  <a:lnTo>
                    <a:pt x="95951" y="1006607"/>
                  </a:lnTo>
                  <a:lnTo>
                    <a:pt x="87173" y="1091295"/>
                  </a:lnTo>
                  <a:lnTo>
                    <a:pt x="76382" y="1176681"/>
                  </a:lnTo>
                  <a:lnTo>
                    <a:pt x="64249" y="1262534"/>
                  </a:lnTo>
                  <a:lnTo>
                    <a:pt x="51221" y="1348696"/>
                  </a:lnTo>
                  <a:lnTo>
                    <a:pt x="39010" y="1432243"/>
                  </a:lnTo>
                  <a:lnTo>
                    <a:pt x="27339" y="1514047"/>
                  </a:lnTo>
                  <a:lnTo>
                    <a:pt x="16032" y="1594688"/>
                  </a:lnTo>
                  <a:lnTo>
                    <a:pt x="8494" y="1668204"/>
                  </a:lnTo>
                  <a:lnTo>
                    <a:pt x="3468" y="1736971"/>
                  </a:lnTo>
                  <a:lnTo>
                    <a:pt x="117" y="1802571"/>
                  </a:lnTo>
                  <a:lnTo>
                    <a:pt x="0" y="1860415"/>
                  </a:lnTo>
                  <a:lnTo>
                    <a:pt x="2039" y="1913090"/>
                  </a:lnTo>
                  <a:lnTo>
                    <a:pt x="5515" y="1962317"/>
                  </a:lnTo>
                  <a:lnTo>
                    <a:pt x="12771" y="2006424"/>
                  </a:lnTo>
                  <a:lnTo>
                    <a:pt x="22547" y="2047117"/>
                  </a:lnTo>
                  <a:lnTo>
                    <a:pt x="34004" y="2085535"/>
                  </a:lnTo>
                  <a:lnTo>
                    <a:pt x="48697" y="2118908"/>
                  </a:lnTo>
                  <a:lnTo>
                    <a:pt x="65547" y="2148918"/>
                  </a:lnTo>
                  <a:lnTo>
                    <a:pt x="83838" y="2176686"/>
                  </a:lnTo>
                  <a:lnTo>
                    <a:pt x="108731" y="2200136"/>
                  </a:lnTo>
                  <a:lnTo>
                    <a:pt x="138026" y="2220709"/>
                  </a:lnTo>
                  <a:lnTo>
                    <a:pt x="170256" y="2239363"/>
                  </a:lnTo>
                  <a:lnTo>
                    <a:pt x="211498" y="2251093"/>
                  </a:lnTo>
                  <a:lnTo>
                    <a:pt x="258750" y="2258208"/>
                  </a:lnTo>
                  <a:lnTo>
                    <a:pt x="310005" y="2262246"/>
                  </a:lnTo>
                  <a:lnTo>
                    <a:pt x="373809" y="2260704"/>
                  </a:lnTo>
                  <a:lnTo>
                    <a:pt x="445980" y="2255443"/>
                  </a:lnTo>
                  <a:lnTo>
                    <a:pt x="523725" y="2247702"/>
                  </a:lnTo>
                  <a:lnTo>
                    <a:pt x="609422" y="2237603"/>
                  </a:lnTo>
                  <a:lnTo>
                    <a:pt x="700421" y="2225931"/>
                  </a:lnTo>
                  <a:lnTo>
                    <a:pt x="794953" y="2213211"/>
                  </a:lnTo>
                  <a:lnTo>
                    <a:pt x="897484" y="2199087"/>
                  </a:lnTo>
                  <a:lnTo>
                    <a:pt x="1005351" y="2184026"/>
                  </a:lnTo>
                  <a:lnTo>
                    <a:pt x="1116772" y="2168341"/>
                  </a:lnTo>
                  <a:lnTo>
                    <a:pt x="1236916" y="2153651"/>
                  </a:lnTo>
                  <a:lnTo>
                    <a:pt x="1362870" y="2139624"/>
                  </a:lnTo>
                  <a:lnTo>
                    <a:pt x="1492703" y="2126040"/>
                  </a:lnTo>
                  <a:lnTo>
                    <a:pt x="1625824" y="2114867"/>
                  </a:lnTo>
                  <a:lnTo>
                    <a:pt x="1761139" y="2105302"/>
                  </a:lnTo>
                  <a:lnTo>
                    <a:pt x="1897914" y="2096808"/>
                  </a:lnTo>
                  <a:lnTo>
                    <a:pt x="2033549" y="2091851"/>
                  </a:lnTo>
                  <a:lnTo>
                    <a:pt x="2168422" y="2089252"/>
                  </a:lnTo>
                  <a:lnTo>
                    <a:pt x="2302787" y="2088225"/>
                  </a:lnTo>
                  <a:lnTo>
                    <a:pt x="2429758" y="2088246"/>
                  </a:lnTo>
                  <a:lnTo>
                    <a:pt x="2551800" y="2088965"/>
                  </a:lnTo>
                  <a:lnTo>
                    <a:pt x="2670555" y="2090151"/>
                  </a:lnTo>
                  <a:lnTo>
                    <a:pt x="2772304" y="2093057"/>
                  </a:lnTo>
                  <a:lnTo>
                    <a:pt x="2862715" y="2097112"/>
                  </a:lnTo>
                  <a:lnTo>
                    <a:pt x="2945565" y="2101931"/>
                  </a:lnTo>
                  <a:lnTo>
                    <a:pt x="3000799" y="2105145"/>
                  </a:lnTo>
                  <a:lnTo>
                    <a:pt x="3111267" y="2111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889">
              <a:extLst>
                <a:ext uri="{FF2B5EF4-FFF2-40B4-BE49-F238E27FC236}">
                  <a16:creationId xmlns:a16="http://schemas.microsoft.com/office/drawing/2014/main" xmlns="" id="{0804B5CB-DF67-427C-AA27-A477C943FFF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077811" y="440520"/>
              <a:ext cx="136040" cy="294253"/>
            </a:xfrm>
            <a:custGeom>
              <a:avLst/>
              <a:gdLst/>
              <a:ahLst/>
              <a:cxnLst/>
              <a:rect l="0" t="0" r="0" b="0"/>
              <a:pathLst>
                <a:path w="136040" h="294253">
                  <a:moveTo>
                    <a:pt x="28089" y="86530"/>
                  </a:moveTo>
                  <a:lnTo>
                    <a:pt x="28089" y="86530"/>
                  </a:lnTo>
                  <a:lnTo>
                    <a:pt x="28794" y="93011"/>
                  </a:lnTo>
                  <a:lnTo>
                    <a:pt x="31459" y="102110"/>
                  </a:lnTo>
                  <a:lnTo>
                    <a:pt x="29487" y="141819"/>
                  </a:lnTo>
                  <a:lnTo>
                    <a:pt x="27091" y="186481"/>
                  </a:lnTo>
                  <a:lnTo>
                    <a:pt x="18073" y="233346"/>
                  </a:lnTo>
                  <a:lnTo>
                    <a:pt x="6146" y="278096"/>
                  </a:lnTo>
                  <a:lnTo>
                    <a:pt x="3518" y="290909"/>
                  </a:lnTo>
                  <a:lnTo>
                    <a:pt x="1831" y="293338"/>
                  </a:lnTo>
                  <a:lnTo>
                    <a:pt x="0" y="294252"/>
                  </a:lnTo>
                  <a:lnTo>
                    <a:pt x="7201" y="256704"/>
                  </a:lnTo>
                  <a:lnTo>
                    <a:pt x="14337" y="217196"/>
                  </a:lnTo>
                  <a:lnTo>
                    <a:pt x="19627" y="193397"/>
                  </a:lnTo>
                  <a:lnTo>
                    <a:pt x="25974" y="167652"/>
                  </a:lnTo>
                  <a:lnTo>
                    <a:pt x="33029" y="140611"/>
                  </a:lnTo>
                  <a:lnTo>
                    <a:pt x="48394" y="93633"/>
                  </a:lnTo>
                  <a:lnTo>
                    <a:pt x="63923" y="54409"/>
                  </a:lnTo>
                  <a:lnTo>
                    <a:pt x="87379" y="8009"/>
                  </a:lnTo>
                  <a:lnTo>
                    <a:pt x="90898" y="2433"/>
                  </a:lnTo>
                  <a:lnTo>
                    <a:pt x="95362" y="126"/>
                  </a:lnTo>
                  <a:lnTo>
                    <a:pt x="100454" y="0"/>
                  </a:lnTo>
                  <a:lnTo>
                    <a:pt x="105966" y="1327"/>
                  </a:lnTo>
                  <a:lnTo>
                    <a:pt x="109640" y="8561"/>
                  </a:lnTo>
                  <a:lnTo>
                    <a:pt x="115517" y="50493"/>
                  </a:lnTo>
                  <a:lnTo>
                    <a:pt x="119392" y="90034"/>
                  </a:lnTo>
                  <a:lnTo>
                    <a:pt x="121585" y="131597"/>
                  </a:lnTo>
                  <a:lnTo>
                    <a:pt x="121854" y="172176"/>
                  </a:lnTo>
                  <a:lnTo>
                    <a:pt x="119621" y="209026"/>
                  </a:lnTo>
                  <a:lnTo>
                    <a:pt x="123803" y="236693"/>
                  </a:lnTo>
                  <a:lnTo>
                    <a:pt x="136039" y="270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890">
              <a:extLst>
                <a:ext uri="{FF2B5EF4-FFF2-40B4-BE49-F238E27FC236}">
                  <a16:creationId xmlns:a16="http://schemas.microsoft.com/office/drawing/2014/main" xmlns="" id="{833832A2-DAC9-46F5-B9DB-46CF95D800E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855200" y="12446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7384" y="132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891">
              <a:extLst>
                <a:ext uri="{FF2B5EF4-FFF2-40B4-BE49-F238E27FC236}">
                  <a16:creationId xmlns:a16="http://schemas.microsoft.com/office/drawing/2014/main" xmlns="" id="{455F36D5-12C9-42DD-9ECA-481F9E94379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906000" y="2349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4469" y="46453"/>
                  </a:lnTo>
                  <a:lnTo>
                    <a:pt x="3205" y="78675"/>
                  </a:lnTo>
                  <a:lnTo>
                    <a:pt x="2359" y="12411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892">
              <a:extLst>
                <a:ext uri="{FF2B5EF4-FFF2-40B4-BE49-F238E27FC236}">
                  <a16:creationId xmlns:a16="http://schemas.microsoft.com/office/drawing/2014/main" xmlns="" id="{0B086B3F-EC90-44EF-9BEE-2EC67210968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759950" y="3111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43621" y="1253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893">
              <a:extLst>
                <a:ext uri="{FF2B5EF4-FFF2-40B4-BE49-F238E27FC236}">
                  <a16:creationId xmlns:a16="http://schemas.microsoft.com/office/drawing/2014/main" xmlns="" id="{6EA8475F-82C6-4DF8-9CBB-F448C2D6CE0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652000" y="398019"/>
              <a:ext cx="103927" cy="294110"/>
            </a:xfrm>
            <a:custGeom>
              <a:avLst/>
              <a:gdLst/>
              <a:ahLst/>
              <a:cxnLst/>
              <a:rect l="0" t="0" r="0" b="0"/>
              <a:pathLst>
                <a:path w="103927" h="294110">
                  <a:moveTo>
                    <a:pt x="25400" y="160781"/>
                  </a:moveTo>
                  <a:lnTo>
                    <a:pt x="25400" y="160781"/>
                  </a:lnTo>
                  <a:lnTo>
                    <a:pt x="22029" y="160781"/>
                  </a:lnTo>
                  <a:lnTo>
                    <a:pt x="20374" y="168307"/>
                  </a:lnTo>
                  <a:lnTo>
                    <a:pt x="16272" y="204811"/>
                  </a:lnTo>
                  <a:lnTo>
                    <a:pt x="23178" y="244084"/>
                  </a:lnTo>
                  <a:lnTo>
                    <a:pt x="24402" y="284797"/>
                  </a:lnTo>
                  <a:lnTo>
                    <a:pt x="21656" y="294109"/>
                  </a:lnTo>
                  <a:lnTo>
                    <a:pt x="23264" y="291534"/>
                  </a:lnTo>
                  <a:lnTo>
                    <a:pt x="23856" y="246212"/>
                  </a:lnTo>
                  <a:lnTo>
                    <a:pt x="28242" y="210039"/>
                  </a:lnTo>
                  <a:lnTo>
                    <a:pt x="29411" y="186564"/>
                  </a:lnTo>
                  <a:lnTo>
                    <a:pt x="30190" y="161036"/>
                  </a:lnTo>
                  <a:lnTo>
                    <a:pt x="32827" y="136257"/>
                  </a:lnTo>
                  <a:lnTo>
                    <a:pt x="36702" y="111976"/>
                  </a:lnTo>
                  <a:lnTo>
                    <a:pt x="45240" y="68534"/>
                  </a:lnTo>
                  <a:lnTo>
                    <a:pt x="54014" y="26361"/>
                  </a:lnTo>
                  <a:lnTo>
                    <a:pt x="58813" y="10257"/>
                  </a:lnTo>
                  <a:lnTo>
                    <a:pt x="63198" y="5399"/>
                  </a:lnTo>
                  <a:lnTo>
                    <a:pt x="75595" y="0"/>
                  </a:lnTo>
                  <a:lnTo>
                    <a:pt x="81441" y="677"/>
                  </a:lnTo>
                  <a:lnTo>
                    <a:pt x="91699" y="7074"/>
                  </a:lnTo>
                  <a:lnTo>
                    <a:pt x="97200" y="24498"/>
                  </a:lnTo>
                  <a:lnTo>
                    <a:pt x="98235" y="48000"/>
                  </a:lnTo>
                  <a:lnTo>
                    <a:pt x="90175" y="84325"/>
                  </a:lnTo>
                  <a:lnTo>
                    <a:pt x="74697" y="115628"/>
                  </a:lnTo>
                  <a:lnTo>
                    <a:pt x="54366" y="141386"/>
                  </a:lnTo>
                  <a:lnTo>
                    <a:pt x="53883" y="143618"/>
                  </a:lnTo>
                  <a:lnTo>
                    <a:pt x="54266" y="145105"/>
                  </a:lnTo>
                  <a:lnTo>
                    <a:pt x="93669" y="181660"/>
                  </a:lnTo>
                  <a:lnTo>
                    <a:pt x="103926" y="223938"/>
                  </a:lnTo>
                  <a:lnTo>
                    <a:pt x="102446" y="233225"/>
                  </a:lnTo>
                  <a:lnTo>
                    <a:pt x="93274" y="251069"/>
                  </a:lnTo>
                  <a:lnTo>
                    <a:pt x="72244" y="270240"/>
                  </a:lnTo>
                  <a:lnTo>
                    <a:pt x="48137" y="281486"/>
                  </a:lnTo>
                  <a:lnTo>
                    <a:pt x="31507" y="281220"/>
                  </a:lnTo>
                  <a:lnTo>
                    <a:pt x="23121" y="279174"/>
                  </a:lnTo>
                  <a:lnTo>
                    <a:pt x="16826" y="273576"/>
                  </a:lnTo>
                  <a:lnTo>
                    <a:pt x="0" y="23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894">
              <a:extLst>
                <a:ext uri="{FF2B5EF4-FFF2-40B4-BE49-F238E27FC236}">
                  <a16:creationId xmlns:a16="http://schemas.microsoft.com/office/drawing/2014/main" xmlns="" id="{BB0F545B-B9E6-4765-813C-C30E2A10A01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398000" y="628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49458" y="38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895">
              <a:extLst>
                <a:ext uri="{FF2B5EF4-FFF2-40B4-BE49-F238E27FC236}">
                  <a16:creationId xmlns:a16="http://schemas.microsoft.com/office/drawing/2014/main" xmlns="" id="{6A46EA54-1E1B-4722-AC40-36DAD2BA10B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98000" y="5588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2959" y="7630"/>
                  </a:lnTo>
                  <a:lnTo>
                    <a:pt x="51479" y="17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896">
              <a:extLst>
                <a:ext uri="{FF2B5EF4-FFF2-40B4-BE49-F238E27FC236}">
                  <a16:creationId xmlns:a16="http://schemas.microsoft.com/office/drawing/2014/main" xmlns="" id="{C7C25EDA-B6FE-44A2-89B1-461614FD77E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50450" y="565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897">
              <a:extLst>
                <a:ext uri="{FF2B5EF4-FFF2-40B4-BE49-F238E27FC236}">
                  <a16:creationId xmlns:a16="http://schemas.microsoft.com/office/drawing/2014/main" xmlns="" id="{F6F9F356-648F-45E8-A450-DF68EAE3B73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232900" y="1164359"/>
              <a:ext cx="115178" cy="236549"/>
            </a:xfrm>
            <a:custGeom>
              <a:avLst/>
              <a:gdLst/>
              <a:ahLst/>
              <a:cxnLst/>
              <a:rect l="0" t="0" r="0" b="0"/>
              <a:pathLst>
                <a:path w="115178" h="236549">
                  <a:moveTo>
                    <a:pt x="31750" y="156441"/>
                  </a:moveTo>
                  <a:lnTo>
                    <a:pt x="31750" y="156441"/>
                  </a:lnTo>
                  <a:lnTo>
                    <a:pt x="31750" y="201405"/>
                  </a:lnTo>
                  <a:lnTo>
                    <a:pt x="31045" y="221323"/>
                  </a:lnTo>
                  <a:lnTo>
                    <a:pt x="26283" y="236386"/>
                  </a:lnTo>
                  <a:lnTo>
                    <a:pt x="26693" y="236548"/>
                  </a:lnTo>
                  <a:lnTo>
                    <a:pt x="29032" y="234848"/>
                  </a:lnTo>
                  <a:lnTo>
                    <a:pt x="28659" y="226096"/>
                  </a:lnTo>
                  <a:lnTo>
                    <a:pt x="22674" y="190739"/>
                  </a:lnTo>
                  <a:lnTo>
                    <a:pt x="20660" y="158044"/>
                  </a:lnTo>
                  <a:lnTo>
                    <a:pt x="19766" y="118348"/>
                  </a:lnTo>
                  <a:lnTo>
                    <a:pt x="19369" y="77187"/>
                  </a:lnTo>
                  <a:lnTo>
                    <a:pt x="22954" y="41019"/>
                  </a:lnTo>
                  <a:lnTo>
                    <a:pt x="25886" y="24459"/>
                  </a:lnTo>
                  <a:lnTo>
                    <a:pt x="32075" y="13420"/>
                  </a:lnTo>
                  <a:lnTo>
                    <a:pt x="40432" y="6060"/>
                  </a:lnTo>
                  <a:lnTo>
                    <a:pt x="50238" y="1154"/>
                  </a:lnTo>
                  <a:lnTo>
                    <a:pt x="60303" y="0"/>
                  </a:lnTo>
                  <a:lnTo>
                    <a:pt x="80894" y="4361"/>
                  </a:lnTo>
                  <a:lnTo>
                    <a:pt x="96161" y="17119"/>
                  </a:lnTo>
                  <a:lnTo>
                    <a:pt x="102206" y="25459"/>
                  </a:lnTo>
                  <a:lnTo>
                    <a:pt x="107043" y="44134"/>
                  </a:lnTo>
                  <a:lnTo>
                    <a:pt x="107345" y="54053"/>
                  </a:lnTo>
                  <a:lnTo>
                    <a:pt x="102037" y="72600"/>
                  </a:lnTo>
                  <a:lnTo>
                    <a:pt x="91917" y="89545"/>
                  </a:lnTo>
                  <a:lnTo>
                    <a:pt x="51701" y="130148"/>
                  </a:lnTo>
                  <a:lnTo>
                    <a:pt x="98533" y="145753"/>
                  </a:lnTo>
                  <a:lnTo>
                    <a:pt x="107997" y="153102"/>
                  </a:lnTo>
                  <a:lnTo>
                    <a:pt x="114557" y="161072"/>
                  </a:lnTo>
                  <a:lnTo>
                    <a:pt x="115177" y="165878"/>
                  </a:lnTo>
                  <a:lnTo>
                    <a:pt x="112102" y="176863"/>
                  </a:lnTo>
                  <a:lnTo>
                    <a:pt x="92325" y="198319"/>
                  </a:lnTo>
                  <a:lnTo>
                    <a:pt x="64122" y="215808"/>
                  </a:lnTo>
                  <a:lnTo>
                    <a:pt x="30053" y="226556"/>
                  </a:lnTo>
                  <a:lnTo>
                    <a:pt x="13122" y="228055"/>
                  </a:lnTo>
                  <a:lnTo>
                    <a:pt x="3010" y="226369"/>
                  </a:lnTo>
                  <a:lnTo>
                    <a:pt x="1300" y="224932"/>
                  </a:lnTo>
                  <a:lnTo>
                    <a:pt x="0" y="21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898">
              <a:extLst>
                <a:ext uri="{FF2B5EF4-FFF2-40B4-BE49-F238E27FC236}">
                  <a16:creationId xmlns:a16="http://schemas.microsoft.com/office/drawing/2014/main" xmlns="" id="{62681DE7-036E-4595-939B-8A1FB40CB18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565791" y="1257300"/>
              <a:ext cx="130660" cy="31751"/>
            </a:xfrm>
            <a:custGeom>
              <a:avLst/>
              <a:gdLst/>
              <a:ahLst/>
              <a:cxnLst/>
              <a:rect l="0" t="0" r="0" b="0"/>
              <a:pathLst>
                <a:path w="1306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0"/>
                  </a:lnTo>
                  <a:lnTo>
                    <a:pt x="515" y="24842"/>
                  </a:lnTo>
                  <a:lnTo>
                    <a:pt x="1561" y="22912"/>
                  </a:lnTo>
                  <a:lnTo>
                    <a:pt x="44826" y="12651"/>
                  </a:lnTo>
                  <a:lnTo>
                    <a:pt x="84531" y="6335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899">
              <a:extLst>
                <a:ext uri="{FF2B5EF4-FFF2-40B4-BE49-F238E27FC236}">
                  <a16:creationId xmlns:a16="http://schemas.microsoft.com/office/drawing/2014/main" xmlns="" id="{F0AD19DE-037D-4F5F-86EE-D11128B51A4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404350" y="1358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900">
              <a:extLst>
                <a:ext uri="{FF2B5EF4-FFF2-40B4-BE49-F238E27FC236}">
                  <a16:creationId xmlns:a16="http://schemas.microsoft.com/office/drawing/2014/main" xmlns="" id="{E8688BF5-DDB2-432C-A2A9-2B2A448B2EC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545388" y="1117069"/>
              <a:ext cx="115798" cy="282601"/>
            </a:xfrm>
            <a:custGeom>
              <a:avLst/>
              <a:gdLst/>
              <a:ahLst/>
              <a:cxnLst/>
              <a:rect l="0" t="0" r="0" b="0"/>
              <a:pathLst>
                <a:path w="115798" h="282601">
                  <a:moveTo>
                    <a:pt x="62162" y="146581"/>
                  </a:moveTo>
                  <a:lnTo>
                    <a:pt x="62162" y="146581"/>
                  </a:lnTo>
                  <a:lnTo>
                    <a:pt x="55419" y="143210"/>
                  </a:lnTo>
                  <a:lnTo>
                    <a:pt x="52728" y="142923"/>
                  </a:lnTo>
                  <a:lnTo>
                    <a:pt x="47857" y="144485"/>
                  </a:lnTo>
                  <a:lnTo>
                    <a:pt x="37775" y="159444"/>
                  </a:lnTo>
                  <a:lnTo>
                    <a:pt x="22592" y="206749"/>
                  </a:lnTo>
                  <a:lnTo>
                    <a:pt x="10210" y="251756"/>
                  </a:lnTo>
                  <a:lnTo>
                    <a:pt x="0" y="282600"/>
                  </a:lnTo>
                  <a:lnTo>
                    <a:pt x="14359" y="240492"/>
                  </a:lnTo>
                  <a:lnTo>
                    <a:pt x="27277" y="204547"/>
                  </a:lnTo>
                  <a:lnTo>
                    <a:pt x="43128" y="158233"/>
                  </a:lnTo>
                  <a:lnTo>
                    <a:pt x="52296" y="131065"/>
                  </a:lnTo>
                  <a:lnTo>
                    <a:pt x="61935" y="102371"/>
                  </a:lnTo>
                  <a:lnTo>
                    <a:pt x="82051" y="55436"/>
                  </a:lnTo>
                  <a:lnTo>
                    <a:pt x="103802" y="10449"/>
                  </a:lnTo>
                  <a:lnTo>
                    <a:pt x="106855" y="2910"/>
                  </a:lnTo>
                  <a:lnTo>
                    <a:pt x="108891" y="0"/>
                  </a:lnTo>
                  <a:lnTo>
                    <a:pt x="110248" y="177"/>
                  </a:lnTo>
                  <a:lnTo>
                    <a:pt x="115797" y="25783"/>
                  </a:lnTo>
                  <a:lnTo>
                    <a:pt x="111527" y="69632"/>
                  </a:lnTo>
                  <a:lnTo>
                    <a:pt x="108797" y="102739"/>
                  </a:lnTo>
                  <a:lnTo>
                    <a:pt x="106876" y="136268"/>
                  </a:lnTo>
                  <a:lnTo>
                    <a:pt x="103671" y="169984"/>
                  </a:lnTo>
                  <a:lnTo>
                    <a:pt x="97902" y="210587"/>
                  </a:lnTo>
                  <a:lnTo>
                    <a:pt x="93912" y="260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901">
              <a:extLst>
                <a:ext uri="{FF2B5EF4-FFF2-40B4-BE49-F238E27FC236}">
                  <a16:creationId xmlns:a16="http://schemas.microsoft.com/office/drawing/2014/main" xmlns="" id="{8D0AC8C8-27C8-4187-9265-238B0949B73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731250" y="1358900"/>
              <a:ext cx="215901" cy="24518"/>
            </a:xfrm>
            <a:custGeom>
              <a:avLst/>
              <a:gdLst/>
              <a:ahLst/>
              <a:cxnLst/>
              <a:rect l="0" t="0" r="0" b="0"/>
              <a:pathLst>
                <a:path w="215901" h="24518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22322" y="24517"/>
                  </a:lnTo>
                  <a:lnTo>
                    <a:pt x="67134" y="18396"/>
                  </a:lnTo>
                  <a:lnTo>
                    <a:pt x="105096" y="13350"/>
                  </a:lnTo>
                  <a:lnTo>
                    <a:pt x="144076" y="8756"/>
                  </a:lnTo>
                  <a:lnTo>
                    <a:pt x="180215" y="436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902">
              <a:extLst>
                <a:ext uri="{FF2B5EF4-FFF2-40B4-BE49-F238E27FC236}">
                  <a16:creationId xmlns:a16="http://schemas.microsoft.com/office/drawing/2014/main" xmlns="" id="{F198C9C3-1185-49A4-8A47-BDAEAACE15D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77300" y="1228529"/>
              <a:ext cx="94261" cy="168472"/>
            </a:xfrm>
            <a:custGeom>
              <a:avLst/>
              <a:gdLst/>
              <a:ahLst/>
              <a:cxnLst/>
              <a:rect l="0" t="0" r="0" b="0"/>
              <a:pathLst>
                <a:path w="94261" h="168472">
                  <a:moveTo>
                    <a:pt x="0" y="3371"/>
                  </a:moveTo>
                  <a:lnTo>
                    <a:pt x="0" y="3371"/>
                  </a:lnTo>
                  <a:lnTo>
                    <a:pt x="6480" y="2665"/>
                  </a:lnTo>
                  <a:lnTo>
                    <a:pt x="15580" y="0"/>
                  </a:lnTo>
                  <a:lnTo>
                    <a:pt x="20263" y="418"/>
                  </a:lnTo>
                  <a:lnTo>
                    <a:pt x="60989" y="19563"/>
                  </a:lnTo>
                  <a:lnTo>
                    <a:pt x="78142" y="30323"/>
                  </a:lnTo>
                  <a:lnTo>
                    <a:pt x="89527" y="44042"/>
                  </a:lnTo>
                  <a:lnTo>
                    <a:pt x="93552" y="51652"/>
                  </a:lnTo>
                  <a:lnTo>
                    <a:pt x="94260" y="69514"/>
                  </a:lnTo>
                  <a:lnTo>
                    <a:pt x="84843" y="99404"/>
                  </a:lnTo>
                  <a:lnTo>
                    <a:pt x="66766" y="128722"/>
                  </a:lnTo>
                  <a:lnTo>
                    <a:pt x="3810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903">
              <a:extLst>
                <a:ext uri="{FF2B5EF4-FFF2-40B4-BE49-F238E27FC236}">
                  <a16:creationId xmlns:a16="http://schemas.microsoft.com/office/drawing/2014/main" xmlns="" id="{50186123-796B-441E-A6CE-0A24DAB9D55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93150" y="1296544"/>
              <a:ext cx="209551" cy="17907"/>
            </a:xfrm>
            <a:custGeom>
              <a:avLst/>
              <a:gdLst/>
              <a:ahLst/>
              <a:cxnLst/>
              <a:rect l="0" t="0" r="0" b="0"/>
              <a:pathLst>
                <a:path w="209551" h="17907">
                  <a:moveTo>
                    <a:pt x="0" y="11556"/>
                  </a:moveTo>
                  <a:lnTo>
                    <a:pt x="0" y="11556"/>
                  </a:lnTo>
                  <a:lnTo>
                    <a:pt x="45465" y="2718"/>
                  </a:lnTo>
                  <a:lnTo>
                    <a:pt x="89592" y="0"/>
                  </a:lnTo>
                  <a:lnTo>
                    <a:pt x="121899" y="1246"/>
                  </a:lnTo>
                  <a:lnTo>
                    <a:pt x="168056" y="7796"/>
                  </a:lnTo>
                  <a:lnTo>
                    <a:pt x="209550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904">
              <a:extLst>
                <a:ext uri="{FF2B5EF4-FFF2-40B4-BE49-F238E27FC236}">
                  <a16:creationId xmlns:a16="http://schemas.microsoft.com/office/drawing/2014/main" xmlns="" id="{ABCEED5B-033A-44CB-A621-8929037CC34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851541" y="1308100"/>
              <a:ext cx="137010" cy="25401"/>
            </a:xfrm>
            <a:custGeom>
              <a:avLst/>
              <a:gdLst/>
              <a:ahLst/>
              <a:cxnLst/>
              <a:rect l="0" t="0" r="0" b="0"/>
              <a:pathLst>
                <a:path w="1370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44826" y="18493"/>
                  </a:lnTo>
                  <a:lnTo>
                    <a:pt x="86413" y="10653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905">
              <a:extLst>
                <a:ext uri="{FF2B5EF4-FFF2-40B4-BE49-F238E27FC236}">
                  <a16:creationId xmlns:a16="http://schemas.microsoft.com/office/drawing/2014/main" xmlns="" id="{A3C45AC8-C31C-441D-AEAE-CD920364A22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192990" y="1195982"/>
              <a:ext cx="189261" cy="188319"/>
            </a:xfrm>
            <a:custGeom>
              <a:avLst/>
              <a:gdLst/>
              <a:ahLst/>
              <a:cxnLst/>
              <a:rect l="0" t="0" r="0" b="0"/>
              <a:pathLst>
                <a:path w="189261" h="188319">
                  <a:moveTo>
                    <a:pt x="138460" y="29568"/>
                  </a:moveTo>
                  <a:lnTo>
                    <a:pt x="138460" y="29568"/>
                  </a:lnTo>
                  <a:lnTo>
                    <a:pt x="138458" y="15262"/>
                  </a:lnTo>
                  <a:lnTo>
                    <a:pt x="134697" y="8864"/>
                  </a:lnTo>
                  <a:lnTo>
                    <a:pt x="131717" y="5182"/>
                  </a:lnTo>
                  <a:lnTo>
                    <a:pt x="120883" y="1091"/>
                  </a:lnTo>
                  <a:lnTo>
                    <a:pt x="114042" y="0"/>
                  </a:lnTo>
                  <a:lnTo>
                    <a:pt x="84189" y="5206"/>
                  </a:lnTo>
                  <a:lnTo>
                    <a:pt x="51902" y="22428"/>
                  </a:lnTo>
                  <a:lnTo>
                    <a:pt x="19995" y="48776"/>
                  </a:lnTo>
                  <a:lnTo>
                    <a:pt x="6315" y="72442"/>
                  </a:lnTo>
                  <a:lnTo>
                    <a:pt x="0" y="98012"/>
                  </a:lnTo>
                  <a:lnTo>
                    <a:pt x="1898" y="121136"/>
                  </a:lnTo>
                  <a:lnTo>
                    <a:pt x="13089" y="143172"/>
                  </a:lnTo>
                  <a:lnTo>
                    <a:pt x="21013" y="153987"/>
                  </a:lnTo>
                  <a:lnTo>
                    <a:pt x="42985" y="169767"/>
                  </a:lnTo>
                  <a:lnTo>
                    <a:pt x="70628" y="180073"/>
                  </a:lnTo>
                  <a:lnTo>
                    <a:pt x="104078" y="184654"/>
                  </a:lnTo>
                  <a:lnTo>
                    <a:pt x="138231" y="186689"/>
                  </a:lnTo>
                  <a:lnTo>
                    <a:pt x="189260" y="188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906">
              <a:extLst>
                <a:ext uri="{FF2B5EF4-FFF2-40B4-BE49-F238E27FC236}">
                  <a16:creationId xmlns:a16="http://schemas.microsoft.com/office/drawing/2014/main" xmlns="" id="{51F803FE-4678-4BCA-B2BB-EA9FBE84F21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188958" y="444946"/>
              <a:ext cx="148843" cy="164655"/>
            </a:xfrm>
            <a:custGeom>
              <a:avLst/>
              <a:gdLst/>
              <a:ahLst/>
              <a:cxnLst/>
              <a:rect l="0" t="0" r="0" b="0"/>
              <a:pathLst>
                <a:path w="148843" h="164655">
                  <a:moveTo>
                    <a:pt x="110742" y="31304"/>
                  </a:moveTo>
                  <a:lnTo>
                    <a:pt x="110742" y="31304"/>
                  </a:lnTo>
                  <a:lnTo>
                    <a:pt x="114113" y="27933"/>
                  </a:lnTo>
                  <a:lnTo>
                    <a:pt x="115767" y="24396"/>
                  </a:lnTo>
                  <a:lnTo>
                    <a:pt x="117014" y="4637"/>
                  </a:lnTo>
                  <a:lnTo>
                    <a:pt x="116334" y="2943"/>
                  </a:lnTo>
                  <a:lnTo>
                    <a:pt x="115176" y="1813"/>
                  </a:lnTo>
                  <a:lnTo>
                    <a:pt x="113698" y="1060"/>
                  </a:lnTo>
                  <a:lnTo>
                    <a:pt x="94762" y="0"/>
                  </a:lnTo>
                  <a:lnTo>
                    <a:pt x="63437" y="6428"/>
                  </a:lnTo>
                  <a:lnTo>
                    <a:pt x="43387" y="19072"/>
                  </a:lnTo>
                  <a:lnTo>
                    <a:pt x="25772" y="37862"/>
                  </a:lnTo>
                  <a:lnTo>
                    <a:pt x="6073" y="74796"/>
                  </a:lnTo>
                  <a:lnTo>
                    <a:pt x="0" y="108004"/>
                  </a:lnTo>
                  <a:lnTo>
                    <a:pt x="1082" y="127011"/>
                  </a:lnTo>
                  <a:lnTo>
                    <a:pt x="4473" y="134620"/>
                  </a:lnTo>
                  <a:lnTo>
                    <a:pt x="15769" y="146837"/>
                  </a:lnTo>
                  <a:lnTo>
                    <a:pt x="37721" y="153208"/>
                  </a:lnTo>
                  <a:lnTo>
                    <a:pt x="78053" y="156794"/>
                  </a:lnTo>
                  <a:lnTo>
                    <a:pt x="114932" y="159738"/>
                  </a:lnTo>
                  <a:lnTo>
                    <a:pt x="148842" y="16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605">
            <a:extLst>
              <a:ext uri="{FF2B5EF4-FFF2-40B4-BE49-F238E27FC236}">
                <a16:creationId xmlns:a16="http://schemas.microsoft.com/office/drawing/2014/main" xmlns="" id="{291773FB-2159-494C-BB9A-5C78F1511E30}"/>
              </a:ext>
            </a:extLst>
          </p:cNvPr>
          <p:cNvGrpSpPr/>
          <p:nvPr/>
        </p:nvGrpSpPr>
        <p:grpSpPr>
          <a:xfrm>
            <a:off x="3362361" y="450850"/>
            <a:ext cx="2548787" cy="1174751"/>
            <a:chOff x="3362361" y="450850"/>
            <a:chExt cx="2548787" cy="1174751"/>
          </a:xfrm>
        </p:grpSpPr>
        <p:sp>
          <p:nvSpPr>
            <p:cNvPr id="458" name="SMARTInkShape-2907">
              <a:extLst>
                <a:ext uri="{FF2B5EF4-FFF2-40B4-BE49-F238E27FC236}">
                  <a16:creationId xmlns:a16="http://schemas.microsoft.com/office/drawing/2014/main" xmlns="" id="{5C85CA82-0AFC-4203-86C7-5BDF2F8CAA3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591050" y="98425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0" y="0"/>
                  </a:moveTo>
                  <a:lnTo>
                    <a:pt x="0" y="0"/>
                  </a:lnTo>
                  <a:lnTo>
                    <a:pt x="23087" y="20970"/>
                  </a:lnTo>
                  <a:lnTo>
                    <a:pt x="61789" y="46711"/>
                  </a:lnTo>
                  <a:lnTo>
                    <a:pt x="104197" y="90739"/>
                  </a:lnTo>
                  <a:lnTo>
                    <a:pt x="1270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908">
              <a:extLst>
                <a:ext uri="{FF2B5EF4-FFF2-40B4-BE49-F238E27FC236}">
                  <a16:creationId xmlns:a16="http://schemas.microsoft.com/office/drawing/2014/main" xmlns="" id="{ADA33879-CBEC-4091-8EEE-4511B6CF65F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394461" y="450850"/>
              <a:ext cx="31490" cy="107951"/>
            </a:xfrm>
            <a:custGeom>
              <a:avLst/>
              <a:gdLst/>
              <a:ahLst/>
              <a:cxnLst/>
              <a:rect l="0" t="0" r="0" b="0"/>
              <a:pathLst>
                <a:path w="31490" h="10795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1063" y="1881"/>
                  </a:lnTo>
                  <a:lnTo>
                    <a:pt x="327" y="6481"/>
                  </a:lnTo>
                  <a:lnTo>
                    <a:pt x="0" y="15580"/>
                  </a:lnTo>
                  <a:lnTo>
                    <a:pt x="14068" y="59891"/>
                  </a:lnTo>
                  <a:lnTo>
                    <a:pt x="3148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909">
              <a:extLst>
                <a:ext uri="{FF2B5EF4-FFF2-40B4-BE49-F238E27FC236}">
                  <a16:creationId xmlns:a16="http://schemas.microsoft.com/office/drawing/2014/main" xmlns="" id="{3CD99DAE-D433-4049-B1E4-83D725292FA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60850" y="5080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6039" y="5762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910">
              <a:extLst>
                <a:ext uri="{FF2B5EF4-FFF2-40B4-BE49-F238E27FC236}">
                  <a16:creationId xmlns:a16="http://schemas.microsoft.com/office/drawing/2014/main" xmlns="" id="{FCC7B8A7-708F-4D79-8018-77FE5F53DAA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88573" y="1220344"/>
              <a:ext cx="73828" cy="106807"/>
            </a:xfrm>
            <a:custGeom>
              <a:avLst/>
              <a:gdLst/>
              <a:ahLst/>
              <a:cxnLst/>
              <a:rect l="0" t="0" r="0" b="0"/>
              <a:pathLst>
                <a:path w="73828" h="106807">
                  <a:moveTo>
                    <a:pt x="3977" y="11556"/>
                  </a:moveTo>
                  <a:lnTo>
                    <a:pt x="3977" y="11556"/>
                  </a:lnTo>
                  <a:lnTo>
                    <a:pt x="606" y="8185"/>
                  </a:lnTo>
                  <a:lnTo>
                    <a:pt x="319" y="6486"/>
                  </a:lnTo>
                  <a:lnTo>
                    <a:pt x="833" y="4648"/>
                  </a:lnTo>
                  <a:lnTo>
                    <a:pt x="1881" y="2718"/>
                  </a:lnTo>
                  <a:lnTo>
                    <a:pt x="3991" y="1430"/>
                  </a:lnTo>
                  <a:lnTo>
                    <a:pt x="10098" y="0"/>
                  </a:lnTo>
                  <a:lnTo>
                    <a:pt x="17516" y="1246"/>
                  </a:lnTo>
                  <a:lnTo>
                    <a:pt x="21470" y="2566"/>
                  </a:lnTo>
                  <a:lnTo>
                    <a:pt x="29625" y="9677"/>
                  </a:lnTo>
                  <a:lnTo>
                    <a:pt x="36543" y="19188"/>
                  </a:lnTo>
                  <a:lnTo>
                    <a:pt x="39617" y="28118"/>
                  </a:lnTo>
                  <a:lnTo>
                    <a:pt x="38320" y="33181"/>
                  </a:lnTo>
                  <a:lnTo>
                    <a:pt x="14509" y="67521"/>
                  </a:lnTo>
                  <a:lnTo>
                    <a:pt x="3256" y="78390"/>
                  </a:lnTo>
                  <a:lnTo>
                    <a:pt x="129" y="86180"/>
                  </a:lnTo>
                  <a:lnTo>
                    <a:pt x="0" y="89528"/>
                  </a:lnTo>
                  <a:lnTo>
                    <a:pt x="1739" y="95129"/>
                  </a:lnTo>
                  <a:lnTo>
                    <a:pt x="5307" y="96904"/>
                  </a:lnTo>
                  <a:lnTo>
                    <a:pt x="49247" y="103359"/>
                  </a:lnTo>
                  <a:lnTo>
                    <a:pt x="73827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911">
              <a:extLst>
                <a:ext uri="{FF2B5EF4-FFF2-40B4-BE49-F238E27FC236}">
                  <a16:creationId xmlns:a16="http://schemas.microsoft.com/office/drawing/2014/main" xmlns="" id="{73FD9B8C-7FE3-4D6B-B8AC-569BEAA110B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822910" y="1458010"/>
              <a:ext cx="64196" cy="26669"/>
            </a:xfrm>
            <a:custGeom>
              <a:avLst/>
              <a:gdLst/>
              <a:ahLst/>
              <a:cxnLst/>
              <a:rect l="0" t="0" r="0" b="0"/>
              <a:pathLst>
                <a:path w="64196" h="26669">
                  <a:moveTo>
                    <a:pt x="18840" y="8840"/>
                  </a:moveTo>
                  <a:lnTo>
                    <a:pt x="18840" y="8840"/>
                  </a:lnTo>
                  <a:lnTo>
                    <a:pt x="8701" y="9546"/>
                  </a:lnTo>
                  <a:lnTo>
                    <a:pt x="1163" y="12211"/>
                  </a:lnTo>
                  <a:lnTo>
                    <a:pt x="0" y="13910"/>
                  </a:lnTo>
                  <a:lnTo>
                    <a:pt x="635" y="15747"/>
                  </a:lnTo>
                  <a:lnTo>
                    <a:pt x="2470" y="17678"/>
                  </a:lnTo>
                  <a:lnTo>
                    <a:pt x="15165" y="23767"/>
                  </a:lnTo>
                  <a:lnTo>
                    <a:pt x="35703" y="26668"/>
                  </a:lnTo>
                  <a:lnTo>
                    <a:pt x="52921" y="24157"/>
                  </a:lnTo>
                  <a:lnTo>
                    <a:pt x="60563" y="18940"/>
                  </a:lnTo>
                  <a:lnTo>
                    <a:pt x="63589" y="15573"/>
                  </a:lnTo>
                  <a:lnTo>
                    <a:pt x="64195" y="12623"/>
                  </a:lnTo>
                  <a:lnTo>
                    <a:pt x="63188" y="9951"/>
                  </a:lnTo>
                  <a:lnTo>
                    <a:pt x="61105" y="7464"/>
                  </a:lnTo>
                  <a:lnTo>
                    <a:pt x="48061" y="593"/>
                  </a:lnTo>
                  <a:lnTo>
                    <a:pt x="38647" y="0"/>
                  </a:lnTo>
                  <a:lnTo>
                    <a:pt x="25190" y="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912">
              <a:extLst>
                <a:ext uri="{FF2B5EF4-FFF2-40B4-BE49-F238E27FC236}">
                  <a16:creationId xmlns:a16="http://schemas.microsoft.com/office/drawing/2014/main" xmlns="" id="{6CA32787-8AEB-4DB3-84D7-30A8E568C06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16350" y="15748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913">
              <a:extLst>
                <a:ext uri="{FF2B5EF4-FFF2-40B4-BE49-F238E27FC236}">
                  <a16:creationId xmlns:a16="http://schemas.microsoft.com/office/drawing/2014/main" xmlns="" id="{D3DD254B-1E26-455C-AD4D-428B7FA67C4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32088" y="833095"/>
              <a:ext cx="214359" cy="285968"/>
            </a:xfrm>
            <a:custGeom>
              <a:avLst/>
              <a:gdLst/>
              <a:ahLst/>
              <a:cxnLst/>
              <a:rect l="0" t="0" r="0" b="0"/>
              <a:pathLst>
                <a:path w="214359" h="285968">
                  <a:moveTo>
                    <a:pt x="198762" y="24155"/>
                  </a:moveTo>
                  <a:lnTo>
                    <a:pt x="198762" y="24155"/>
                  </a:lnTo>
                  <a:lnTo>
                    <a:pt x="198762" y="20784"/>
                  </a:lnTo>
                  <a:lnTo>
                    <a:pt x="200643" y="17247"/>
                  </a:lnTo>
                  <a:lnTo>
                    <a:pt x="214358" y="1555"/>
                  </a:lnTo>
                  <a:lnTo>
                    <a:pt x="214098" y="622"/>
                  </a:lnTo>
                  <a:lnTo>
                    <a:pt x="213219" y="0"/>
                  </a:lnTo>
                  <a:lnTo>
                    <a:pt x="211927" y="290"/>
                  </a:lnTo>
                  <a:lnTo>
                    <a:pt x="208611" y="2495"/>
                  </a:lnTo>
                  <a:lnTo>
                    <a:pt x="166009" y="17313"/>
                  </a:lnTo>
                  <a:lnTo>
                    <a:pt x="129321" y="36709"/>
                  </a:lnTo>
                  <a:lnTo>
                    <a:pt x="90228" y="55862"/>
                  </a:lnTo>
                  <a:lnTo>
                    <a:pt x="58476" y="77926"/>
                  </a:lnTo>
                  <a:lnTo>
                    <a:pt x="51746" y="87094"/>
                  </a:lnTo>
                  <a:lnTo>
                    <a:pt x="49951" y="91514"/>
                  </a:lnTo>
                  <a:lnTo>
                    <a:pt x="51578" y="95167"/>
                  </a:lnTo>
                  <a:lnTo>
                    <a:pt x="60910" y="101107"/>
                  </a:lnTo>
                  <a:lnTo>
                    <a:pt x="100035" y="114327"/>
                  </a:lnTo>
                  <a:lnTo>
                    <a:pt x="146649" y="122165"/>
                  </a:lnTo>
                  <a:lnTo>
                    <a:pt x="165017" y="129098"/>
                  </a:lnTo>
                  <a:lnTo>
                    <a:pt x="173181" y="136883"/>
                  </a:lnTo>
                  <a:lnTo>
                    <a:pt x="173241" y="141641"/>
                  </a:lnTo>
                  <a:lnTo>
                    <a:pt x="167664" y="152571"/>
                  </a:lnTo>
                  <a:lnTo>
                    <a:pt x="132397" y="180737"/>
                  </a:lnTo>
                  <a:lnTo>
                    <a:pt x="85103" y="212523"/>
                  </a:lnTo>
                  <a:lnTo>
                    <a:pt x="38712" y="240913"/>
                  </a:lnTo>
                  <a:lnTo>
                    <a:pt x="5549" y="269309"/>
                  </a:lnTo>
                  <a:lnTo>
                    <a:pt x="0" y="277281"/>
                  </a:lnTo>
                  <a:lnTo>
                    <a:pt x="1343" y="280394"/>
                  </a:lnTo>
                  <a:lnTo>
                    <a:pt x="10361" y="285735"/>
                  </a:lnTo>
                  <a:lnTo>
                    <a:pt x="48160" y="285967"/>
                  </a:lnTo>
                  <a:lnTo>
                    <a:pt x="85496" y="281392"/>
                  </a:lnTo>
                  <a:lnTo>
                    <a:pt x="126549" y="274655"/>
                  </a:lnTo>
                  <a:lnTo>
                    <a:pt x="165962" y="266957"/>
                  </a:lnTo>
                  <a:lnTo>
                    <a:pt x="205112" y="259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2914">
              <a:extLst>
                <a:ext uri="{FF2B5EF4-FFF2-40B4-BE49-F238E27FC236}">
                  <a16:creationId xmlns:a16="http://schemas.microsoft.com/office/drawing/2014/main" xmlns="" id="{416A2DAD-67AC-474B-AAB8-C257664B54B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45150" y="807594"/>
              <a:ext cx="152401" cy="94107"/>
            </a:xfrm>
            <a:custGeom>
              <a:avLst/>
              <a:gdLst/>
              <a:ahLst/>
              <a:cxnLst/>
              <a:rect l="0" t="0" r="0" b="0"/>
              <a:pathLst>
                <a:path w="152401" h="94107">
                  <a:moveTo>
                    <a:pt x="0" y="11556"/>
                  </a:moveTo>
                  <a:lnTo>
                    <a:pt x="0" y="11556"/>
                  </a:lnTo>
                  <a:lnTo>
                    <a:pt x="8839" y="2718"/>
                  </a:lnTo>
                  <a:lnTo>
                    <a:pt x="14748" y="572"/>
                  </a:lnTo>
                  <a:lnTo>
                    <a:pt x="18298" y="0"/>
                  </a:lnTo>
                  <a:lnTo>
                    <a:pt x="40151" y="5937"/>
                  </a:lnTo>
                  <a:lnTo>
                    <a:pt x="76186" y="35088"/>
                  </a:lnTo>
                  <a:lnTo>
                    <a:pt x="123025" y="68755"/>
                  </a:lnTo>
                  <a:lnTo>
                    <a:pt x="15240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915">
              <a:extLst>
                <a:ext uri="{FF2B5EF4-FFF2-40B4-BE49-F238E27FC236}">
                  <a16:creationId xmlns:a16="http://schemas.microsoft.com/office/drawing/2014/main" xmlns="" id="{16F8D124-4105-487A-8690-F7EDA1FB854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74313" y="784330"/>
              <a:ext cx="118488" cy="352321"/>
            </a:xfrm>
            <a:custGeom>
              <a:avLst/>
              <a:gdLst/>
              <a:ahLst/>
              <a:cxnLst/>
              <a:rect l="0" t="0" r="0" b="0"/>
              <a:pathLst>
                <a:path w="118488" h="352321">
                  <a:moveTo>
                    <a:pt x="118487" y="9420"/>
                  </a:moveTo>
                  <a:lnTo>
                    <a:pt x="118487" y="9420"/>
                  </a:lnTo>
                  <a:lnTo>
                    <a:pt x="101528" y="2512"/>
                  </a:lnTo>
                  <a:lnTo>
                    <a:pt x="98713" y="582"/>
                  </a:lnTo>
                  <a:lnTo>
                    <a:pt x="95427" y="0"/>
                  </a:lnTo>
                  <a:lnTo>
                    <a:pt x="88013" y="1235"/>
                  </a:lnTo>
                  <a:lnTo>
                    <a:pt x="42332" y="32795"/>
                  </a:lnTo>
                  <a:lnTo>
                    <a:pt x="8793" y="64422"/>
                  </a:lnTo>
                  <a:lnTo>
                    <a:pt x="2706" y="74082"/>
                  </a:lnTo>
                  <a:lnTo>
                    <a:pt x="0" y="83079"/>
                  </a:lnTo>
                  <a:lnTo>
                    <a:pt x="680" y="91781"/>
                  </a:lnTo>
                  <a:lnTo>
                    <a:pt x="1849" y="96078"/>
                  </a:lnTo>
                  <a:lnTo>
                    <a:pt x="8793" y="104614"/>
                  </a:lnTo>
                  <a:lnTo>
                    <a:pt x="27126" y="124963"/>
                  </a:lnTo>
                  <a:lnTo>
                    <a:pt x="41684" y="169449"/>
                  </a:lnTo>
                  <a:lnTo>
                    <a:pt x="44840" y="191316"/>
                  </a:lnTo>
                  <a:lnTo>
                    <a:pt x="42651" y="231394"/>
                  </a:lnTo>
                  <a:lnTo>
                    <a:pt x="37535" y="273843"/>
                  </a:lnTo>
                  <a:lnTo>
                    <a:pt x="31365" y="320826"/>
                  </a:lnTo>
                  <a:lnTo>
                    <a:pt x="29587" y="352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916">
              <a:extLst>
                <a:ext uri="{FF2B5EF4-FFF2-40B4-BE49-F238E27FC236}">
                  <a16:creationId xmlns:a16="http://schemas.microsoft.com/office/drawing/2014/main" xmlns="" id="{0BE217AB-56BB-4633-91CA-2A62A58427A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67400" y="11176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173" y="27838"/>
                  </a:lnTo>
                  <a:lnTo>
                    <a:pt x="16286" y="42632"/>
                  </a:lnTo>
                  <a:lnTo>
                    <a:pt x="19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917">
              <a:extLst>
                <a:ext uri="{FF2B5EF4-FFF2-40B4-BE49-F238E27FC236}">
                  <a16:creationId xmlns:a16="http://schemas.microsoft.com/office/drawing/2014/main" xmlns="" id="{137D8521-1639-4D72-BF58-5A2BBBC990E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79064" y="971550"/>
              <a:ext cx="32084" cy="46465"/>
            </a:xfrm>
            <a:custGeom>
              <a:avLst/>
              <a:gdLst/>
              <a:ahLst/>
              <a:cxnLst/>
              <a:rect l="0" t="0" r="0" b="0"/>
              <a:pathLst>
                <a:path w="32084" h="46465">
                  <a:moveTo>
                    <a:pt x="20086" y="0"/>
                  </a:moveTo>
                  <a:lnTo>
                    <a:pt x="20086" y="0"/>
                  </a:lnTo>
                  <a:lnTo>
                    <a:pt x="6271" y="8789"/>
                  </a:lnTo>
                  <a:lnTo>
                    <a:pt x="2410" y="12209"/>
                  </a:lnTo>
                  <a:lnTo>
                    <a:pt x="541" y="15901"/>
                  </a:lnTo>
                  <a:lnTo>
                    <a:pt x="0" y="19773"/>
                  </a:lnTo>
                  <a:lnTo>
                    <a:pt x="1281" y="27838"/>
                  </a:lnTo>
                  <a:lnTo>
                    <a:pt x="4203" y="36126"/>
                  </a:lnTo>
                  <a:lnTo>
                    <a:pt x="9734" y="42632"/>
                  </a:lnTo>
                  <a:lnTo>
                    <a:pt x="13185" y="45355"/>
                  </a:lnTo>
                  <a:lnTo>
                    <a:pt x="16897" y="46464"/>
                  </a:lnTo>
                  <a:lnTo>
                    <a:pt x="24783" y="45816"/>
                  </a:lnTo>
                  <a:lnTo>
                    <a:pt x="27450" y="43949"/>
                  </a:lnTo>
                  <a:lnTo>
                    <a:pt x="29228" y="41294"/>
                  </a:lnTo>
                  <a:lnTo>
                    <a:pt x="31730" y="30815"/>
                  </a:lnTo>
                  <a:lnTo>
                    <a:pt x="32083" y="26893"/>
                  </a:lnTo>
                  <a:lnTo>
                    <a:pt x="30905" y="23573"/>
                  </a:lnTo>
                  <a:lnTo>
                    <a:pt x="25836" y="18003"/>
                  </a:lnTo>
                  <a:lnTo>
                    <a:pt x="15048" y="10900"/>
                  </a:lnTo>
                  <a:lnTo>
                    <a:pt x="11787" y="10089"/>
                  </a:lnTo>
                  <a:lnTo>
                    <a:pt x="8910" y="10254"/>
                  </a:lnTo>
                  <a:lnTo>
                    <a:pt x="103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918">
              <a:extLst>
                <a:ext uri="{FF2B5EF4-FFF2-40B4-BE49-F238E27FC236}">
                  <a16:creationId xmlns:a16="http://schemas.microsoft.com/office/drawing/2014/main" xmlns="" id="{922CE91F-5888-4F35-803D-6DAA6A25674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362361" y="1333500"/>
              <a:ext cx="238090" cy="258067"/>
            </a:xfrm>
            <a:custGeom>
              <a:avLst/>
              <a:gdLst/>
              <a:ahLst/>
              <a:cxnLst/>
              <a:rect l="0" t="0" r="0" b="0"/>
              <a:pathLst>
                <a:path w="238090" h="258067">
                  <a:moveTo>
                    <a:pt x="231739" y="0"/>
                  </a:moveTo>
                  <a:lnTo>
                    <a:pt x="231739" y="0"/>
                  </a:lnTo>
                  <a:lnTo>
                    <a:pt x="228368" y="0"/>
                  </a:lnTo>
                  <a:lnTo>
                    <a:pt x="215133" y="5775"/>
                  </a:lnTo>
                  <a:lnTo>
                    <a:pt x="176661" y="23765"/>
                  </a:lnTo>
                  <a:lnTo>
                    <a:pt x="138201" y="39497"/>
                  </a:lnTo>
                  <a:lnTo>
                    <a:pt x="92154" y="57564"/>
                  </a:lnTo>
                  <a:lnTo>
                    <a:pt x="46134" y="76323"/>
                  </a:lnTo>
                  <a:lnTo>
                    <a:pt x="5073" y="100213"/>
                  </a:lnTo>
                  <a:lnTo>
                    <a:pt x="1606" y="104203"/>
                  </a:lnTo>
                  <a:lnTo>
                    <a:pt x="0" y="107569"/>
                  </a:lnTo>
                  <a:lnTo>
                    <a:pt x="1046" y="111224"/>
                  </a:lnTo>
                  <a:lnTo>
                    <a:pt x="7853" y="119048"/>
                  </a:lnTo>
                  <a:lnTo>
                    <a:pt x="54818" y="130499"/>
                  </a:lnTo>
                  <a:lnTo>
                    <a:pt x="101315" y="137366"/>
                  </a:lnTo>
                  <a:lnTo>
                    <a:pt x="143157" y="143869"/>
                  </a:lnTo>
                  <a:lnTo>
                    <a:pt x="159679" y="148138"/>
                  </a:lnTo>
                  <a:lnTo>
                    <a:pt x="163943" y="151675"/>
                  </a:lnTo>
                  <a:lnTo>
                    <a:pt x="166081" y="156150"/>
                  </a:lnTo>
                  <a:lnTo>
                    <a:pt x="166800" y="161250"/>
                  </a:lnTo>
                  <a:lnTo>
                    <a:pt x="163752" y="166061"/>
                  </a:lnTo>
                  <a:lnTo>
                    <a:pt x="117179" y="194973"/>
                  </a:lnTo>
                  <a:lnTo>
                    <a:pt x="75891" y="215344"/>
                  </a:lnTo>
                  <a:lnTo>
                    <a:pt x="29331" y="238788"/>
                  </a:lnTo>
                  <a:lnTo>
                    <a:pt x="24833" y="241742"/>
                  </a:lnTo>
                  <a:lnTo>
                    <a:pt x="23246" y="245122"/>
                  </a:lnTo>
                  <a:lnTo>
                    <a:pt x="23599" y="248787"/>
                  </a:lnTo>
                  <a:lnTo>
                    <a:pt x="25246" y="252641"/>
                  </a:lnTo>
                  <a:lnTo>
                    <a:pt x="30577" y="255211"/>
                  </a:lnTo>
                  <a:lnTo>
                    <a:pt x="47789" y="258066"/>
                  </a:lnTo>
                  <a:lnTo>
                    <a:pt x="91393" y="252931"/>
                  </a:lnTo>
                  <a:lnTo>
                    <a:pt x="128205" y="246234"/>
                  </a:lnTo>
                  <a:lnTo>
                    <a:pt x="166674" y="238554"/>
                  </a:lnTo>
                  <a:lnTo>
                    <a:pt x="202586" y="230437"/>
                  </a:lnTo>
                  <a:lnTo>
                    <a:pt x="23808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919">
              <a:extLst>
                <a:ext uri="{FF2B5EF4-FFF2-40B4-BE49-F238E27FC236}">
                  <a16:creationId xmlns:a16="http://schemas.microsoft.com/office/drawing/2014/main" xmlns="" id="{88CF8A14-1BE9-46F5-8B7E-F17ECDAC31E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19500" y="1361592"/>
              <a:ext cx="190501" cy="206859"/>
            </a:xfrm>
            <a:custGeom>
              <a:avLst/>
              <a:gdLst/>
              <a:ahLst/>
              <a:cxnLst/>
              <a:rect l="0" t="0" r="0" b="0"/>
              <a:pathLst>
                <a:path w="190501" h="206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51424" y="34775"/>
                  </a:lnTo>
                  <a:lnTo>
                    <a:pt x="89084" y="70733"/>
                  </a:lnTo>
                  <a:lnTo>
                    <a:pt x="123292" y="112667"/>
                  </a:lnTo>
                  <a:lnTo>
                    <a:pt x="151301" y="152609"/>
                  </a:lnTo>
                  <a:lnTo>
                    <a:pt x="19050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920">
              <a:extLst>
                <a:ext uri="{FF2B5EF4-FFF2-40B4-BE49-F238E27FC236}">
                  <a16:creationId xmlns:a16="http://schemas.microsoft.com/office/drawing/2014/main" xmlns="" id="{02C40D8E-559D-4CA3-9F7C-257059125F5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663950" y="1341615"/>
              <a:ext cx="165101" cy="233186"/>
            </a:xfrm>
            <a:custGeom>
              <a:avLst/>
              <a:gdLst/>
              <a:ahLst/>
              <a:cxnLst/>
              <a:rect l="0" t="0" r="0" b="0"/>
              <a:pathLst>
                <a:path w="165101" h="233186">
                  <a:moveTo>
                    <a:pt x="165100" y="10935"/>
                  </a:moveTo>
                  <a:lnTo>
                    <a:pt x="165100" y="10935"/>
                  </a:lnTo>
                  <a:lnTo>
                    <a:pt x="161729" y="4193"/>
                  </a:lnTo>
                  <a:lnTo>
                    <a:pt x="159325" y="2207"/>
                  </a:lnTo>
                  <a:lnTo>
                    <a:pt x="152890" y="0"/>
                  </a:lnTo>
                  <a:lnTo>
                    <a:pt x="148494" y="2234"/>
                  </a:lnTo>
                  <a:lnTo>
                    <a:pt x="103112" y="48143"/>
                  </a:lnTo>
                  <a:lnTo>
                    <a:pt x="69122" y="86557"/>
                  </a:lnTo>
                  <a:lnTo>
                    <a:pt x="37806" y="125064"/>
                  </a:lnTo>
                  <a:lnTo>
                    <a:pt x="15200" y="163284"/>
                  </a:lnTo>
                  <a:lnTo>
                    <a:pt x="1368" y="199303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921">
              <a:extLst>
                <a:ext uri="{FF2B5EF4-FFF2-40B4-BE49-F238E27FC236}">
                  <a16:creationId xmlns:a16="http://schemas.microsoft.com/office/drawing/2014/main" xmlns="" id="{FE43FE16-1951-413C-9F65-0EFDC0E80FB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05250" y="622639"/>
              <a:ext cx="337354" cy="988781"/>
            </a:xfrm>
            <a:custGeom>
              <a:avLst/>
              <a:gdLst/>
              <a:ahLst/>
              <a:cxnLst/>
              <a:rect l="0" t="0" r="0" b="0"/>
              <a:pathLst>
                <a:path w="337354" h="988781">
                  <a:moveTo>
                    <a:pt x="0" y="12361"/>
                  </a:moveTo>
                  <a:lnTo>
                    <a:pt x="0" y="12361"/>
                  </a:lnTo>
                  <a:lnTo>
                    <a:pt x="41090" y="2235"/>
                  </a:lnTo>
                  <a:lnTo>
                    <a:pt x="87199" y="424"/>
                  </a:lnTo>
                  <a:lnTo>
                    <a:pt x="122716" y="0"/>
                  </a:lnTo>
                  <a:lnTo>
                    <a:pt x="163431" y="3575"/>
                  </a:lnTo>
                  <a:lnTo>
                    <a:pt x="205986" y="9867"/>
                  </a:lnTo>
                  <a:lnTo>
                    <a:pt x="246066" y="17367"/>
                  </a:lnTo>
                  <a:lnTo>
                    <a:pt x="279402" y="25405"/>
                  </a:lnTo>
                  <a:lnTo>
                    <a:pt x="305506" y="35091"/>
                  </a:lnTo>
                  <a:lnTo>
                    <a:pt x="321812" y="48804"/>
                  </a:lnTo>
                  <a:lnTo>
                    <a:pt x="331881" y="69951"/>
                  </a:lnTo>
                  <a:lnTo>
                    <a:pt x="337297" y="96517"/>
                  </a:lnTo>
                  <a:lnTo>
                    <a:pt x="337353" y="127140"/>
                  </a:lnTo>
                  <a:lnTo>
                    <a:pt x="335025" y="165209"/>
                  </a:lnTo>
                  <a:lnTo>
                    <a:pt x="331639" y="211527"/>
                  </a:lnTo>
                  <a:lnTo>
                    <a:pt x="329748" y="239683"/>
                  </a:lnTo>
                  <a:lnTo>
                    <a:pt x="327782" y="269742"/>
                  </a:lnTo>
                  <a:lnTo>
                    <a:pt x="326471" y="301071"/>
                  </a:lnTo>
                  <a:lnTo>
                    <a:pt x="325598" y="333245"/>
                  </a:lnTo>
                  <a:lnTo>
                    <a:pt x="325015" y="365984"/>
                  </a:lnTo>
                  <a:lnTo>
                    <a:pt x="324627" y="399098"/>
                  </a:lnTo>
                  <a:lnTo>
                    <a:pt x="324367" y="432464"/>
                  </a:lnTo>
                  <a:lnTo>
                    <a:pt x="324195" y="465996"/>
                  </a:lnTo>
                  <a:lnTo>
                    <a:pt x="324786" y="498934"/>
                  </a:lnTo>
                  <a:lnTo>
                    <a:pt x="325885" y="531477"/>
                  </a:lnTo>
                  <a:lnTo>
                    <a:pt x="327323" y="563755"/>
                  </a:lnTo>
                  <a:lnTo>
                    <a:pt x="328282" y="595151"/>
                  </a:lnTo>
                  <a:lnTo>
                    <a:pt x="328921" y="625960"/>
                  </a:lnTo>
                  <a:lnTo>
                    <a:pt x="329347" y="656377"/>
                  </a:lnTo>
                  <a:lnTo>
                    <a:pt x="329632" y="685827"/>
                  </a:lnTo>
                  <a:lnTo>
                    <a:pt x="329821" y="714633"/>
                  </a:lnTo>
                  <a:lnTo>
                    <a:pt x="329947" y="743009"/>
                  </a:lnTo>
                  <a:lnTo>
                    <a:pt x="329326" y="770393"/>
                  </a:lnTo>
                  <a:lnTo>
                    <a:pt x="328206" y="797116"/>
                  </a:lnTo>
                  <a:lnTo>
                    <a:pt x="326754" y="823397"/>
                  </a:lnTo>
                  <a:lnTo>
                    <a:pt x="325141" y="865770"/>
                  </a:lnTo>
                  <a:lnTo>
                    <a:pt x="323718" y="899654"/>
                  </a:lnTo>
                  <a:lnTo>
                    <a:pt x="320819" y="946388"/>
                  </a:lnTo>
                  <a:lnTo>
                    <a:pt x="321797" y="960884"/>
                  </a:lnTo>
                  <a:lnTo>
                    <a:pt x="317709" y="976869"/>
                  </a:lnTo>
                  <a:lnTo>
                    <a:pt x="296471" y="986338"/>
                  </a:lnTo>
                  <a:lnTo>
                    <a:pt x="263931" y="988780"/>
                  </a:lnTo>
                  <a:lnTo>
                    <a:pt x="234950" y="98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922">
              <a:extLst>
                <a:ext uri="{FF2B5EF4-FFF2-40B4-BE49-F238E27FC236}">
                  <a16:creationId xmlns:a16="http://schemas.microsoft.com/office/drawing/2014/main" xmlns="" id="{C313F315-1312-4C2C-8434-666AFC2834F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67636" y="655518"/>
              <a:ext cx="290165" cy="695975"/>
            </a:xfrm>
            <a:custGeom>
              <a:avLst/>
              <a:gdLst/>
              <a:ahLst/>
              <a:cxnLst/>
              <a:rect l="0" t="0" r="0" b="0"/>
              <a:pathLst>
                <a:path w="290165" h="695975">
                  <a:moveTo>
                    <a:pt x="290164" y="11232"/>
                  </a:moveTo>
                  <a:lnTo>
                    <a:pt x="290164" y="11232"/>
                  </a:lnTo>
                  <a:lnTo>
                    <a:pt x="281325" y="2394"/>
                  </a:lnTo>
                  <a:lnTo>
                    <a:pt x="275416" y="248"/>
                  </a:lnTo>
                  <a:lnTo>
                    <a:pt x="265971" y="0"/>
                  </a:lnTo>
                  <a:lnTo>
                    <a:pt x="229281" y="5590"/>
                  </a:lnTo>
                  <a:lnTo>
                    <a:pt x="191926" y="13323"/>
                  </a:lnTo>
                  <a:lnTo>
                    <a:pt x="153343" y="24552"/>
                  </a:lnTo>
                  <a:lnTo>
                    <a:pt x="112070" y="44359"/>
                  </a:lnTo>
                  <a:lnTo>
                    <a:pt x="92130" y="59069"/>
                  </a:lnTo>
                  <a:lnTo>
                    <a:pt x="83850" y="71769"/>
                  </a:lnTo>
                  <a:lnTo>
                    <a:pt x="78525" y="88937"/>
                  </a:lnTo>
                  <a:lnTo>
                    <a:pt x="75526" y="127781"/>
                  </a:lnTo>
                  <a:lnTo>
                    <a:pt x="74825" y="161104"/>
                  </a:lnTo>
                  <a:lnTo>
                    <a:pt x="76394" y="200843"/>
                  </a:lnTo>
                  <a:lnTo>
                    <a:pt x="79444" y="245082"/>
                  </a:lnTo>
                  <a:lnTo>
                    <a:pt x="81245" y="268732"/>
                  </a:lnTo>
                  <a:lnTo>
                    <a:pt x="83151" y="292965"/>
                  </a:lnTo>
                  <a:lnTo>
                    <a:pt x="84422" y="318293"/>
                  </a:lnTo>
                  <a:lnTo>
                    <a:pt x="85270" y="344350"/>
                  </a:lnTo>
                  <a:lnTo>
                    <a:pt x="85835" y="370894"/>
                  </a:lnTo>
                  <a:lnTo>
                    <a:pt x="85505" y="397057"/>
                  </a:lnTo>
                  <a:lnTo>
                    <a:pt x="84580" y="422965"/>
                  </a:lnTo>
                  <a:lnTo>
                    <a:pt x="83258" y="448704"/>
                  </a:lnTo>
                  <a:lnTo>
                    <a:pt x="80261" y="473625"/>
                  </a:lnTo>
                  <a:lnTo>
                    <a:pt x="76145" y="497999"/>
                  </a:lnTo>
                  <a:lnTo>
                    <a:pt x="65222" y="543662"/>
                  </a:lnTo>
                  <a:lnTo>
                    <a:pt x="50960" y="582771"/>
                  </a:lnTo>
                  <a:lnTo>
                    <a:pt x="33806" y="629781"/>
                  </a:lnTo>
                  <a:lnTo>
                    <a:pt x="11709" y="672041"/>
                  </a:lnTo>
                  <a:lnTo>
                    <a:pt x="0" y="693462"/>
                  </a:lnTo>
                  <a:lnTo>
                    <a:pt x="766" y="694652"/>
                  </a:lnTo>
                  <a:lnTo>
                    <a:pt x="5379" y="695974"/>
                  </a:lnTo>
                  <a:lnTo>
                    <a:pt x="14016" y="692799"/>
                  </a:lnTo>
                  <a:lnTo>
                    <a:pt x="28437" y="687390"/>
                  </a:lnTo>
                  <a:lnTo>
                    <a:pt x="70406" y="680377"/>
                  </a:lnTo>
                  <a:lnTo>
                    <a:pt x="109709" y="675989"/>
                  </a:lnTo>
                  <a:lnTo>
                    <a:pt x="151166" y="671687"/>
                  </a:lnTo>
                  <a:lnTo>
                    <a:pt x="190992" y="668834"/>
                  </a:lnTo>
                  <a:lnTo>
                    <a:pt x="236242" y="670489"/>
                  </a:lnTo>
                  <a:lnTo>
                    <a:pt x="258414" y="671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923">
              <a:extLst>
                <a:ext uri="{FF2B5EF4-FFF2-40B4-BE49-F238E27FC236}">
                  <a16:creationId xmlns:a16="http://schemas.microsoft.com/office/drawing/2014/main" xmlns="" id="{46203524-FD4B-4C89-85B0-1D8308899F5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03750" y="984250"/>
              <a:ext cx="146051" cy="114301"/>
            </a:xfrm>
            <a:custGeom>
              <a:avLst/>
              <a:gdLst/>
              <a:ahLst/>
              <a:cxnLst/>
              <a:rect l="0" t="0" r="0" b="0"/>
              <a:pathLst>
                <a:path w="146051" h="114301">
                  <a:moveTo>
                    <a:pt x="146050" y="0"/>
                  </a:moveTo>
                  <a:lnTo>
                    <a:pt x="146050" y="0"/>
                  </a:lnTo>
                  <a:lnTo>
                    <a:pt x="101460" y="22604"/>
                  </a:lnTo>
                  <a:lnTo>
                    <a:pt x="59239" y="53619"/>
                  </a:lnTo>
                  <a:lnTo>
                    <a:pt x="17016" y="88435"/>
                  </a:lnTo>
                  <a:lnTo>
                    <a:pt x="5042" y="1040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606">
            <a:extLst>
              <a:ext uri="{FF2B5EF4-FFF2-40B4-BE49-F238E27FC236}">
                <a16:creationId xmlns:a16="http://schemas.microsoft.com/office/drawing/2014/main" xmlns="" id="{6EFA3EB4-A4B5-4558-9A48-0BDBDDEDA010}"/>
              </a:ext>
            </a:extLst>
          </p:cNvPr>
          <p:cNvGrpSpPr/>
          <p:nvPr/>
        </p:nvGrpSpPr>
        <p:grpSpPr>
          <a:xfrm>
            <a:off x="2601509" y="1359000"/>
            <a:ext cx="442228" cy="279301"/>
            <a:chOff x="2601509" y="1359000"/>
            <a:chExt cx="442228" cy="279301"/>
          </a:xfrm>
        </p:grpSpPr>
        <p:sp>
          <p:nvSpPr>
            <p:cNvPr id="476" name="SMARTInkShape-2924">
              <a:extLst>
                <a:ext uri="{FF2B5EF4-FFF2-40B4-BE49-F238E27FC236}">
                  <a16:creationId xmlns:a16="http://schemas.microsoft.com/office/drawing/2014/main" xmlns="" id="{E69286CB-8CAD-4159-8289-FAC3FB158F1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09900" y="1454150"/>
              <a:ext cx="33837" cy="34595"/>
            </a:xfrm>
            <a:custGeom>
              <a:avLst/>
              <a:gdLst/>
              <a:ahLst/>
              <a:cxnLst/>
              <a:rect l="0" t="0" r="0" b="0"/>
              <a:pathLst>
                <a:path w="33837" h="34595">
                  <a:moveTo>
                    <a:pt x="6350" y="12700"/>
                  </a:moveTo>
                  <a:lnTo>
                    <a:pt x="6350" y="12700"/>
                  </a:lnTo>
                  <a:lnTo>
                    <a:pt x="2979" y="16071"/>
                  </a:lnTo>
                  <a:lnTo>
                    <a:pt x="1324" y="19607"/>
                  </a:lnTo>
                  <a:lnTo>
                    <a:pt x="883" y="21538"/>
                  </a:lnTo>
                  <a:lnTo>
                    <a:pt x="1294" y="23531"/>
                  </a:lnTo>
                  <a:lnTo>
                    <a:pt x="3633" y="27627"/>
                  </a:lnTo>
                  <a:lnTo>
                    <a:pt x="12287" y="33899"/>
                  </a:lnTo>
                  <a:lnTo>
                    <a:pt x="15952" y="34594"/>
                  </a:lnTo>
                  <a:lnTo>
                    <a:pt x="23788" y="33484"/>
                  </a:lnTo>
                  <a:lnTo>
                    <a:pt x="32762" y="28893"/>
                  </a:lnTo>
                  <a:lnTo>
                    <a:pt x="33836" y="26317"/>
                  </a:lnTo>
                  <a:lnTo>
                    <a:pt x="33147" y="19693"/>
                  </a:lnTo>
                  <a:lnTo>
                    <a:pt x="30565" y="166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925">
              <a:extLst>
                <a:ext uri="{FF2B5EF4-FFF2-40B4-BE49-F238E27FC236}">
                  <a16:creationId xmlns:a16="http://schemas.microsoft.com/office/drawing/2014/main" xmlns="" id="{96583E43-057B-4A65-8E56-D27BA0590E5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03627" y="1549400"/>
              <a:ext cx="6274" cy="88901"/>
            </a:xfrm>
            <a:custGeom>
              <a:avLst/>
              <a:gdLst/>
              <a:ahLst/>
              <a:cxnLst/>
              <a:rect l="0" t="0" r="0" b="0"/>
              <a:pathLst>
                <a:path w="6274" h="88901">
                  <a:moveTo>
                    <a:pt x="6273" y="0"/>
                  </a:moveTo>
                  <a:lnTo>
                    <a:pt x="6273" y="0"/>
                  </a:lnTo>
                  <a:lnTo>
                    <a:pt x="1909" y="10139"/>
                  </a:lnTo>
                  <a:lnTo>
                    <a:pt x="0" y="51237"/>
                  </a:lnTo>
                  <a:lnTo>
                    <a:pt x="627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926">
              <a:extLst>
                <a:ext uri="{FF2B5EF4-FFF2-40B4-BE49-F238E27FC236}">
                  <a16:creationId xmlns:a16="http://schemas.microsoft.com/office/drawing/2014/main" xmlns="" id="{A1669090-594F-4527-8DCE-370CCAE2FEB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832100" y="1360665"/>
              <a:ext cx="165101" cy="226836"/>
            </a:xfrm>
            <a:custGeom>
              <a:avLst/>
              <a:gdLst/>
              <a:ahLst/>
              <a:cxnLst/>
              <a:rect l="0" t="0" r="0" b="0"/>
              <a:pathLst>
                <a:path w="165101" h="226836">
                  <a:moveTo>
                    <a:pt x="165100" y="10935"/>
                  </a:moveTo>
                  <a:lnTo>
                    <a:pt x="165100" y="10935"/>
                  </a:lnTo>
                  <a:lnTo>
                    <a:pt x="159633" y="0"/>
                  </a:lnTo>
                  <a:lnTo>
                    <a:pt x="114636" y="42582"/>
                  </a:lnTo>
                  <a:lnTo>
                    <a:pt x="87510" y="79657"/>
                  </a:lnTo>
                  <a:lnTo>
                    <a:pt x="54857" y="121922"/>
                  </a:lnTo>
                  <a:lnTo>
                    <a:pt x="28484" y="162353"/>
                  </a:lnTo>
                  <a:lnTo>
                    <a:pt x="4726" y="209128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927">
              <a:extLst>
                <a:ext uri="{FF2B5EF4-FFF2-40B4-BE49-F238E27FC236}">
                  <a16:creationId xmlns:a16="http://schemas.microsoft.com/office/drawing/2014/main" xmlns="" id="{15806DDF-DC41-4A04-8254-AEE98256768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01509" y="1359000"/>
              <a:ext cx="192492" cy="220060"/>
            </a:xfrm>
            <a:custGeom>
              <a:avLst/>
              <a:gdLst/>
              <a:ahLst/>
              <a:cxnLst/>
              <a:rect l="0" t="0" r="0" b="0"/>
              <a:pathLst>
                <a:path w="192492" h="220060">
                  <a:moveTo>
                    <a:pt x="160741" y="12600"/>
                  </a:moveTo>
                  <a:lnTo>
                    <a:pt x="160741" y="12600"/>
                  </a:lnTo>
                  <a:lnTo>
                    <a:pt x="179374" y="239"/>
                  </a:lnTo>
                  <a:lnTo>
                    <a:pt x="176297" y="0"/>
                  </a:lnTo>
                  <a:lnTo>
                    <a:pt x="130322" y="15489"/>
                  </a:lnTo>
                  <a:lnTo>
                    <a:pt x="84543" y="32506"/>
                  </a:lnTo>
                  <a:lnTo>
                    <a:pt x="38602" y="50954"/>
                  </a:lnTo>
                  <a:lnTo>
                    <a:pt x="10565" y="69825"/>
                  </a:lnTo>
                  <a:lnTo>
                    <a:pt x="2274" y="80602"/>
                  </a:lnTo>
                  <a:lnTo>
                    <a:pt x="63" y="85451"/>
                  </a:lnTo>
                  <a:lnTo>
                    <a:pt x="0" y="90095"/>
                  </a:lnTo>
                  <a:lnTo>
                    <a:pt x="3693" y="99018"/>
                  </a:lnTo>
                  <a:lnTo>
                    <a:pt x="17564" y="107688"/>
                  </a:lnTo>
                  <a:lnTo>
                    <a:pt x="37840" y="114833"/>
                  </a:lnTo>
                  <a:lnTo>
                    <a:pt x="79706" y="123184"/>
                  </a:lnTo>
                  <a:lnTo>
                    <a:pt x="92975" y="130187"/>
                  </a:lnTo>
                  <a:lnTo>
                    <a:pt x="98873" y="138004"/>
                  </a:lnTo>
                  <a:lnTo>
                    <a:pt x="98329" y="142063"/>
                  </a:lnTo>
                  <a:lnTo>
                    <a:pt x="92080" y="150338"/>
                  </a:lnTo>
                  <a:lnTo>
                    <a:pt x="50997" y="178278"/>
                  </a:lnTo>
                  <a:lnTo>
                    <a:pt x="20216" y="199843"/>
                  </a:lnTo>
                  <a:lnTo>
                    <a:pt x="13619" y="207062"/>
                  </a:lnTo>
                  <a:lnTo>
                    <a:pt x="11860" y="209974"/>
                  </a:lnTo>
                  <a:lnTo>
                    <a:pt x="11393" y="212622"/>
                  </a:lnTo>
                  <a:lnTo>
                    <a:pt x="11786" y="215092"/>
                  </a:lnTo>
                  <a:lnTo>
                    <a:pt x="12755" y="217445"/>
                  </a:lnTo>
                  <a:lnTo>
                    <a:pt x="23238" y="220059"/>
                  </a:lnTo>
                  <a:lnTo>
                    <a:pt x="65455" y="218366"/>
                  </a:lnTo>
                  <a:lnTo>
                    <a:pt x="110322" y="213189"/>
                  </a:lnTo>
                  <a:lnTo>
                    <a:pt x="142801" y="209230"/>
                  </a:lnTo>
                  <a:lnTo>
                    <a:pt x="192491" y="20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928">
              <a:extLst>
                <a:ext uri="{FF2B5EF4-FFF2-40B4-BE49-F238E27FC236}">
                  <a16:creationId xmlns:a16="http://schemas.microsoft.com/office/drawing/2014/main" xmlns="" id="{B70A0276-3A6E-4F34-90CA-8EEC040E8DB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832100" y="1378833"/>
              <a:ext cx="139701" cy="189618"/>
            </a:xfrm>
            <a:custGeom>
              <a:avLst/>
              <a:gdLst/>
              <a:ahLst/>
              <a:cxnLst/>
              <a:rect l="0" t="0" r="0" b="0"/>
              <a:pathLst>
                <a:path w="139701" h="1896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21668" y="9491"/>
                  </a:lnTo>
                  <a:lnTo>
                    <a:pt x="63078" y="53443"/>
                  </a:lnTo>
                  <a:lnTo>
                    <a:pt x="88775" y="90943"/>
                  </a:lnTo>
                  <a:lnTo>
                    <a:pt x="112382" y="131453"/>
                  </a:lnTo>
                  <a:lnTo>
                    <a:pt x="134953" y="178508"/>
                  </a:lnTo>
                  <a:lnTo>
                    <a:pt x="1397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607">
            <a:extLst>
              <a:ext uri="{FF2B5EF4-FFF2-40B4-BE49-F238E27FC236}">
                <a16:creationId xmlns:a16="http://schemas.microsoft.com/office/drawing/2014/main" xmlns="" id="{03FC2EDC-E5E0-48C1-B4E1-A06B78FFE950}"/>
              </a:ext>
            </a:extLst>
          </p:cNvPr>
          <p:cNvGrpSpPr/>
          <p:nvPr/>
        </p:nvGrpSpPr>
        <p:grpSpPr>
          <a:xfrm>
            <a:off x="3357322" y="711300"/>
            <a:ext cx="465379" cy="247551"/>
            <a:chOff x="3357322" y="711300"/>
            <a:chExt cx="465379" cy="247551"/>
          </a:xfrm>
        </p:grpSpPr>
        <p:sp>
          <p:nvSpPr>
            <p:cNvPr id="482" name="SMARTInkShape-2929">
              <a:extLst>
                <a:ext uri="{FF2B5EF4-FFF2-40B4-BE49-F238E27FC236}">
                  <a16:creationId xmlns:a16="http://schemas.microsoft.com/office/drawing/2014/main" xmlns="" id="{A7208355-C6B2-4271-B76C-6E96E767DD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22700" y="790379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930">
              <a:extLst>
                <a:ext uri="{FF2B5EF4-FFF2-40B4-BE49-F238E27FC236}">
                  <a16:creationId xmlns:a16="http://schemas.microsoft.com/office/drawing/2014/main" xmlns="" id="{1B58D28C-16B5-42EC-8B50-EC4B7A46836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84600" y="895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206" y="15696"/>
                  </a:lnTo>
                  <a:lnTo>
                    <a:pt x="4247" y="2673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931">
              <a:extLst>
                <a:ext uri="{FF2B5EF4-FFF2-40B4-BE49-F238E27FC236}">
                  <a16:creationId xmlns:a16="http://schemas.microsoft.com/office/drawing/2014/main" xmlns="" id="{614715F4-50E1-4B0B-9A78-FE36FC6DF14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57600" y="726879"/>
              <a:ext cx="146051" cy="200222"/>
            </a:xfrm>
            <a:custGeom>
              <a:avLst/>
              <a:gdLst/>
              <a:ahLst/>
              <a:cxnLst/>
              <a:rect l="0" t="0" r="0" b="0"/>
              <a:pathLst>
                <a:path w="146051" h="20022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5911" y="418"/>
                  </a:lnTo>
                  <a:lnTo>
                    <a:pt x="109454" y="14959"/>
                  </a:lnTo>
                  <a:lnTo>
                    <a:pt x="67609" y="55976"/>
                  </a:lnTo>
                  <a:lnTo>
                    <a:pt x="41199" y="90219"/>
                  </a:lnTo>
                  <a:lnTo>
                    <a:pt x="21849" y="129763"/>
                  </a:lnTo>
                  <a:lnTo>
                    <a:pt x="6040" y="174309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932">
              <a:extLst>
                <a:ext uri="{FF2B5EF4-FFF2-40B4-BE49-F238E27FC236}">
                  <a16:creationId xmlns:a16="http://schemas.microsoft.com/office/drawing/2014/main" xmlns="" id="{49C20166-EA23-469F-8C76-BD252BE4D71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57322" y="711300"/>
              <a:ext cx="249479" cy="245756"/>
            </a:xfrm>
            <a:custGeom>
              <a:avLst/>
              <a:gdLst/>
              <a:ahLst/>
              <a:cxnLst/>
              <a:rect l="0" t="0" r="0" b="0"/>
              <a:pathLst>
                <a:path w="249479" h="245756">
                  <a:moveTo>
                    <a:pt x="192328" y="12600"/>
                  </a:moveTo>
                  <a:lnTo>
                    <a:pt x="192328" y="12600"/>
                  </a:lnTo>
                  <a:lnTo>
                    <a:pt x="204689" y="239"/>
                  </a:lnTo>
                  <a:lnTo>
                    <a:pt x="201557" y="0"/>
                  </a:lnTo>
                  <a:lnTo>
                    <a:pt x="162638" y="15610"/>
                  </a:lnTo>
                  <a:lnTo>
                    <a:pt x="123794" y="32542"/>
                  </a:lnTo>
                  <a:lnTo>
                    <a:pt x="78418" y="50964"/>
                  </a:lnTo>
                  <a:lnTo>
                    <a:pt x="37457" y="69828"/>
                  </a:lnTo>
                  <a:lnTo>
                    <a:pt x="12385" y="85060"/>
                  </a:lnTo>
                  <a:lnTo>
                    <a:pt x="8866" y="88423"/>
                  </a:lnTo>
                  <a:lnTo>
                    <a:pt x="7225" y="91371"/>
                  </a:lnTo>
                  <a:lnTo>
                    <a:pt x="6837" y="94042"/>
                  </a:lnTo>
                  <a:lnTo>
                    <a:pt x="7284" y="96528"/>
                  </a:lnTo>
                  <a:lnTo>
                    <a:pt x="19070" y="101172"/>
                  </a:lnTo>
                  <a:lnTo>
                    <a:pt x="64501" y="109902"/>
                  </a:lnTo>
                  <a:lnTo>
                    <a:pt x="96440" y="119668"/>
                  </a:lnTo>
                  <a:lnTo>
                    <a:pt x="103003" y="124196"/>
                  </a:lnTo>
                  <a:lnTo>
                    <a:pt x="110295" y="134870"/>
                  </a:lnTo>
                  <a:lnTo>
                    <a:pt x="108711" y="142091"/>
                  </a:lnTo>
                  <a:lnTo>
                    <a:pt x="97544" y="159522"/>
                  </a:lnTo>
                  <a:lnTo>
                    <a:pt x="57267" y="198046"/>
                  </a:lnTo>
                  <a:lnTo>
                    <a:pt x="10740" y="230813"/>
                  </a:lnTo>
                  <a:lnTo>
                    <a:pt x="2261" y="238465"/>
                  </a:lnTo>
                  <a:lnTo>
                    <a:pt x="0" y="241493"/>
                  </a:lnTo>
                  <a:lnTo>
                    <a:pt x="1315" y="243512"/>
                  </a:lnTo>
                  <a:lnTo>
                    <a:pt x="10302" y="245755"/>
                  </a:lnTo>
                  <a:lnTo>
                    <a:pt x="51454" y="240276"/>
                  </a:lnTo>
                  <a:lnTo>
                    <a:pt x="90441" y="233499"/>
                  </a:lnTo>
                  <a:lnTo>
                    <a:pt x="132229" y="225783"/>
                  </a:lnTo>
                  <a:lnTo>
                    <a:pt x="171967" y="217650"/>
                  </a:lnTo>
                  <a:lnTo>
                    <a:pt x="205151" y="211213"/>
                  </a:lnTo>
                  <a:lnTo>
                    <a:pt x="249478" y="20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933">
              <a:extLst>
                <a:ext uri="{FF2B5EF4-FFF2-40B4-BE49-F238E27FC236}">
                  <a16:creationId xmlns:a16="http://schemas.microsoft.com/office/drawing/2014/main" xmlns="" id="{4E398506-E9CF-424F-9F3A-F2DC2A1CDBB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647591" y="744715"/>
              <a:ext cx="111610" cy="163336"/>
            </a:xfrm>
            <a:custGeom>
              <a:avLst/>
              <a:gdLst/>
              <a:ahLst/>
              <a:cxnLst/>
              <a:rect l="0" t="0" r="0" b="0"/>
              <a:pathLst>
                <a:path w="111610" h="16333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5" y="883"/>
                  </a:lnTo>
                  <a:lnTo>
                    <a:pt x="1563" y="0"/>
                  </a:lnTo>
                  <a:lnTo>
                    <a:pt x="6490" y="4664"/>
                  </a:lnTo>
                  <a:lnTo>
                    <a:pt x="43360" y="41676"/>
                  </a:lnTo>
                  <a:lnTo>
                    <a:pt x="72571" y="88190"/>
                  </a:lnTo>
                  <a:lnTo>
                    <a:pt x="98723" y="131401"/>
                  </a:lnTo>
                  <a:lnTo>
                    <a:pt x="111609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608">
            <a:extLst>
              <a:ext uri="{FF2B5EF4-FFF2-40B4-BE49-F238E27FC236}">
                <a16:creationId xmlns:a16="http://schemas.microsoft.com/office/drawing/2014/main" xmlns="" id="{5B44386E-60BC-44D5-BE36-9C5593FB94D2}"/>
              </a:ext>
            </a:extLst>
          </p:cNvPr>
          <p:cNvGrpSpPr/>
          <p:nvPr/>
        </p:nvGrpSpPr>
        <p:grpSpPr>
          <a:xfrm>
            <a:off x="902649" y="677680"/>
            <a:ext cx="677673" cy="1970271"/>
            <a:chOff x="902649" y="677680"/>
            <a:chExt cx="677673" cy="1970271"/>
          </a:xfrm>
        </p:grpSpPr>
        <p:sp>
          <p:nvSpPr>
            <p:cNvPr id="488" name="SMARTInkShape-2934">
              <a:extLst>
                <a:ext uri="{FF2B5EF4-FFF2-40B4-BE49-F238E27FC236}">
                  <a16:creationId xmlns:a16="http://schemas.microsoft.com/office/drawing/2014/main" xmlns="" id="{7F67D5E5-C489-439E-BB30-08FF4C67A2D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20800" y="886505"/>
              <a:ext cx="156660" cy="468156"/>
            </a:xfrm>
            <a:custGeom>
              <a:avLst/>
              <a:gdLst/>
              <a:ahLst/>
              <a:cxnLst/>
              <a:rect l="0" t="0" r="0" b="0"/>
              <a:pathLst>
                <a:path w="156660" h="468156">
                  <a:moveTo>
                    <a:pt x="0" y="167595"/>
                  </a:moveTo>
                  <a:lnTo>
                    <a:pt x="0" y="167595"/>
                  </a:lnTo>
                  <a:lnTo>
                    <a:pt x="0" y="161506"/>
                  </a:lnTo>
                  <a:lnTo>
                    <a:pt x="10831" y="205304"/>
                  </a:lnTo>
                  <a:lnTo>
                    <a:pt x="17007" y="245482"/>
                  </a:lnTo>
                  <a:lnTo>
                    <a:pt x="21199" y="279117"/>
                  </a:lnTo>
                  <a:lnTo>
                    <a:pt x="25415" y="315233"/>
                  </a:lnTo>
                  <a:lnTo>
                    <a:pt x="29640" y="351745"/>
                  </a:lnTo>
                  <a:lnTo>
                    <a:pt x="33869" y="386788"/>
                  </a:lnTo>
                  <a:lnTo>
                    <a:pt x="36846" y="431508"/>
                  </a:lnTo>
                  <a:lnTo>
                    <a:pt x="37990" y="468155"/>
                  </a:lnTo>
                  <a:lnTo>
                    <a:pt x="37388" y="426692"/>
                  </a:lnTo>
                  <a:lnTo>
                    <a:pt x="34726" y="396344"/>
                  </a:lnTo>
                  <a:lnTo>
                    <a:pt x="31191" y="356044"/>
                  </a:lnTo>
                  <a:lnTo>
                    <a:pt x="27268" y="309206"/>
                  </a:lnTo>
                  <a:lnTo>
                    <a:pt x="25235" y="283874"/>
                  </a:lnTo>
                  <a:lnTo>
                    <a:pt x="23173" y="257815"/>
                  </a:lnTo>
                  <a:lnTo>
                    <a:pt x="21093" y="232680"/>
                  </a:lnTo>
                  <a:lnTo>
                    <a:pt x="19001" y="208163"/>
                  </a:lnTo>
                  <a:lnTo>
                    <a:pt x="15500" y="161636"/>
                  </a:lnTo>
                  <a:lnTo>
                    <a:pt x="13945" y="119791"/>
                  </a:lnTo>
                  <a:lnTo>
                    <a:pt x="15135" y="85671"/>
                  </a:lnTo>
                  <a:lnTo>
                    <a:pt x="19771" y="44543"/>
                  </a:lnTo>
                  <a:lnTo>
                    <a:pt x="24309" y="23300"/>
                  </a:lnTo>
                  <a:lnTo>
                    <a:pt x="31030" y="9155"/>
                  </a:lnTo>
                  <a:lnTo>
                    <a:pt x="35503" y="4818"/>
                  </a:lnTo>
                  <a:lnTo>
                    <a:pt x="46118" y="0"/>
                  </a:lnTo>
                  <a:lnTo>
                    <a:pt x="57891" y="1621"/>
                  </a:lnTo>
                  <a:lnTo>
                    <a:pt x="63994" y="4029"/>
                  </a:lnTo>
                  <a:lnTo>
                    <a:pt x="76420" y="17993"/>
                  </a:lnTo>
                  <a:lnTo>
                    <a:pt x="82696" y="27644"/>
                  </a:lnTo>
                  <a:lnTo>
                    <a:pt x="87789" y="49656"/>
                  </a:lnTo>
                  <a:lnTo>
                    <a:pt x="84808" y="85848"/>
                  </a:lnTo>
                  <a:lnTo>
                    <a:pt x="67900" y="132737"/>
                  </a:lnTo>
                  <a:lnTo>
                    <a:pt x="58705" y="151698"/>
                  </a:lnTo>
                  <a:lnTo>
                    <a:pt x="58892" y="152764"/>
                  </a:lnTo>
                  <a:lnTo>
                    <a:pt x="59723" y="153474"/>
                  </a:lnTo>
                  <a:lnTo>
                    <a:pt x="60982" y="153948"/>
                  </a:lnTo>
                  <a:lnTo>
                    <a:pt x="85772" y="151626"/>
                  </a:lnTo>
                  <a:lnTo>
                    <a:pt x="117053" y="157620"/>
                  </a:lnTo>
                  <a:lnTo>
                    <a:pt x="138634" y="170284"/>
                  </a:lnTo>
                  <a:lnTo>
                    <a:pt x="148163" y="183372"/>
                  </a:lnTo>
                  <a:lnTo>
                    <a:pt x="154045" y="198596"/>
                  </a:lnTo>
                  <a:lnTo>
                    <a:pt x="156659" y="214769"/>
                  </a:lnTo>
                  <a:lnTo>
                    <a:pt x="151389" y="239742"/>
                  </a:lnTo>
                  <a:lnTo>
                    <a:pt x="137519" y="265015"/>
                  </a:lnTo>
                  <a:lnTo>
                    <a:pt x="120004" y="283635"/>
                  </a:lnTo>
                  <a:lnTo>
                    <a:pt x="105781" y="289724"/>
                  </a:lnTo>
                  <a:lnTo>
                    <a:pt x="98038" y="291348"/>
                  </a:lnTo>
                  <a:lnTo>
                    <a:pt x="90053" y="289608"/>
                  </a:lnTo>
                  <a:lnTo>
                    <a:pt x="57150" y="269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935">
              <a:extLst>
                <a:ext uri="{FF2B5EF4-FFF2-40B4-BE49-F238E27FC236}">
                  <a16:creationId xmlns:a16="http://schemas.microsoft.com/office/drawing/2014/main" xmlns="" id="{3C12D44E-8901-45E1-9DF4-10237A1AF1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83994" y="677680"/>
              <a:ext cx="163807" cy="173221"/>
            </a:xfrm>
            <a:custGeom>
              <a:avLst/>
              <a:gdLst/>
              <a:ahLst/>
              <a:cxnLst/>
              <a:rect l="0" t="0" r="0" b="0"/>
              <a:pathLst>
                <a:path w="163807" h="173221">
                  <a:moveTo>
                    <a:pt x="5056" y="39870"/>
                  </a:moveTo>
                  <a:lnTo>
                    <a:pt x="5056" y="39870"/>
                  </a:lnTo>
                  <a:lnTo>
                    <a:pt x="1685" y="43241"/>
                  </a:lnTo>
                  <a:lnTo>
                    <a:pt x="0" y="78296"/>
                  </a:lnTo>
                  <a:lnTo>
                    <a:pt x="4251" y="108535"/>
                  </a:lnTo>
                  <a:lnTo>
                    <a:pt x="5225" y="110341"/>
                  </a:lnTo>
                  <a:lnTo>
                    <a:pt x="6580" y="110840"/>
                  </a:lnTo>
                  <a:lnTo>
                    <a:pt x="8188" y="110466"/>
                  </a:lnTo>
                  <a:lnTo>
                    <a:pt x="11857" y="104407"/>
                  </a:lnTo>
                  <a:lnTo>
                    <a:pt x="22754" y="62062"/>
                  </a:lnTo>
                  <a:lnTo>
                    <a:pt x="37375" y="19481"/>
                  </a:lnTo>
                  <a:lnTo>
                    <a:pt x="44820" y="6114"/>
                  </a:lnTo>
                  <a:lnTo>
                    <a:pt x="50481" y="173"/>
                  </a:lnTo>
                  <a:lnTo>
                    <a:pt x="54389" y="0"/>
                  </a:lnTo>
                  <a:lnTo>
                    <a:pt x="64376" y="3570"/>
                  </a:lnTo>
                  <a:lnTo>
                    <a:pt x="81899" y="26998"/>
                  </a:lnTo>
                  <a:lnTo>
                    <a:pt x="102419" y="72840"/>
                  </a:lnTo>
                  <a:lnTo>
                    <a:pt x="119982" y="109376"/>
                  </a:lnTo>
                  <a:lnTo>
                    <a:pt x="144880" y="149921"/>
                  </a:lnTo>
                  <a:lnTo>
                    <a:pt x="163806" y="17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936">
              <a:extLst>
                <a:ext uri="{FF2B5EF4-FFF2-40B4-BE49-F238E27FC236}">
                  <a16:creationId xmlns:a16="http://schemas.microsoft.com/office/drawing/2014/main" xmlns="" id="{CDD845A1-EA7A-44A2-951F-E496584CA40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33500" y="1447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0753"/>
                  </a:lnTo>
                  <a:lnTo>
                    <a:pt x="1882" y="8034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937">
              <a:extLst>
                <a:ext uri="{FF2B5EF4-FFF2-40B4-BE49-F238E27FC236}">
                  <a16:creationId xmlns:a16="http://schemas.microsoft.com/office/drawing/2014/main" xmlns="" id="{82987FEB-3290-4AB0-9059-EA11D3FE730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390650" y="1461383"/>
              <a:ext cx="6351" cy="62618"/>
            </a:xfrm>
            <a:custGeom>
              <a:avLst/>
              <a:gdLst/>
              <a:ahLst/>
              <a:cxnLst/>
              <a:rect l="0" t="0" r="0" b="0"/>
              <a:pathLst>
                <a:path w="6351" h="62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47291"/>
                  </a:lnTo>
                  <a:lnTo>
                    <a:pt x="63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938">
              <a:extLst>
                <a:ext uri="{FF2B5EF4-FFF2-40B4-BE49-F238E27FC236}">
                  <a16:creationId xmlns:a16="http://schemas.microsoft.com/office/drawing/2014/main" xmlns="" id="{FDF00CC5-4832-4BF5-97EB-076F8697B68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2649" y="1823038"/>
              <a:ext cx="176852" cy="752605"/>
            </a:xfrm>
            <a:custGeom>
              <a:avLst/>
              <a:gdLst/>
              <a:ahLst/>
              <a:cxnLst/>
              <a:rect l="0" t="0" r="0" b="0"/>
              <a:pathLst>
                <a:path w="176852" h="752605">
                  <a:moveTo>
                    <a:pt x="176851" y="5762"/>
                  </a:moveTo>
                  <a:lnTo>
                    <a:pt x="176851" y="5762"/>
                  </a:lnTo>
                  <a:lnTo>
                    <a:pt x="176851" y="2391"/>
                  </a:lnTo>
                  <a:lnTo>
                    <a:pt x="175440" y="1398"/>
                  </a:lnTo>
                  <a:lnTo>
                    <a:pt x="165301" y="0"/>
                  </a:lnTo>
                  <a:lnTo>
                    <a:pt x="125950" y="2860"/>
                  </a:lnTo>
                  <a:lnTo>
                    <a:pt x="102502" y="8273"/>
                  </a:lnTo>
                  <a:lnTo>
                    <a:pt x="82150" y="21087"/>
                  </a:lnTo>
                  <a:lnTo>
                    <a:pt x="66084" y="38290"/>
                  </a:lnTo>
                  <a:lnTo>
                    <a:pt x="55758" y="60163"/>
                  </a:lnTo>
                  <a:lnTo>
                    <a:pt x="54972" y="94632"/>
                  </a:lnTo>
                  <a:lnTo>
                    <a:pt x="59208" y="139495"/>
                  </a:lnTo>
                  <a:lnTo>
                    <a:pt x="66710" y="175736"/>
                  </a:lnTo>
                  <a:lnTo>
                    <a:pt x="76394" y="216067"/>
                  </a:lnTo>
                  <a:lnTo>
                    <a:pt x="85401" y="259862"/>
                  </a:lnTo>
                  <a:lnTo>
                    <a:pt x="88368" y="283818"/>
                  </a:lnTo>
                  <a:lnTo>
                    <a:pt x="90346" y="308960"/>
                  </a:lnTo>
                  <a:lnTo>
                    <a:pt x="91664" y="334894"/>
                  </a:lnTo>
                  <a:lnTo>
                    <a:pt x="91132" y="362061"/>
                  </a:lnTo>
                  <a:lnTo>
                    <a:pt x="89366" y="390050"/>
                  </a:lnTo>
                  <a:lnTo>
                    <a:pt x="86778" y="418588"/>
                  </a:lnTo>
                  <a:lnTo>
                    <a:pt x="82936" y="446785"/>
                  </a:lnTo>
                  <a:lnTo>
                    <a:pt x="78257" y="474755"/>
                  </a:lnTo>
                  <a:lnTo>
                    <a:pt x="73022" y="502574"/>
                  </a:lnTo>
                  <a:lnTo>
                    <a:pt x="66709" y="529586"/>
                  </a:lnTo>
                  <a:lnTo>
                    <a:pt x="59679" y="556062"/>
                  </a:lnTo>
                  <a:lnTo>
                    <a:pt x="52169" y="582179"/>
                  </a:lnTo>
                  <a:lnTo>
                    <a:pt x="36300" y="628130"/>
                  </a:lnTo>
                  <a:lnTo>
                    <a:pt x="21250" y="667603"/>
                  </a:lnTo>
                  <a:lnTo>
                    <a:pt x="6256" y="711510"/>
                  </a:lnTo>
                  <a:lnTo>
                    <a:pt x="0" y="746766"/>
                  </a:lnTo>
                  <a:lnTo>
                    <a:pt x="2506" y="749531"/>
                  </a:lnTo>
                  <a:lnTo>
                    <a:pt x="12816" y="752604"/>
                  </a:lnTo>
                  <a:lnTo>
                    <a:pt x="48912" y="748801"/>
                  </a:lnTo>
                  <a:lnTo>
                    <a:pt x="88770" y="738312"/>
                  </a:lnTo>
                  <a:lnTo>
                    <a:pt x="130370" y="724229"/>
                  </a:lnTo>
                  <a:lnTo>
                    <a:pt x="151451" y="716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939">
              <a:extLst>
                <a:ext uri="{FF2B5EF4-FFF2-40B4-BE49-F238E27FC236}">
                  <a16:creationId xmlns:a16="http://schemas.microsoft.com/office/drawing/2014/main" xmlns="" id="{D4DBCE52-90A4-41F3-92D8-543B2B2F3F3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85192" y="1813470"/>
              <a:ext cx="95851" cy="233219"/>
            </a:xfrm>
            <a:custGeom>
              <a:avLst/>
              <a:gdLst/>
              <a:ahLst/>
              <a:cxnLst/>
              <a:rect l="0" t="0" r="0" b="0"/>
              <a:pathLst>
                <a:path w="95851" h="233219">
                  <a:moveTo>
                    <a:pt x="2258" y="97880"/>
                  </a:moveTo>
                  <a:lnTo>
                    <a:pt x="2258" y="97880"/>
                  </a:lnTo>
                  <a:lnTo>
                    <a:pt x="2963" y="104361"/>
                  </a:lnTo>
                  <a:lnTo>
                    <a:pt x="13089" y="150346"/>
                  </a:lnTo>
                  <a:lnTo>
                    <a:pt x="21357" y="188154"/>
                  </a:lnTo>
                  <a:lnTo>
                    <a:pt x="27289" y="233154"/>
                  </a:lnTo>
                  <a:lnTo>
                    <a:pt x="26707" y="233218"/>
                  </a:lnTo>
                  <a:lnTo>
                    <a:pt x="24178" y="229527"/>
                  </a:lnTo>
                  <a:lnTo>
                    <a:pt x="12897" y="187192"/>
                  </a:lnTo>
                  <a:lnTo>
                    <a:pt x="3529" y="141276"/>
                  </a:lnTo>
                  <a:lnTo>
                    <a:pt x="0" y="104467"/>
                  </a:lnTo>
                  <a:lnTo>
                    <a:pt x="784" y="69293"/>
                  </a:lnTo>
                  <a:lnTo>
                    <a:pt x="7036" y="22409"/>
                  </a:lnTo>
                  <a:lnTo>
                    <a:pt x="10967" y="8834"/>
                  </a:lnTo>
                  <a:lnTo>
                    <a:pt x="14414" y="4649"/>
                  </a:lnTo>
                  <a:lnTo>
                    <a:pt x="23888" y="0"/>
                  </a:lnTo>
                  <a:lnTo>
                    <a:pt x="44494" y="753"/>
                  </a:lnTo>
                  <a:lnTo>
                    <a:pt x="68473" y="8816"/>
                  </a:lnTo>
                  <a:lnTo>
                    <a:pt x="79429" y="18079"/>
                  </a:lnTo>
                  <a:lnTo>
                    <a:pt x="83339" y="23513"/>
                  </a:lnTo>
                  <a:lnTo>
                    <a:pt x="85801" y="37076"/>
                  </a:lnTo>
                  <a:lnTo>
                    <a:pt x="83838" y="51100"/>
                  </a:lnTo>
                  <a:lnTo>
                    <a:pt x="70561" y="76128"/>
                  </a:lnTo>
                  <a:lnTo>
                    <a:pt x="66011" y="81157"/>
                  </a:lnTo>
                  <a:lnTo>
                    <a:pt x="61637" y="83392"/>
                  </a:lnTo>
                  <a:lnTo>
                    <a:pt x="54327" y="84944"/>
                  </a:lnTo>
                  <a:lnTo>
                    <a:pt x="54610" y="85729"/>
                  </a:lnTo>
                  <a:lnTo>
                    <a:pt x="56805" y="88481"/>
                  </a:lnTo>
                  <a:lnTo>
                    <a:pt x="73397" y="97408"/>
                  </a:lnTo>
                  <a:lnTo>
                    <a:pt x="89113" y="116210"/>
                  </a:lnTo>
                  <a:lnTo>
                    <a:pt x="93777" y="125782"/>
                  </a:lnTo>
                  <a:lnTo>
                    <a:pt x="95850" y="137092"/>
                  </a:lnTo>
                  <a:lnTo>
                    <a:pt x="93646" y="155359"/>
                  </a:lnTo>
                  <a:lnTo>
                    <a:pt x="88501" y="164113"/>
                  </a:lnTo>
                  <a:lnTo>
                    <a:pt x="82216" y="169650"/>
                  </a:lnTo>
                  <a:lnTo>
                    <a:pt x="77071" y="172111"/>
                  </a:lnTo>
                  <a:lnTo>
                    <a:pt x="75416" y="172062"/>
                  </a:lnTo>
                  <a:lnTo>
                    <a:pt x="74314" y="171323"/>
                  </a:lnTo>
                  <a:lnTo>
                    <a:pt x="72108" y="16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940">
              <a:extLst>
                <a:ext uri="{FF2B5EF4-FFF2-40B4-BE49-F238E27FC236}">
                  <a16:creationId xmlns:a16="http://schemas.microsoft.com/office/drawing/2014/main" xmlns="" id="{3F1FC602-29E7-4D05-A1CB-59B7A949967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33500" y="1968500"/>
              <a:ext cx="29627" cy="56136"/>
            </a:xfrm>
            <a:custGeom>
              <a:avLst/>
              <a:gdLst/>
              <a:ahLst/>
              <a:cxnLst/>
              <a:rect l="0" t="0" r="0" b="0"/>
              <a:pathLst>
                <a:path w="29627" h="56136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1881"/>
                  </a:lnTo>
                  <a:lnTo>
                    <a:pt x="10212" y="3371"/>
                  </a:lnTo>
                  <a:lnTo>
                    <a:pt x="4123" y="15580"/>
                  </a:lnTo>
                  <a:lnTo>
                    <a:pt x="1222" y="29232"/>
                  </a:lnTo>
                  <a:lnTo>
                    <a:pt x="3733" y="45585"/>
                  </a:lnTo>
                  <a:lnTo>
                    <a:pt x="7068" y="52010"/>
                  </a:lnTo>
                  <a:lnTo>
                    <a:pt x="10903" y="54866"/>
                  </a:lnTo>
                  <a:lnTo>
                    <a:pt x="14958" y="56135"/>
                  </a:lnTo>
                  <a:lnTo>
                    <a:pt x="20995" y="54817"/>
                  </a:lnTo>
                  <a:lnTo>
                    <a:pt x="24580" y="53478"/>
                  </a:lnTo>
                  <a:lnTo>
                    <a:pt x="26970" y="51174"/>
                  </a:lnTo>
                  <a:lnTo>
                    <a:pt x="29626" y="44852"/>
                  </a:lnTo>
                  <a:lnTo>
                    <a:pt x="27749" y="29987"/>
                  </a:lnTo>
                  <a:lnTo>
                    <a:pt x="22681" y="22030"/>
                  </a:lnTo>
                  <a:lnTo>
                    <a:pt x="19354" y="18920"/>
                  </a:lnTo>
                  <a:lnTo>
                    <a:pt x="15725" y="1755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941">
              <a:extLst>
                <a:ext uri="{FF2B5EF4-FFF2-40B4-BE49-F238E27FC236}">
                  <a16:creationId xmlns:a16="http://schemas.microsoft.com/office/drawing/2014/main" xmlns="" id="{C3821E6A-32CA-4350-9FF4-A5402FACB2E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428750" y="1779406"/>
              <a:ext cx="151572" cy="855845"/>
            </a:xfrm>
            <a:custGeom>
              <a:avLst/>
              <a:gdLst/>
              <a:ahLst/>
              <a:cxnLst/>
              <a:rect l="0" t="0" r="0" b="0"/>
              <a:pathLst>
                <a:path w="151572" h="855845">
                  <a:moveTo>
                    <a:pt x="6350" y="17644"/>
                  </a:moveTo>
                  <a:lnTo>
                    <a:pt x="6350" y="17644"/>
                  </a:lnTo>
                  <a:lnTo>
                    <a:pt x="20165" y="5710"/>
                  </a:lnTo>
                  <a:lnTo>
                    <a:pt x="24027" y="3338"/>
                  </a:lnTo>
                  <a:lnTo>
                    <a:pt x="39575" y="0"/>
                  </a:lnTo>
                  <a:lnTo>
                    <a:pt x="78833" y="660"/>
                  </a:lnTo>
                  <a:lnTo>
                    <a:pt x="122983" y="10155"/>
                  </a:lnTo>
                  <a:lnTo>
                    <a:pt x="134857" y="16903"/>
                  </a:lnTo>
                  <a:lnTo>
                    <a:pt x="142957" y="30250"/>
                  </a:lnTo>
                  <a:lnTo>
                    <a:pt x="149602" y="57598"/>
                  </a:lnTo>
                  <a:lnTo>
                    <a:pt x="151571" y="93688"/>
                  </a:lnTo>
                  <a:lnTo>
                    <a:pt x="150620" y="125524"/>
                  </a:lnTo>
                  <a:lnTo>
                    <a:pt x="145494" y="163193"/>
                  </a:lnTo>
                  <a:lnTo>
                    <a:pt x="142275" y="203453"/>
                  </a:lnTo>
                  <a:lnTo>
                    <a:pt x="140845" y="245570"/>
                  </a:lnTo>
                  <a:lnTo>
                    <a:pt x="140209" y="290159"/>
                  </a:lnTo>
                  <a:lnTo>
                    <a:pt x="139926" y="337729"/>
                  </a:lnTo>
                  <a:lnTo>
                    <a:pt x="139851" y="362267"/>
                  </a:lnTo>
                  <a:lnTo>
                    <a:pt x="139801" y="386387"/>
                  </a:lnTo>
                  <a:lnTo>
                    <a:pt x="139745" y="433883"/>
                  </a:lnTo>
                  <a:lnTo>
                    <a:pt x="139720" y="477100"/>
                  </a:lnTo>
                  <a:lnTo>
                    <a:pt x="139709" y="518886"/>
                  </a:lnTo>
                  <a:lnTo>
                    <a:pt x="139704" y="563327"/>
                  </a:lnTo>
                  <a:lnTo>
                    <a:pt x="137820" y="603305"/>
                  </a:lnTo>
                  <a:lnTo>
                    <a:pt x="134631" y="639182"/>
                  </a:lnTo>
                  <a:lnTo>
                    <a:pt x="129575" y="685736"/>
                  </a:lnTo>
                  <a:lnTo>
                    <a:pt x="127509" y="730024"/>
                  </a:lnTo>
                  <a:lnTo>
                    <a:pt x="129032" y="750830"/>
                  </a:lnTo>
                  <a:lnTo>
                    <a:pt x="132971" y="779344"/>
                  </a:lnTo>
                  <a:lnTo>
                    <a:pt x="133887" y="787272"/>
                  </a:lnTo>
                  <a:lnTo>
                    <a:pt x="139432" y="803674"/>
                  </a:lnTo>
                  <a:lnTo>
                    <a:pt x="139693" y="819935"/>
                  </a:lnTo>
                  <a:lnTo>
                    <a:pt x="138284" y="821321"/>
                  </a:lnTo>
                  <a:lnTo>
                    <a:pt x="94510" y="832721"/>
                  </a:lnTo>
                  <a:lnTo>
                    <a:pt x="51286" y="843819"/>
                  </a:lnTo>
                  <a:lnTo>
                    <a:pt x="0" y="855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942">
              <a:extLst>
                <a:ext uri="{FF2B5EF4-FFF2-40B4-BE49-F238E27FC236}">
                  <a16:creationId xmlns:a16="http://schemas.microsoft.com/office/drawing/2014/main" xmlns="" id="{E86FADD3-F3FF-43B3-BD1F-BEE32975119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77950" y="24320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84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943">
              <a:extLst>
                <a:ext uri="{FF2B5EF4-FFF2-40B4-BE49-F238E27FC236}">
                  <a16:creationId xmlns:a16="http://schemas.microsoft.com/office/drawing/2014/main" xmlns="" id="{DDE08F37-1662-4CED-A940-676756E0A1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06500" y="2306204"/>
              <a:ext cx="100011" cy="341747"/>
            </a:xfrm>
            <a:custGeom>
              <a:avLst/>
              <a:gdLst/>
              <a:ahLst/>
              <a:cxnLst/>
              <a:rect l="0" t="0" r="0" b="0"/>
              <a:pathLst>
                <a:path w="100011" h="341747">
                  <a:moveTo>
                    <a:pt x="0" y="341746"/>
                  </a:moveTo>
                  <a:lnTo>
                    <a:pt x="0" y="341746"/>
                  </a:lnTo>
                  <a:lnTo>
                    <a:pt x="0" y="299683"/>
                  </a:lnTo>
                  <a:lnTo>
                    <a:pt x="3371" y="262098"/>
                  </a:lnTo>
                  <a:lnTo>
                    <a:pt x="6907" y="227560"/>
                  </a:lnTo>
                  <a:lnTo>
                    <a:pt x="10831" y="187280"/>
                  </a:lnTo>
                  <a:lnTo>
                    <a:pt x="14927" y="141156"/>
                  </a:lnTo>
                  <a:lnTo>
                    <a:pt x="20980" y="98078"/>
                  </a:lnTo>
                  <a:lnTo>
                    <a:pt x="29080" y="60588"/>
                  </a:lnTo>
                  <a:lnTo>
                    <a:pt x="47764" y="13420"/>
                  </a:lnTo>
                  <a:lnTo>
                    <a:pt x="53684" y="2501"/>
                  </a:lnTo>
                  <a:lnTo>
                    <a:pt x="56250" y="577"/>
                  </a:lnTo>
                  <a:lnTo>
                    <a:pt x="58667" y="0"/>
                  </a:lnTo>
                  <a:lnTo>
                    <a:pt x="60278" y="1732"/>
                  </a:lnTo>
                  <a:lnTo>
                    <a:pt x="62068" y="9301"/>
                  </a:lnTo>
                  <a:lnTo>
                    <a:pt x="63374" y="55866"/>
                  </a:lnTo>
                  <a:lnTo>
                    <a:pt x="57408" y="101651"/>
                  </a:lnTo>
                  <a:lnTo>
                    <a:pt x="59146" y="106391"/>
                  </a:lnTo>
                  <a:lnTo>
                    <a:pt x="66011" y="115183"/>
                  </a:lnTo>
                  <a:lnTo>
                    <a:pt x="93549" y="134074"/>
                  </a:lnTo>
                  <a:lnTo>
                    <a:pt x="98022" y="140792"/>
                  </a:lnTo>
                  <a:lnTo>
                    <a:pt x="100010" y="146129"/>
                  </a:lnTo>
                  <a:lnTo>
                    <a:pt x="99129" y="149246"/>
                  </a:lnTo>
                  <a:lnTo>
                    <a:pt x="94387" y="156472"/>
                  </a:lnTo>
                  <a:lnTo>
                    <a:pt x="83784" y="165102"/>
                  </a:lnTo>
                  <a:lnTo>
                    <a:pt x="71705" y="172128"/>
                  </a:lnTo>
                  <a:lnTo>
                    <a:pt x="68264" y="172928"/>
                  </a:lnTo>
                  <a:lnTo>
                    <a:pt x="65265" y="172757"/>
                  </a:lnTo>
                  <a:lnTo>
                    <a:pt x="62560" y="171936"/>
                  </a:lnTo>
                  <a:lnTo>
                    <a:pt x="60757" y="170684"/>
                  </a:lnTo>
                  <a:lnTo>
                    <a:pt x="59555" y="169144"/>
                  </a:lnTo>
                  <a:lnTo>
                    <a:pt x="57150" y="163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609">
            <a:extLst>
              <a:ext uri="{FF2B5EF4-FFF2-40B4-BE49-F238E27FC236}">
                <a16:creationId xmlns:a16="http://schemas.microsoft.com/office/drawing/2014/main" xmlns="" id="{9442F596-3F31-4DDF-9B59-C06570B0BFDD}"/>
              </a:ext>
            </a:extLst>
          </p:cNvPr>
          <p:cNvGrpSpPr/>
          <p:nvPr/>
        </p:nvGrpSpPr>
        <p:grpSpPr>
          <a:xfrm>
            <a:off x="1797050" y="725927"/>
            <a:ext cx="1016001" cy="918724"/>
            <a:chOff x="1797050" y="725927"/>
            <a:chExt cx="1016001" cy="918724"/>
          </a:xfrm>
        </p:grpSpPr>
        <p:sp>
          <p:nvSpPr>
            <p:cNvPr id="499" name="SMARTInkShape-2944">
              <a:extLst>
                <a:ext uri="{FF2B5EF4-FFF2-40B4-BE49-F238E27FC236}">
                  <a16:creationId xmlns:a16="http://schemas.microsoft.com/office/drawing/2014/main" xmlns="" id="{E8CEACAC-D1E4-4F37-A023-9B45AEA42C8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660911" y="806733"/>
              <a:ext cx="152140" cy="177518"/>
            </a:xfrm>
            <a:custGeom>
              <a:avLst/>
              <a:gdLst/>
              <a:ahLst/>
              <a:cxnLst/>
              <a:rect l="0" t="0" r="0" b="0"/>
              <a:pathLst>
                <a:path w="152140" h="177518">
                  <a:moveTo>
                    <a:pt x="6089" y="12417"/>
                  </a:moveTo>
                  <a:lnTo>
                    <a:pt x="6089" y="12417"/>
                  </a:lnTo>
                  <a:lnTo>
                    <a:pt x="622" y="6950"/>
                  </a:lnTo>
                  <a:lnTo>
                    <a:pt x="327" y="7361"/>
                  </a:lnTo>
                  <a:lnTo>
                    <a:pt x="0" y="9699"/>
                  </a:lnTo>
                  <a:lnTo>
                    <a:pt x="8600" y="54274"/>
                  </a:lnTo>
                  <a:lnTo>
                    <a:pt x="11681" y="95578"/>
                  </a:lnTo>
                  <a:lnTo>
                    <a:pt x="12339" y="125569"/>
                  </a:lnTo>
                  <a:lnTo>
                    <a:pt x="11667" y="127363"/>
                  </a:lnTo>
                  <a:lnTo>
                    <a:pt x="10513" y="127853"/>
                  </a:lnTo>
                  <a:lnTo>
                    <a:pt x="9038" y="127475"/>
                  </a:lnTo>
                  <a:lnTo>
                    <a:pt x="7400" y="119528"/>
                  </a:lnTo>
                  <a:lnTo>
                    <a:pt x="6348" y="81317"/>
                  </a:lnTo>
                  <a:lnTo>
                    <a:pt x="16279" y="43885"/>
                  </a:lnTo>
                  <a:lnTo>
                    <a:pt x="32627" y="16096"/>
                  </a:lnTo>
                  <a:lnTo>
                    <a:pt x="47505" y="1199"/>
                  </a:lnTo>
                  <a:lnTo>
                    <a:pt x="52750" y="0"/>
                  </a:lnTo>
                  <a:lnTo>
                    <a:pt x="64221" y="2430"/>
                  </a:lnTo>
                  <a:lnTo>
                    <a:pt x="82580" y="18473"/>
                  </a:lnTo>
                  <a:lnTo>
                    <a:pt x="102677" y="60023"/>
                  </a:lnTo>
                  <a:lnTo>
                    <a:pt x="115219" y="99352"/>
                  </a:lnTo>
                  <a:lnTo>
                    <a:pt x="128018" y="141198"/>
                  </a:lnTo>
                  <a:lnTo>
                    <a:pt x="152139" y="17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945">
              <a:extLst>
                <a:ext uri="{FF2B5EF4-FFF2-40B4-BE49-F238E27FC236}">
                  <a16:creationId xmlns:a16="http://schemas.microsoft.com/office/drawing/2014/main" xmlns="" id="{ED8D89BD-B6B6-419A-A04F-9A92F7D4CD2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72101" y="725927"/>
              <a:ext cx="304400" cy="918724"/>
            </a:xfrm>
            <a:custGeom>
              <a:avLst/>
              <a:gdLst/>
              <a:ahLst/>
              <a:cxnLst/>
              <a:rect l="0" t="0" r="0" b="0"/>
              <a:pathLst>
                <a:path w="304400" h="918724">
                  <a:moveTo>
                    <a:pt x="285349" y="17023"/>
                  </a:moveTo>
                  <a:lnTo>
                    <a:pt x="285349" y="17023"/>
                  </a:lnTo>
                  <a:lnTo>
                    <a:pt x="278163" y="11248"/>
                  </a:lnTo>
                  <a:lnTo>
                    <a:pt x="260014" y="2533"/>
                  </a:lnTo>
                  <a:lnTo>
                    <a:pt x="247278" y="0"/>
                  </a:lnTo>
                  <a:lnTo>
                    <a:pt x="221465" y="1945"/>
                  </a:lnTo>
                  <a:lnTo>
                    <a:pt x="181362" y="13731"/>
                  </a:lnTo>
                  <a:lnTo>
                    <a:pt x="140473" y="34000"/>
                  </a:lnTo>
                  <a:lnTo>
                    <a:pt x="101547" y="57880"/>
                  </a:lnTo>
                  <a:lnTo>
                    <a:pt x="66573" y="89571"/>
                  </a:lnTo>
                  <a:lnTo>
                    <a:pt x="43981" y="132514"/>
                  </a:lnTo>
                  <a:lnTo>
                    <a:pt x="35082" y="166425"/>
                  </a:lnTo>
                  <a:lnTo>
                    <a:pt x="30186" y="204074"/>
                  </a:lnTo>
                  <a:lnTo>
                    <a:pt x="30362" y="246677"/>
                  </a:lnTo>
                  <a:lnTo>
                    <a:pt x="34673" y="291482"/>
                  </a:lnTo>
                  <a:lnTo>
                    <a:pt x="37798" y="314296"/>
                  </a:lnTo>
                  <a:lnTo>
                    <a:pt x="41293" y="339383"/>
                  </a:lnTo>
                  <a:lnTo>
                    <a:pt x="45034" y="365985"/>
                  </a:lnTo>
                  <a:lnTo>
                    <a:pt x="48939" y="393598"/>
                  </a:lnTo>
                  <a:lnTo>
                    <a:pt x="50837" y="421178"/>
                  </a:lnTo>
                  <a:lnTo>
                    <a:pt x="51396" y="448738"/>
                  </a:lnTo>
                  <a:lnTo>
                    <a:pt x="51064" y="476283"/>
                  </a:lnTo>
                  <a:lnTo>
                    <a:pt x="50137" y="503113"/>
                  </a:lnTo>
                  <a:lnTo>
                    <a:pt x="48813" y="529466"/>
                  </a:lnTo>
                  <a:lnTo>
                    <a:pt x="47225" y="555502"/>
                  </a:lnTo>
                  <a:lnTo>
                    <a:pt x="45461" y="579914"/>
                  </a:lnTo>
                  <a:lnTo>
                    <a:pt x="41619" y="625854"/>
                  </a:lnTo>
                  <a:lnTo>
                    <a:pt x="35678" y="669791"/>
                  </a:lnTo>
                  <a:lnTo>
                    <a:pt x="28334" y="712131"/>
                  </a:lnTo>
                  <a:lnTo>
                    <a:pt x="20366" y="752115"/>
                  </a:lnTo>
                  <a:lnTo>
                    <a:pt x="14003" y="787290"/>
                  </a:lnTo>
                  <a:lnTo>
                    <a:pt x="6454" y="829215"/>
                  </a:lnTo>
                  <a:lnTo>
                    <a:pt x="201" y="875692"/>
                  </a:lnTo>
                  <a:lnTo>
                    <a:pt x="0" y="879452"/>
                  </a:lnTo>
                  <a:lnTo>
                    <a:pt x="1659" y="885512"/>
                  </a:lnTo>
                  <a:lnTo>
                    <a:pt x="8472" y="895151"/>
                  </a:lnTo>
                  <a:lnTo>
                    <a:pt x="14536" y="901704"/>
                  </a:lnTo>
                  <a:lnTo>
                    <a:pt x="18702" y="904104"/>
                  </a:lnTo>
                  <a:lnTo>
                    <a:pt x="48931" y="910880"/>
                  </a:lnTo>
                  <a:lnTo>
                    <a:pt x="84772" y="913812"/>
                  </a:lnTo>
                  <a:lnTo>
                    <a:pt x="120003" y="915835"/>
                  </a:lnTo>
                  <a:lnTo>
                    <a:pt x="163884" y="914382"/>
                  </a:lnTo>
                  <a:lnTo>
                    <a:pt x="205965" y="913266"/>
                  </a:lnTo>
                  <a:lnTo>
                    <a:pt x="243717" y="913475"/>
                  </a:lnTo>
                  <a:lnTo>
                    <a:pt x="304399" y="918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946">
              <a:extLst>
                <a:ext uri="{FF2B5EF4-FFF2-40B4-BE49-F238E27FC236}">
                  <a16:creationId xmlns:a16="http://schemas.microsoft.com/office/drawing/2014/main" xmlns="" id="{01E699B6-E899-469C-BF12-5E4A5B85A36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03400" y="1098550"/>
              <a:ext cx="203201" cy="11818"/>
            </a:xfrm>
            <a:custGeom>
              <a:avLst/>
              <a:gdLst/>
              <a:ahLst/>
              <a:cxnLst/>
              <a:rect l="0" t="0" r="0" b="0"/>
              <a:pathLst>
                <a:path w="2032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6742" y="11817"/>
                  </a:lnTo>
                  <a:lnTo>
                    <a:pt x="44057" y="11115"/>
                  </a:lnTo>
                  <a:lnTo>
                    <a:pt x="75320" y="5881"/>
                  </a:lnTo>
                  <a:lnTo>
                    <a:pt x="110381" y="2614"/>
                  </a:lnTo>
                  <a:lnTo>
                    <a:pt x="145014" y="116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947">
              <a:extLst>
                <a:ext uri="{FF2B5EF4-FFF2-40B4-BE49-F238E27FC236}">
                  <a16:creationId xmlns:a16="http://schemas.microsoft.com/office/drawing/2014/main" xmlns="" id="{C39F17BB-9FD0-4D73-8BC8-0D03C613066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797050" y="981463"/>
              <a:ext cx="152401" cy="9138"/>
            </a:xfrm>
            <a:custGeom>
              <a:avLst/>
              <a:gdLst/>
              <a:ahLst/>
              <a:cxnLst/>
              <a:rect l="0" t="0" r="0" b="0"/>
              <a:pathLst>
                <a:path w="152401" h="9138">
                  <a:moveTo>
                    <a:pt x="0" y="2787"/>
                  </a:moveTo>
                  <a:lnTo>
                    <a:pt x="0" y="2787"/>
                  </a:lnTo>
                  <a:lnTo>
                    <a:pt x="0" y="6158"/>
                  </a:lnTo>
                  <a:lnTo>
                    <a:pt x="1411" y="7151"/>
                  </a:lnTo>
                  <a:lnTo>
                    <a:pt x="6742" y="8254"/>
                  </a:lnTo>
                  <a:lnTo>
                    <a:pt x="50216" y="2113"/>
                  </a:lnTo>
                  <a:lnTo>
                    <a:pt x="90608" y="0"/>
                  </a:lnTo>
                  <a:lnTo>
                    <a:pt x="135020" y="5607"/>
                  </a:lnTo>
                  <a:lnTo>
                    <a:pt x="152400" y="9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610">
            <a:extLst>
              <a:ext uri="{FF2B5EF4-FFF2-40B4-BE49-F238E27FC236}">
                <a16:creationId xmlns:a16="http://schemas.microsoft.com/office/drawing/2014/main" xmlns="" id="{DDBF4103-27EC-445F-8C46-E56EFE2F6DB6}"/>
              </a:ext>
            </a:extLst>
          </p:cNvPr>
          <p:cNvGrpSpPr/>
          <p:nvPr/>
        </p:nvGrpSpPr>
        <p:grpSpPr>
          <a:xfrm>
            <a:off x="6486304" y="642649"/>
            <a:ext cx="1253589" cy="550971"/>
            <a:chOff x="6486304" y="642649"/>
            <a:chExt cx="1253589" cy="550971"/>
          </a:xfrm>
        </p:grpSpPr>
        <p:sp>
          <p:nvSpPr>
            <p:cNvPr id="504" name="SMARTInkShape-2948">
              <a:extLst>
                <a:ext uri="{FF2B5EF4-FFF2-40B4-BE49-F238E27FC236}">
                  <a16:creationId xmlns:a16="http://schemas.microsoft.com/office/drawing/2014/main" xmlns="" id="{CBC75136-7406-48E8-9316-A2B14B71701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303022" y="718335"/>
              <a:ext cx="101079" cy="138916"/>
            </a:xfrm>
            <a:custGeom>
              <a:avLst/>
              <a:gdLst/>
              <a:ahLst/>
              <a:cxnLst/>
              <a:rect l="0" t="0" r="0" b="0"/>
              <a:pathLst>
                <a:path w="101079" h="138916">
                  <a:moveTo>
                    <a:pt x="12178" y="18265"/>
                  </a:moveTo>
                  <a:lnTo>
                    <a:pt x="12178" y="18265"/>
                  </a:lnTo>
                  <a:lnTo>
                    <a:pt x="0" y="0"/>
                  </a:lnTo>
                  <a:lnTo>
                    <a:pt x="13117" y="6189"/>
                  </a:lnTo>
                  <a:lnTo>
                    <a:pt x="34877" y="27073"/>
                  </a:lnTo>
                  <a:lnTo>
                    <a:pt x="61739" y="70099"/>
                  </a:lnTo>
                  <a:lnTo>
                    <a:pt x="83247" y="111420"/>
                  </a:lnTo>
                  <a:lnTo>
                    <a:pt x="101078" y="138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949">
              <a:extLst>
                <a:ext uri="{FF2B5EF4-FFF2-40B4-BE49-F238E27FC236}">
                  <a16:creationId xmlns:a16="http://schemas.microsoft.com/office/drawing/2014/main" xmlns="" id="{8C9ADEBF-4438-4E5C-A0FB-D526CD20997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378700" y="723900"/>
              <a:ext cx="114301" cy="336551"/>
            </a:xfrm>
            <a:custGeom>
              <a:avLst/>
              <a:gdLst/>
              <a:ahLst/>
              <a:cxnLst/>
              <a:rect l="0" t="0" r="0" b="0"/>
              <a:pathLst>
                <a:path w="114301" h="33655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78135" y="10845"/>
                  </a:lnTo>
                  <a:lnTo>
                    <a:pt x="39330" y="38692"/>
                  </a:lnTo>
                  <a:lnTo>
                    <a:pt x="31591" y="49182"/>
                  </a:lnTo>
                  <a:lnTo>
                    <a:pt x="28151" y="59253"/>
                  </a:lnTo>
                  <a:lnTo>
                    <a:pt x="24936" y="85295"/>
                  </a:lnTo>
                  <a:lnTo>
                    <a:pt x="22137" y="90355"/>
                  </a:lnTo>
                  <a:lnTo>
                    <a:pt x="21813" y="93398"/>
                  </a:lnTo>
                  <a:lnTo>
                    <a:pt x="28232" y="140729"/>
                  </a:lnTo>
                  <a:lnTo>
                    <a:pt x="21281" y="183726"/>
                  </a:lnTo>
                  <a:lnTo>
                    <a:pt x="17830" y="219537"/>
                  </a:lnTo>
                  <a:lnTo>
                    <a:pt x="12339" y="257665"/>
                  </a:lnTo>
                  <a:lnTo>
                    <a:pt x="4161" y="298782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950">
              <a:extLst>
                <a:ext uri="{FF2B5EF4-FFF2-40B4-BE49-F238E27FC236}">
                  <a16:creationId xmlns:a16="http://schemas.microsoft.com/office/drawing/2014/main" xmlns="" id="{127521FD-01BC-4EA6-8529-81B3580C3C1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483580" y="1009650"/>
              <a:ext cx="9421" cy="44451"/>
            </a:xfrm>
            <a:custGeom>
              <a:avLst/>
              <a:gdLst/>
              <a:ahLst/>
              <a:cxnLst/>
              <a:rect l="0" t="0" r="0" b="0"/>
              <a:pathLst>
                <a:path w="9421" h="44451">
                  <a:moveTo>
                    <a:pt x="9420" y="0"/>
                  </a:moveTo>
                  <a:lnTo>
                    <a:pt x="9420" y="0"/>
                  </a:lnTo>
                  <a:lnTo>
                    <a:pt x="8715" y="10139"/>
                  </a:lnTo>
                  <a:lnTo>
                    <a:pt x="0" y="33308"/>
                  </a:lnTo>
                  <a:lnTo>
                    <a:pt x="307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951">
              <a:extLst>
                <a:ext uri="{FF2B5EF4-FFF2-40B4-BE49-F238E27FC236}">
                  <a16:creationId xmlns:a16="http://schemas.microsoft.com/office/drawing/2014/main" xmlns="" id="{600C4E4E-8A5F-436F-9084-AF25A6D6665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75355" y="920750"/>
              <a:ext cx="49396" cy="12362"/>
            </a:xfrm>
            <a:custGeom>
              <a:avLst/>
              <a:gdLst/>
              <a:ahLst/>
              <a:cxnLst/>
              <a:rect l="0" t="0" r="0" b="0"/>
              <a:pathLst>
                <a:path w="49396" h="12362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9" y="705"/>
                  </a:lnTo>
                  <a:lnTo>
                    <a:pt x="702" y="1881"/>
                  </a:lnTo>
                  <a:lnTo>
                    <a:pt x="0" y="3371"/>
                  </a:lnTo>
                  <a:lnTo>
                    <a:pt x="1648" y="5070"/>
                  </a:lnTo>
                  <a:lnTo>
                    <a:pt x="9126" y="8838"/>
                  </a:lnTo>
                  <a:lnTo>
                    <a:pt x="36670" y="12361"/>
                  </a:lnTo>
                  <a:lnTo>
                    <a:pt x="42093" y="10668"/>
                  </a:lnTo>
                  <a:lnTo>
                    <a:pt x="493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952">
              <a:extLst>
                <a:ext uri="{FF2B5EF4-FFF2-40B4-BE49-F238E27FC236}">
                  <a16:creationId xmlns:a16="http://schemas.microsoft.com/office/drawing/2014/main" xmlns="" id="{873B8834-CF6D-470D-8BD0-72785524B0F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56500" y="642649"/>
              <a:ext cx="183393" cy="550971"/>
            </a:xfrm>
            <a:custGeom>
              <a:avLst/>
              <a:gdLst/>
              <a:ahLst/>
              <a:cxnLst/>
              <a:rect l="0" t="0" r="0" b="0"/>
              <a:pathLst>
                <a:path w="183393" h="550971">
                  <a:moveTo>
                    <a:pt x="57150" y="24101"/>
                  </a:moveTo>
                  <a:lnTo>
                    <a:pt x="57150" y="24101"/>
                  </a:lnTo>
                  <a:lnTo>
                    <a:pt x="52124" y="12167"/>
                  </a:lnTo>
                  <a:lnTo>
                    <a:pt x="51682" y="9795"/>
                  </a:lnTo>
                  <a:lnTo>
                    <a:pt x="53505" y="7508"/>
                  </a:lnTo>
                  <a:lnTo>
                    <a:pt x="61174" y="3086"/>
                  </a:lnTo>
                  <a:lnTo>
                    <a:pt x="84134" y="0"/>
                  </a:lnTo>
                  <a:lnTo>
                    <a:pt x="125048" y="5779"/>
                  </a:lnTo>
                  <a:lnTo>
                    <a:pt x="158757" y="17033"/>
                  </a:lnTo>
                  <a:lnTo>
                    <a:pt x="171217" y="26604"/>
                  </a:lnTo>
                  <a:lnTo>
                    <a:pt x="175529" y="32120"/>
                  </a:lnTo>
                  <a:lnTo>
                    <a:pt x="180318" y="47656"/>
                  </a:lnTo>
                  <a:lnTo>
                    <a:pt x="183392" y="89745"/>
                  </a:lnTo>
                  <a:lnTo>
                    <a:pt x="180555" y="133078"/>
                  </a:lnTo>
                  <a:lnTo>
                    <a:pt x="173379" y="168961"/>
                  </a:lnTo>
                  <a:lnTo>
                    <a:pt x="164547" y="209133"/>
                  </a:lnTo>
                  <a:lnTo>
                    <a:pt x="158269" y="252858"/>
                  </a:lnTo>
                  <a:lnTo>
                    <a:pt x="149364" y="296280"/>
                  </a:lnTo>
                  <a:lnTo>
                    <a:pt x="139057" y="338392"/>
                  </a:lnTo>
                  <a:lnTo>
                    <a:pt x="129770" y="378275"/>
                  </a:lnTo>
                  <a:lnTo>
                    <a:pt x="122822" y="413404"/>
                  </a:lnTo>
                  <a:lnTo>
                    <a:pt x="116825" y="457185"/>
                  </a:lnTo>
                  <a:lnTo>
                    <a:pt x="113167" y="494381"/>
                  </a:lnTo>
                  <a:lnTo>
                    <a:pt x="108407" y="540723"/>
                  </a:lnTo>
                  <a:lnTo>
                    <a:pt x="107958" y="550970"/>
                  </a:lnTo>
                  <a:lnTo>
                    <a:pt x="63893" y="546071"/>
                  </a:lnTo>
                  <a:lnTo>
                    <a:pt x="21754" y="541022"/>
                  </a:lnTo>
                  <a:lnTo>
                    <a:pt x="0" y="538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953">
              <a:extLst>
                <a:ext uri="{FF2B5EF4-FFF2-40B4-BE49-F238E27FC236}">
                  <a16:creationId xmlns:a16="http://schemas.microsoft.com/office/drawing/2014/main" xmlns="" id="{57E4CB9D-E2D7-496C-818A-7A4F0DCC0A5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63216" y="863600"/>
              <a:ext cx="18635" cy="24241"/>
            </a:xfrm>
            <a:custGeom>
              <a:avLst/>
              <a:gdLst/>
              <a:ahLst/>
              <a:cxnLst/>
              <a:rect l="0" t="0" r="0" b="0"/>
              <a:pathLst>
                <a:path w="18635" h="24241">
                  <a:moveTo>
                    <a:pt x="18634" y="12700"/>
                  </a:moveTo>
                  <a:lnTo>
                    <a:pt x="18634" y="12700"/>
                  </a:lnTo>
                  <a:lnTo>
                    <a:pt x="11892" y="9329"/>
                  </a:lnTo>
                  <a:lnTo>
                    <a:pt x="9200" y="9042"/>
                  </a:lnTo>
                  <a:lnTo>
                    <a:pt x="989" y="12079"/>
                  </a:lnTo>
                  <a:lnTo>
                    <a:pt x="521" y="12991"/>
                  </a:lnTo>
                  <a:lnTo>
                    <a:pt x="0" y="15887"/>
                  </a:lnTo>
                  <a:lnTo>
                    <a:pt x="1272" y="17647"/>
                  </a:lnTo>
                  <a:lnTo>
                    <a:pt x="6449" y="21484"/>
                  </a:lnTo>
                  <a:lnTo>
                    <a:pt x="13927" y="24240"/>
                  </a:lnTo>
                  <a:lnTo>
                    <a:pt x="15495" y="23921"/>
                  </a:lnTo>
                  <a:lnTo>
                    <a:pt x="16541" y="23003"/>
                  </a:lnTo>
                  <a:lnTo>
                    <a:pt x="17239" y="21685"/>
                  </a:lnTo>
                  <a:lnTo>
                    <a:pt x="16998" y="20101"/>
                  </a:lnTo>
                  <a:lnTo>
                    <a:pt x="13994" y="13795"/>
                  </a:lnTo>
                  <a:lnTo>
                    <a:pt x="1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954">
              <a:extLst>
                <a:ext uri="{FF2B5EF4-FFF2-40B4-BE49-F238E27FC236}">
                  <a16:creationId xmlns:a16="http://schemas.microsoft.com/office/drawing/2014/main" xmlns="" id="{1D3C417E-A6E6-4DED-98CE-B835A6122B7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146441" y="984250"/>
              <a:ext cx="3660" cy="57151"/>
            </a:xfrm>
            <a:custGeom>
              <a:avLst/>
              <a:gdLst/>
              <a:ahLst/>
              <a:cxnLst/>
              <a:rect l="0" t="0" r="0" b="0"/>
              <a:pathLst>
                <a:path w="3660" h="57151">
                  <a:moveTo>
                    <a:pt x="3659" y="0"/>
                  </a:moveTo>
                  <a:lnTo>
                    <a:pt x="3659" y="0"/>
                  </a:lnTo>
                  <a:lnTo>
                    <a:pt x="1777" y="27612"/>
                  </a:lnTo>
                  <a:lnTo>
                    <a:pt x="0" y="38377"/>
                  </a:lnTo>
                  <a:lnTo>
                    <a:pt x="365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955">
              <a:extLst>
                <a:ext uri="{FF2B5EF4-FFF2-40B4-BE49-F238E27FC236}">
                  <a16:creationId xmlns:a16="http://schemas.microsoft.com/office/drawing/2014/main" xmlns="" id="{0F4E9F6E-7CAA-4186-99CC-209FB4CA723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58740" y="768350"/>
              <a:ext cx="146911" cy="260351"/>
            </a:xfrm>
            <a:custGeom>
              <a:avLst/>
              <a:gdLst/>
              <a:ahLst/>
              <a:cxnLst/>
              <a:rect l="0" t="0" r="0" b="0"/>
              <a:pathLst>
                <a:path w="146911" h="260351">
                  <a:moveTo>
                    <a:pt x="146910" y="0"/>
                  </a:moveTo>
                  <a:lnTo>
                    <a:pt x="146910" y="0"/>
                  </a:lnTo>
                  <a:lnTo>
                    <a:pt x="143539" y="0"/>
                  </a:lnTo>
                  <a:lnTo>
                    <a:pt x="140002" y="1881"/>
                  </a:lnTo>
                  <a:lnTo>
                    <a:pt x="121870" y="18951"/>
                  </a:lnTo>
                  <a:lnTo>
                    <a:pt x="94064" y="61050"/>
                  </a:lnTo>
                  <a:lnTo>
                    <a:pt x="63283" y="106127"/>
                  </a:lnTo>
                  <a:lnTo>
                    <a:pt x="44595" y="138654"/>
                  </a:lnTo>
                  <a:lnTo>
                    <a:pt x="18209" y="185330"/>
                  </a:lnTo>
                  <a:lnTo>
                    <a:pt x="2629" y="223697"/>
                  </a:lnTo>
                  <a:lnTo>
                    <a:pt x="0" y="240767"/>
                  </a:lnTo>
                  <a:lnTo>
                    <a:pt x="86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956">
              <a:extLst>
                <a:ext uri="{FF2B5EF4-FFF2-40B4-BE49-F238E27FC236}">
                  <a16:creationId xmlns:a16="http://schemas.microsoft.com/office/drawing/2014/main" xmlns="" id="{B5B5212B-931F-47E9-8165-A55CE3DA77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89750" y="777679"/>
              <a:ext cx="196851" cy="219272"/>
            </a:xfrm>
            <a:custGeom>
              <a:avLst/>
              <a:gdLst/>
              <a:ahLst/>
              <a:cxnLst/>
              <a:rect l="0" t="0" r="0" b="0"/>
              <a:pathLst>
                <a:path w="196851" h="2192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24419" y="1275"/>
                  </a:lnTo>
                  <a:lnTo>
                    <a:pt x="50901" y="12863"/>
                  </a:lnTo>
                  <a:lnTo>
                    <a:pt x="87832" y="43186"/>
                  </a:lnTo>
                  <a:lnTo>
                    <a:pt x="130055" y="83450"/>
                  </a:lnTo>
                  <a:lnTo>
                    <a:pt x="163731" y="126660"/>
                  </a:lnTo>
                  <a:lnTo>
                    <a:pt x="188213" y="164000"/>
                  </a:lnTo>
                  <a:lnTo>
                    <a:pt x="194657" y="184593"/>
                  </a:lnTo>
                  <a:lnTo>
                    <a:pt x="1968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957">
              <a:extLst>
                <a:ext uri="{FF2B5EF4-FFF2-40B4-BE49-F238E27FC236}">
                  <a16:creationId xmlns:a16="http://schemas.microsoft.com/office/drawing/2014/main" xmlns="" id="{B231B475-2F57-43FC-B6C7-66EAB48AFBE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86304" y="790492"/>
              <a:ext cx="276291" cy="281448"/>
            </a:xfrm>
            <a:custGeom>
              <a:avLst/>
              <a:gdLst/>
              <a:ahLst/>
              <a:cxnLst/>
              <a:rect l="0" t="0" r="0" b="0"/>
              <a:pathLst>
                <a:path w="276291" h="281448">
                  <a:moveTo>
                    <a:pt x="263746" y="22308"/>
                  </a:moveTo>
                  <a:lnTo>
                    <a:pt x="263746" y="22308"/>
                  </a:lnTo>
                  <a:lnTo>
                    <a:pt x="270488" y="18937"/>
                  </a:lnTo>
                  <a:lnTo>
                    <a:pt x="272474" y="16533"/>
                  </a:lnTo>
                  <a:lnTo>
                    <a:pt x="275923" y="5285"/>
                  </a:lnTo>
                  <a:lnTo>
                    <a:pt x="276290" y="488"/>
                  </a:lnTo>
                  <a:lnTo>
                    <a:pt x="274224" y="0"/>
                  </a:lnTo>
                  <a:lnTo>
                    <a:pt x="259796" y="3390"/>
                  </a:lnTo>
                  <a:lnTo>
                    <a:pt x="218384" y="16820"/>
                  </a:lnTo>
                  <a:lnTo>
                    <a:pt x="170813" y="32676"/>
                  </a:lnTo>
                  <a:lnTo>
                    <a:pt x="134953" y="47377"/>
                  </a:lnTo>
                  <a:lnTo>
                    <a:pt x="97849" y="63318"/>
                  </a:lnTo>
                  <a:lnTo>
                    <a:pt x="54744" y="88160"/>
                  </a:lnTo>
                  <a:lnTo>
                    <a:pt x="33114" y="106652"/>
                  </a:lnTo>
                  <a:lnTo>
                    <a:pt x="32380" y="111699"/>
                  </a:lnTo>
                  <a:lnTo>
                    <a:pt x="34713" y="116474"/>
                  </a:lnTo>
                  <a:lnTo>
                    <a:pt x="39091" y="121069"/>
                  </a:lnTo>
                  <a:lnTo>
                    <a:pt x="72219" y="130906"/>
                  </a:lnTo>
                  <a:lnTo>
                    <a:pt x="109478" y="137837"/>
                  </a:lnTo>
                  <a:lnTo>
                    <a:pt x="150027" y="144915"/>
                  </a:lnTo>
                  <a:lnTo>
                    <a:pt x="192422" y="152867"/>
                  </a:lnTo>
                  <a:lnTo>
                    <a:pt x="203824" y="157475"/>
                  </a:lnTo>
                  <a:lnTo>
                    <a:pt x="203337" y="161103"/>
                  </a:lnTo>
                  <a:lnTo>
                    <a:pt x="193389" y="170778"/>
                  </a:lnTo>
                  <a:lnTo>
                    <a:pt x="154470" y="191496"/>
                  </a:lnTo>
                  <a:lnTo>
                    <a:pt x="120635" y="207334"/>
                  </a:lnTo>
                  <a:lnTo>
                    <a:pt x="84430" y="223781"/>
                  </a:lnTo>
                  <a:lnTo>
                    <a:pt x="47172" y="240498"/>
                  </a:lnTo>
                  <a:lnTo>
                    <a:pt x="10722" y="259034"/>
                  </a:lnTo>
                  <a:lnTo>
                    <a:pt x="4753" y="264086"/>
                  </a:lnTo>
                  <a:lnTo>
                    <a:pt x="1478" y="268866"/>
                  </a:lnTo>
                  <a:lnTo>
                    <a:pt x="0" y="273463"/>
                  </a:lnTo>
                  <a:lnTo>
                    <a:pt x="3249" y="276528"/>
                  </a:lnTo>
                  <a:lnTo>
                    <a:pt x="18147" y="279934"/>
                  </a:lnTo>
                  <a:lnTo>
                    <a:pt x="50168" y="281447"/>
                  </a:lnTo>
                  <a:lnTo>
                    <a:pt x="93328" y="280709"/>
                  </a:lnTo>
                  <a:lnTo>
                    <a:pt x="117679" y="278536"/>
                  </a:lnTo>
                  <a:lnTo>
                    <a:pt x="143085" y="275677"/>
                  </a:lnTo>
                  <a:lnTo>
                    <a:pt x="167783" y="273771"/>
                  </a:lnTo>
                  <a:lnTo>
                    <a:pt x="192009" y="272500"/>
                  </a:lnTo>
                  <a:lnTo>
                    <a:pt x="231863" y="271088"/>
                  </a:lnTo>
                  <a:lnTo>
                    <a:pt x="263746" y="269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312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611">
            <a:extLst>
              <a:ext uri="{FF2B5EF4-FFF2-40B4-BE49-F238E27FC236}">
                <a16:creationId xmlns:a16="http://schemas.microsoft.com/office/drawing/2014/main" xmlns="" id="{B408C5C8-EAE9-4ED1-B0C4-674955554F57}"/>
              </a:ext>
            </a:extLst>
          </p:cNvPr>
          <p:cNvGrpSpPr/>
          <p:nvPr/>
        </p:nvGrpSpPr>
        <p:grpSpPr>
          <a:xfrm>
            <a:off x="1435100" y="565150"/>
            <a:ext cx="704851" cy="463551"/>
            <a:chOff x="1435100" y="565150"/>
            <a:chExt cx="704851" cy="463551"/>
          </a:xfrm>
        </p:grpSpPr>
        <p:sp>
          <p:nvSpPr>
            <p:cNvPr id="2" name="SMARTInkShape-2958">
              <a:extLst>
                <a:ext uri="{FF2B5EF4-FFF2-40B4-BE49-F238E27FC236}">
                  <a16:creationId xmlns:a16="http://schemas.microsoft.com/office/drawing/2014/main" xmlns="" id="{B8FC70DE-A20D-46C2-AE7D-8327E21D334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24933" y="939800"/>
              <a:ext cx="215018" cy="28249"/>
            </a:xfrm>
            <a:custGeom>
              <a:avLst/>
              <a:gdLst/>
              <a:ahLst/>
              <a:cxnLst/>
              <a:rect l="0" t="0" r="0" b="0"/>
              <a:pathLst>
                <a:path w="215018" h="28249">
                  <a:moveTo>
                    <a:pt x="5467" y="12700"/>
                  </a:moveTo>
                  <a:lnTo>
                    <a:pt x="5467" y="12700"/>
                  </a:lnTo>
                  <a:lnTo>
                    <a:pt x="0" y="23635"/>
                  </a:lnTo>
                  <a:lnTo>
                    <a:pt x="12862" y="28248"/>
                  </a:lnTo>
                  <a:lnTo>
                    <a:pt x="59401" y="24381"/>
                  </a:lnTo>
                  <a:lnTo>
                    <a:pt x="99059" y="16867"/>
                  </a:lnTo>
                  <a:lnTo>
                    <a:pt x="144676" y="7585"/>
                  </a:lnTo>
                  <a:lnTo>
                    <a:pt x="183827" y="2247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59">
              <a:extLst>
                <a:ext uri="{FF2B5EF4-FFF2-40B4-BE49-F238E27FC236}">
                  <a16:creationId xmlns:a16="http://schemas.microsoft.com/office/drawing/2014/main" xmlns="" id="{246884AF-F9CD-4C91-A7D1-DA93F0E2AB7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937633" y="812800"/>
              <a:ext cx="164218" cy="6351"/>
            </a:xfrm>
            <a:custGeom>
              <a:avLst/>
              <a:gdLst/>
              <a:ahLst/>
              <a:cxnLst/>
              <a:rect l="0" t="0" r="0" b="0"/>
              <a:pathLst>
                <a:path w="16421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5604" y="1290"/>
                  </a:lnTo>
                  <a:lnTo>
                    <a:pt x="93045" y="255"/>
                  </a:lnTo>
                  <a:lnTo>
                    <a:pt x="137720" y="756"/>
                  </a:lnTo>
                  <a:lnTo>
                    <a:pt x="1642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60">
              <a:extLst>
                <a:ext uri="{FF2B5EF4-FFF2-40B4-BE49-F238E27FC236}">
                  <a16:creationId xmlns:a16="http://schemas.microsoft.com/office/drawing/2014/main" xmlns="" id="{49C35DFA-957B-49E1-905E-F13DC432068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614718" y="585606"/>
              <a:ext cx="125183" cy="443095"/>
            </a:xfrm>
            <a:custGeom>
              <a:avLst/>
              <a:gdLst/>
              <a:ahLst/>
              <a:cxnLst/>
              <a:rect l="0" t="0" r="0" b="0"/>
              <a:pathLst>
                <a:path w="125183" h="443095">
                  <a:moveTo>
                    <a:pt x="125182" y="17644"/>
                  </a:moveTo>
                  <a:lnTo>
                    <a:pt x="125182" y="17644"/>
                  </a:lnTo>
                  <a:lnTo>
                    <a:pt x="125182" y="3338"/>
                  </a:lnTo>
                  <a:lnTo>
                    <a:pt x="124476" y="1757"/>
                  </a:lnTo>
                  <a:lnTo>
                    <a:pt x="123300" y="703"/>
                  </a:lnTo>
                  <a:lnTo>
                    <a:pt x="121811" y="0"/>
                  </a:lnTo>
                  <a:lnTo>
                    <a:pt x="109602" y="5753"/>
                  </a:lnTo>
                  <a:lnTo>
                    <a:pt x="76225" y="44064"/>
                  </a:lnTo>
                  <a:lnTo>
                    <a:pt x="48641" y="88244"/>
                  </a:lnTo>
                  <a:lnTo>
                    <a:pt x="20510" y="131674"/>
                  </a:lnTo>
                  <a:lnTo>
                    <a:pt x="2272" y="173980"/>
                  </a:lnTo>
                  <a:lnTo>
                    <a:pt x="0" y="184964"/>
                  </a:lnTo>
                  <a:lnTo>
                    <a:pt x="871" y="194549"/>
                  </a:lnTo>
                  <a:lnTo>
                    <a:pt x="4050" y="216493"/>
                  </a:lnTo>
                  <a:lnTo>
                    <a:pt x="4529" y="263804"/>
                  </a:lnTo>
                  <a:lnTo>
                    <a:pt x="4532" y="308901"/>
                  </a:lnTo>
                  <a:lnTo>
                    <a:pt x="4532" y="350128"/>
                  </a:lnTo>
                  <a:lnTo>
                    <a:pt x="7903" y="397404"/>
                  </a:lnTo>
                  <a:lnTo>
                    <a:pt x="10882" y="44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61">
              <a:extLst>
                <a:ext uri="{FF2B5EF4-FFF2-40B4-BE49-F238E27FC236}">
                  <a16:creationId xmlns:a16="http://schemas.microsoft.com/office/drawing/2014/main" xmlns="" id="{A45430FB-F799-4FB9-8749-BD788FD715C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435100" y="565150"/>
              <a:ext cx="190501" cy="245447"/>
            </a:xfrm>
            <a:custGeom>
              <a:avLst/>
              <a:gdLst/>
              <a:ahLst/>
              <a:cxnLst/>
              <a:rect l="0" t="0" r="0" b="0"/>
              <a:pathLst>
                <a:path w="190501" h="245447">
                  <a:moveTo>
                    <a:pt x="0" y="0"/>
                  </a:moveTo>
                  <a:lnTo>
                    <a:pt x="0" y="0"/>
                  </a:lnTo>
                  <a:lnTo>
                    <a:pt x="39789" y="45564"/>
                  </a:lnTo>
                  <a:lnTo>
                    <a:pt x="70602" y="90374"/>
                  </a:lnTo>
                  <a:lnTo>
                    <a:pt x="97354" y="127437"/>
                  </a:lnTo>
                  <a:lnTo>
                    <a:pt x="131257" y="171144"/>
                  </a:lnTo>
                  <a:lnTo>
                    <a:pt x="167969" y="218726"/>
                  </a:lnTo>
                  <a:lnTo>
                    <a:pt x="182725" y="242691"/>
                  </a:lnTo>
                  <a:lnTo>
                    <a:pt x="186574" y="245446"/>
                  </a:lnTo>
                  <a:lnTo>
                    <a:pt x="187883" y="244770"/>
                  </a:lnTo>
                  <a:lnTo>
                    <a:pt x="190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12">
            <a:extLst>
              <a:ext uri="{FF2B5EF4-FFF2-40B4-BE49-F238E27FC236}">
                <a16:creationId xmlns:a16="http://schemas.microsoft.com/office/drawing/2014/main" xmlns="" id="{FB8ED0E0-0DF9-40FE-B261-E34C76283806}"/>
              </a:ext>
            </a:extLst>
          </p:cNvPr>
          <p:cNvGrpSpPr/>
          <p:nvPr/>
        </p:nvGrpSpPr>
        <p:grpSpPr>
          <a:xfrm>
            <a:off x="2584450" y="615950"/>
            <a:ext cx="279401" cy="323851"/>
            <a:chOff x="2584450" y="615950"/>
            <a:chExt cx="279401" cy="323851"/>
          </a:xfrm>
        </p:grpSpPr>
        <p:sp>
          <p:nvSpPr>
            <p:cNvPr id="7" name="SMARTInkShape-2962">
              <a:extLst>
                <a:ext uri="{FF2B5EF4-FFF2-40B4-BE49-F238E27FC236}">
                  <a16:creationId xmlns:a16="http://schemas.microsoft.com/office/drawing/2014/main" xmlns="" id="{ABB2B887-9517-4893-AE9E-238DF24928C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616200" y="615950"/>
              <a:ext cx="203201" cy="323851"/>
            </a:xfrm>
            <a:custGeom>
              <a:avLst/>
              <a:gdLst/>
              <a:ahLst/>
              <a:cxnLst/>
              <a:rect l="0" t="0" r="0" b="0"/>
              <a:pathLst>
                <a:path w="203201" h="323851">
                  <a:moveTo>
                    <a:pt x="203200" y="0"/>
                  </a:moveTo>
                  <a:lnTo>
                    <a:pt x="203200" y="0"/>
                  </a:lnTo>
                  <a:lnTo>
                    <a:pt x="185523" y="8838"/>
                  </a:lnTo>
                  <a:lnTo>
                    <a:pt x="163120" y="41703"/>
                  </a:lnTo>
                  <a:lnTo>
                    <a:pt x="132567" y="87887"/>
                  </a:lnTo>
                  <a:lnTo>
                    <a:pt x="106229" y="133442"/>
                  </a:lnTo>
                  <a:lnTo>
                    <a:pt x="87194" y="166082"/>
                  </a:lnTo>
                  <a:lnTo>
                    <a:pt x="58526" y="212428"/>
                  </a:lnTo>
                  <a:lnTo>
                    <a:pt x="32158" y="251090"/>
                  </a:lnTo>
                  <a:lnTo>
                    <a:pt x="12115" y="28300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63">
              <a:extLst>
                <a:ext uri="{FF2B5EF4-FFF2-40B4-BE49-F238E27FC236}">
                  <a16:creationId xmlns:a16="http://schemas.microsoft.com/office/drawing/2014/main" xmlns="" id="{FDE2B23A-CE86-441C-AC5B-7AA5C367D89E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851150" y="876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6233" y="94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64">
              <a:extLst>
                <a:ext uri="{FF2B5EF4-FFF2-40B4-BE49-F238E27FC236}">
                  <a16:creationId xmlns:a16="http://schemas.microsoft.com/office/drawing/2014/main" xmlns="" id="{86D58540-575D-4711-A38B-8346BDDFE50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584450" y="641350"/>
              <a:ext cx="190501" cy="285751"/>
            </a:xfrm>
            <a:custGeom>
              <a:avLst/>
              <a:gdLst/>
              <a:ahLst/>
              <a:cxnLst/>
              <a:rect l="0" t="0" r="0" b="0"/>
              <a:pathLst>
                <a:path w="190501" h="285751">
                  <a:moveTo>
                    <a:pt x="0" y="0"/>
                  </a:moveTo>
                  <a:lnTo>
                    <a:pt x="0" y="0"/>
                  </a:lnTo>
                  <a:lnTo>
                    <a:pt x="31123" y="39851"/>
                  </a:lnTo>
                  <a:lnTo>
                    <a:pt x="69351" y="82285"/>
                  </a:lnTo>
                  <a:lnTo>
                    <a:pt x="107802" y="129587"/>
                  </a:lnTo>
                  <a:lnTo>
                    <a:pt x="143889" y="174490"/>
                  </a:lnTo>
                  <a:lnTo>
                    <a:pt x="168223" y="214919"/>
                  </a:lnTo>
                  <a:lnTo>
                    <a:pt x="185681" y="260862"/>
                  </a:lnTo>
                  <a:lnTo>
                    <a:pt x="190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13">
            <a:extLst>
              <a:ext uri="{FF2B5EF4-FFF2-40B4-BE49-F238E27FC236}">
                <a16:creationId xmlns:a16="http://schemas.microsoft.com/office/drawing/2014/main" xmlns="" id="{ADF99779-C63C-48E3-805A-477B01AB0908}"/>
              </a:ext>
            </a:extLst>
          </p:cNvPr>
          <p:cNvGrpSpPr/>
          <p:nvPr/>
        </p:nvGrpSpPr>
        <p:grpSpPr>
          <a:xfrm>
            <a:off x="3194287" y="370481"/>
            <a:ext cx="131162" cy="615904"/>
            <a:chOff x="3194287" y="370481"/>
            <a:chExt cx="131162" cy="615904"/>
          </a:xfrm>
        </p:grpSpPr>
        <p:sp>
          <p:nvSpPr>
            <p:cNvPr id="11" name="SMARTInkShape-2965">
              <a:extLst>
                <a:ext uri="{FF2B5EF4-FFF2-40B4-BE49-F238E27FC236}">
                  <a16:creationId xmlns:a16="http://schemas.microsoft.com/office/drawing/2014/main" xmlns="" id="{FC5DBE4D-418D-438A-BA6E-78F938B8C2D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194287" y="559822"/>
              <a:ext cx="131162" cy="426563"/>
            </a:xfrm>
            <a:custGeom>
              <a:avLst/>
              <a:gdLst/>
              <a:ahLst/>
              <a:cxnLst/>
              <a:rect l="0" t="0" r="0" b="0"/>
              <a:pathLst>
                <a:path w="131162" h="426563">
                  <a:moveTo>
                    <a:pt x="18813" y="170428"/>
                  </a:moveTo>
                  <a:lnTo>
                    <a:pt x="18813" y="170428"/>
                  </a:lnTo>
                  <a:lnTo>
                    <a:pt x="18107" y="176909"/>
                  </a:lnTo>
                  <a:lnTo>
                    <a:pt x="13787" y="202753"/>
                  </a:lnTo>
                  <a:lnTo>
                    <a:pt x="16096" y="247996"/>
                  </a:lnTo>
                  <a:lnTo>
                    <a:pt x="14637" y="295246"/>
                  </a:lnTo>
                  <a:lnTo>
                    <a:pt x="11548" y="329149"/>
                  </a:lnTo>
                  <a:lnTo>
                    <a:pt x="5842" y="376206"/>
                  </a:lnTo>
                  <a:lnTo>
                    <a:pt x="564" y="421292"/>
                  </a:lnTo>
                  <a:lnTo>
                    <a:pt x="119" y="426562"/>
                  </a:lnTo>
                  <a:lnTo>
                    <a:pt x="0" y="426556"/>
                  </a:lnTo>
                  <a:lnTo>
                    <a:pt x="3442" y="385769"/>
                  </a:lnTo>
                  <a:lnTo>
                    <a:pt x="1869" y="351978"/>
                  </a:lnTo>
                  <a:lnTo>
                    <a:pt x="2580" y="309678"/>
                  </a:lnTo>
                  <a:lnTo>
                    <a:pt x="5249" y="262656"/>
                  </a:lnTo>
                  <a:lnTo>
                    <a:pt x="6948" y="238263"/>
                  </a:lnTo>
                  <a:lnTo>
                    <a:pt x="10717" y="190699"/>
                  </a:lnTo>
                  <a:lnTo>
                    <a:pt x="14745" y="148393"/>
                  </a:lnTo>
                  <a:lnTo>
                    <a:pt x="18886" y="112187"/>
                  </a:lnTo>
                  <a:lnTo>
                    <a:pt x="27066" y="65918"/>
                  </a:lnTo>
                  <a:lnTo>
                    <a:pt x="42473" y="19099"/>
                  </a:lnTo>
                  <a:lnTo>
                    <a:pt x="52612" y="6039"/>
                  </a:lnTo>
                  <a:lnTo>
                    <a:pt x="58278" y="1569"/>
                  </a:lnTo>
                  <a:lnTo>
                    <a:pt x="64173" y="0"/>
                  </a:lnTo>
                  <a:lnTo>
                    <a:pt x="76367" y="2019"/>
                  </a:lnTo>
                  <a:lnTo>
                    <a:pt x="81171" y="5239"/>
                  </a:lnTo>
                  <a:lnTo>
                    <a:pt x="88391" y="14461"/>
                  </a:lnTo>
                  <a:lnTo>
                    <a:pt x="93051" y="38294"/>
                  </a:lnTo>
                  <a:lnTo>
                    <a:pt x="87847" y="84554"/>
                  </a:lnTo>
                  <a:lnTo>
                    <a:pt x="75891" y="121923"/>
                  </a:lnTo>
                  <a:lnTo>
                    <a:pt x="72403" y="129115"/>
                  </a:lnTo>
                  <a:lnTo>
                    <a:pt x="70853" y="137015"/>
                  </a:lnTo>
                  <a:lnTo>
                    <a:pt x="71145" y="139686"/>
                  </a:lnTo>
                  <a:lnTo>
                    <a:pt x="72045" y="141466"/>
                  </a:lnTo>
                  <a:lnTo>
                    <a:pt x="78566" y="145854"/>
                  </a:lnTo>
                  <a:lnTo>
                    <a:pt x="114587" y="168731"/>
                  </a:lnTo>
                  <a:lnTo>
                    <a:pt x="123233" y="178846"/>
                  </a:lnTo>
                  <a:lnTo>
                    <a:pt x="128722" y="190397"/>
                  </a:lnTo>
                  <a:lnTo>
                    <a:pt x="131161" y="202586"/>
                  </a:lnTo>
                  <a:lnTo>
                    <a:pt x="130364" y="213178"/>
                  </a:lnTo>
                  <a:lnTo>
                    <a:pt x="129164" y="217978"/>
                  </a:lnTo>
                  <a:lnTo>
                    <a:pt x="117361" y="234847"/>
                  </a:lnTo>
                  <a:lnTo>
                    <a:pt x="104475" y="243273"/>
                  </a:lnTo>
                  <a:lnTo>
                    <a:pt x="89340" y="248665"/>
                  </a:lnTo>
                  <a:lnTo>
                    <a:pt x="73207" y="251061"/>
                  </a:lnTo>
                  <a:lnTo>
                    <a:pt x="58510" y="248363"/>
                  </a:lnTo>
                  <a:lnTo>
                    <a:pt x="37863" y="24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66">
              <a:extLst>
                <a:ext uri="{FF2B5EF4-FFF2-40B4-BE49-F238E27FC236}">
                  <a16:creationId xmlns:a16="http://schemas.microsoft.com/office/drawing/2014/main" xmlns="" id="{76BFB3AC-E974-4B64-B703-6C12C3C51C6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200533" y="370481"/>
              <a:ext cx="95118" cy="112120"/>
            </a:xfrm>
            <a:custGeom>
              <a:avLst/>
              <a:gdLst/>
              <a:ahLst/>
              <a:cxnLst/>
              <a:rect l="0" t="0" r="0" b="0"/>
              <a:pathLst>
                <a:path w="95118" h="112120">
                  <a:moveTo>
                    <a:pt x="37967" y="4169"/>
                  </a:moveTo>
                  <a:lnTo>
                    <a:pt x="37967" y="4169"/>
                  </a:lnTo>
                  <a:lnTo>
                    <a:pt x="32898" y="9944"/>
                  </a:lnTo>
                  <a:lnTo>
                    <a:pt x="7526" y="53708"/>
                  </a:lnTo>
                  <a:lnTo>
                    <a:pt x="316" y="66852"/>
                  </a:lnTo>
                  <a:lnTo>
                    <a:pt x="166" y="66419"/>
                  </a:lnTo>
                  <a:lnTo>
                    <a:pt x="0" y="64056"/>
                  </a:lnTo>
                  <a:lnTo>
                    <a:pt x="5669" y="51015"/>
                  </a:lnTo>
                  <a:lnTo>
                    <a:pt x="34720" y="5289"/>
                  </a:lnTo>
                  <a:lnTo>
                    <a:pt x="36508" y="2799"/>
                  </a:lnTo>
                  <a:lnTo>
                    <a:pt x="40376" y="32"/>
                  </a:lnTo>
                  <a:lnTo>
                    <a:pt x="41689" y="0"/>
                  </a:lnTo>
                  <a:lnTo>
                    <a:pt x="42566" y="684"/>
                  </a:lnTo>
                  <a:lnTo>
                    <a:pt x="44949" y="4031"/>
                  </a:lnTo>
                  <a:lnTo>
                    <a:pt x="61891" y="25013"/>
                  </a:lnTo>
                  <a:lnTo>
                    <a:pt x="77868" y="70315"/>
                  </a:lnTo>
                  <a:lnTo>
                    <a:pt x="95117" y="112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14">
            <a:extLst>
              <a:ext uri="{FF2B5EF4-FFF2-40B4-BE49-F238E27FC236}">
                <a16:creationId xmlns:a16="http://schemas.microsoft.com/office/drawing/2014/main" xmlns="" id="{A30758AF-CB2D-410C-A865-4A4B539308AA}"/>
              </a:ext>
            </a:extLst>
          </p:cNvPr>
          <p:cNvGrpSpPr/>
          <p:nvPr/>
        </p:nvGrpSpPr>
        <p:grpSpPr>
          <a:xfrm>
            <a:off x="1638300" y="1132982"/>
            <a:ext cx="190501" cy="98919"/>
            <a:chOff x="1638300" y="1132982"/>
            <a:chExt cx="190501" cy="98919"/>
          </a:xfrm>
        </p:grpSpPr>
        <p:sp>
          <p:nvSpPr>
            <p:cNvPr id="14" name="SMARTInkShape-2967">
              <a:extLst>
                <a:ext uri="{FF2B5EF4-FFF2-40B4-BE49-F238E27FC236}">
                  <a16:creationId xmlns:a16="http://schemas.microsoft.com/office/drawing/2014/main" xmlns="" id="{4928DB30-FC7F-4CA4-957A-91E81707620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816100" y="11493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5026" y="3572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68">
              <a:extLst>
                <a:ext uri="{FF2B5EF4-FFF2-40B4-BE49-F238E27FC236}">
                  <a16:creationId xmlns:a16="http://schemas.microsoft.com/office/drawing/2014/main" xmlns="" id="{D13A45B2-FC6B-4094-B764-E34984FF7CE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746250" y="11366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48311" y="8838"/>
                  </a:lnTo>
                  <a:lnTo>
                    <a:pt x="24828" y="5302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69">
              <a:extLst>
                <a:ext uri="{FF2B5EF4-FFF2-40B4-BE49-F238E27FC236}">
                  <a16:creationId xmlns:a16="http://schemas.microsoft.com/office/drawing/2014/main" xmlns="" id="{D760A386-3487-4910-85FA-3A2DD9B11BE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727200" y="115570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3765" y="12209"/>
                  </a:lnTo>
                  <a:lnTo>
                    <a:pt x="698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70">
              <a:extLst>
                <a:ext uri="{FF2B5EF4-FFF2-40B4-BE49-F238E27FC236}">
                  <a16:creationId xmlns:a16="http://schemas.microsoft.com/office/drawing/2014/main" xmlns="" id="{38887AC9-84C0-4590-B90B-FFC3C300221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638300" y="1132982"/>
              <a:ext cx="57151" cy="98919"/>
            </a:xfrm>
            <a:custGeom>
              <a:avLst/>
              <a:gdLst/>
              <a:ahLst/>
              <a:cxnLst/>
              <a:rect l="0" t="0" r="0" b="0"/>
              <a:pathLst>
                <a:path w="57151" h="98919">
                  <a:moveTo>
                    <a:pt x="0" y="10018"/>
                  </a:moveTo>
                  <a:lnTo>
                    <a:pt x="0" y="10018"/>
                  </a:lnTo>
                  <a:lnTo>
                    <a:pt x="3371" y="16760"/>
                  </a:lnTo>
                  <a:lnTo>
                    <a:pt x="6176" y="64283"/>
                  </a:lnTo>
                  <a:lnTo>
                    <a:pt x="6343" y="90747"/>
                  </a:lnTo>
                  <a:lnTo>
                    <a:pt x="6350" y="44990"/>
                  </a:lnTo>
                  <a:lnTo>
                    <a:pt x="11419" y="17710"/>
                  </a:lnTo>
                  <a:lnTo>
                    <a:pt x="17181" y="3987"/>
                  </a:lnTo>
                  <a:lnTo>
                    <a:pt x="21277" y="282"/>
                  </a:lnTo>
                  <a:lnTo>
                    <a:pt x="23357" y="0"/>
                  </a:lnTo>
                  <a:lnTo>
                    <a:pt x="27549" y="1567"/>
                  </a:lnTo>
                  <a:lnTo>
                    <a:pt x="37247" y="13158"/>
                  </a:lnTo>
                  <a:lnTo>
                    <a:pt x="41249" y="25995"/>
                  </a:lnTo>
                  <a:lnTo>
                    <a:pt x="51076" y="71924"/>
                  </a:lnTo>
                  <a:lnTo>
                    <a:pt x="57150" y="9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615">
            <a:extLst>
              <a:ext uri="{FF2B5EF4-FFF2-40B4-BE49-F238E27FC236}">
                <a16:creationId xmlns:a16="http://schemas.microsoft.com/office/drawing/2014/main" xmlns="" id="{638BDCD9-BD94-4788-8ECE-A1218756E82F}"/>
              </a:ext>
            </a:extLst>
          </p:cNvPr>
          <p:cNvGrpSpPr/>
          <p:nvPr/>
        </p:nvGrpSpPr>
        <p:grpSpPr>
          <a:xfrm>
            <a:off x="2749550" y="1051212"/>
            <a:ext cx="221844" cy="201916"/>
            <a:chOff x="2749550" y="1051212"/>
            <a:chExt cx="221844" cy="201916"/>
          </a:xfrm>
        </p:grpSpPr>
        <p:sp>
          <p:nvSpPr>
            <p:cNvPr id="19" name="SMARTInkShape-2971">
              <a:extLst>
                <a:ext uri="{FF2B5EF4-FFF2-40B4-BE49-F238E27FC236}">
                  <a16:creationId xmlns:a16="http://schemas.microsoft.com/office/drawing/2014/main" xmlns="" id="{684ADC9E-20AC-4577-908C-DCED997E9B1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902214" y="1051212"/>
              <a:ext cx="69180" cy="201916"/>
            </a:xfrm>
            <a:custGeom>
              <a:avLst/>
              <a:gdLst/>
              <a:ahLst/>
              <a:cxnLst/>
              <a:rect l="0" t="0" r="0" b="0"/>
              <a:pathLst>
                <a:path w="69180" h="201916">
                  <a:moveTo>
                    <a:pt x="12436" y="104488"/>
                  </a:moveTo>
                  <a:lnTo>
                    <a:pt x="12436" y="104488"/>
                  </a:lnTo>
                  <a:lnTo>
                    <a:pt x="6969" y="143212"/>
                  </a:lnTo>
                  <a:lnTo>
                    <a:pt x="6202" y="184960"/>
                  </a:lnTo>
                  <a:lnTo>
                    <a:pt x="5432" y="196698"/>
                  </a:lnTo>
                  <a:lnTo>
                    <a:pt x="4239" y="199828"/>
                  </a:lnTo>
                  <a:lnTo>
                    <a:pt x="2738" y="201915"/>
                  </a:lnTo>
                  <a:lnTo>
                    <a:pt x="1737" y="201895"/>
                  </a:lnTo>
                  <a:lnTo>
                    <a:pt x="1070" y="200470"/>
                  </a:lnTo>
                  <a:lnTo>
                    <a:pt x="0" y="181303"/>
                  </a:lnTo>
                  <a:lnTo>
                    <a:pt x="4152" y="133720"/>
                  </a:lnTo>
                  <a:lnTo>
                    <a:pt x="5226" y="100547"/>
                  </a:lnTo>
                  <a:lnTo>
                    <a:pt x="12573" y="59654"/>
                  </a:lnTo>
                  <a:lnTo>
                    <a:pt x="27698" y="20712"/>
                  </a:lnTo>
                  <a:lnTo>
                    <a:pt x="35917" y="8223"/>
                  </a:lnTo>
                  <a:lnTo>
                    <a:pt x="44274" y="1731"/>
                  </a:lnTo>
                  <a:lnTo>
                    <a:pt x="48478" y="0"/>
                  </a:lnTo>
                  <a:lnTo>
                    <a:pt x="53397" y="2374"/>
                  </a:lnTo>
                  <a:lnTo>
                    <a:pt x="64508" y="14419"/>
                  </a:lnTo>
                  <a:lnTo>
                    <a:pt x="67612" y="20453"/>
                  </a:lnTo>
                  <a:lnTo>
                    <a:pt x="69179" y="30920"/>
                  </a:lnTo>
                  <a:lnTo>
                    <a:pt x="66094" y="48118"/>
                  </a:lnTo>
                  <a:lnTo>
                    <a:pt x="57341" y="63248"/>
                  </a:lnTo>
                  <a:lnTo>
                    <a:pt x="52956" y="66411"/>
                  </a:lnTo>
                  <a:lnTo>
                    <a:pt x="42439" y="69926"/>
                  </a:lnTo>
                  <a:lnTo>
                    <a:pt x="32591" y="69607"/>
                  </a:lnTo>
                  <a:lnTo>
                    <a:pt x="18786" y="66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72">
              <a:extLst>
                <a:ext uri="{FF2B5EF4-FFF2-40B4-BE49-F238E27FC236}">
                  <a16:creationId xmlns:a16="http://schemas.microsoft.com/office/drawing/2014/main" xmlns="" id="{956BFAC1-54E4-47A1-8364-DFCC770E270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838450" y="10858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7543" y="3763"/>
                  </a:lnTo>
                  <a:lnTo>
                    <a:pt x="20325" y="3451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73">
              <a:extLst>
                <a:ext uri="{FF2B5EF4-FFF2-40B4-BE49-F238E27FC236}">
                  <a16:creationId xmlns:a16="http://schemas.microsoft.com/office/drawing/2014/main" xmlns="" id="{C100188A-7E64-42E4-BFF2-77E1E6BABA5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813050" y="10985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21668" y="6742"/>
                  </a:lnTo>
                  <a:lnTo>
                    <a:pt x="571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74">
              <a:extLst>
                <a:ext uri="{FF2B5EF4-FFF2-40B4-BE49-F238E27FC236}">
                  <a16:creationId xmlns:a16="http://schemas.microsoft.com/office/drawing/2014/main" xmlns="" id="{F63A89CE-5893-4B5A-86BE-73EC7EF6686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749550" y="1085850"/>
              <a:ext cx="50801" cy="81438"/>
            </a:xfrm>
            <a:custGeom>
              <a:avLst/>
              <a:gdLst/>
              <a:ahLst/>
              <a:cxnLst/>
              <a:rect l="0" t="0" r="0" b="0"/>
              <a:pathLst>
                <a:path w="50801" h="81438">
                  <a:moveTo>
                    <a:pt x="0" y="0"/>
                  </a:moveTo>
                  <a:lnTo>
                    <a:pt x="0" y="0"/>
                  </a:lnTo>
                  <a:lnTo>
                    <a:pt x="0" y="44553"/>
                  </a:lnTo>
                  <a:lnTo>
                    <a:pt x="0" y="81437"/>
                  </a:lnTo>
                  <a:lnTo>
                    <a:pt x="1881" y="38885"/>
                  </a:lnTo>
                  <a:lnTo>
                    <a:pt x="8838" y="16226"/>
                  </a:lnTo>
                  <a:lnTo>
                    <a:pt x="14927" y="5905"/>
                  </a:lnTo>
                  <a:lnTo>
                    <a:pt x="17007" y="4642"/>
                  </a:lnTo>
                  <a:lnTo>
                    <a:pt x="19099" y="4506"/>
                  </a:lnTo>
                  <a:lnTo>
                    <a:pt x="21199" y="5121"/>
                  </a:lnTo>
                  <a:lnTo>
                    <a:pt x="25415" y="11448"/>
                  </a:lnTo>
                  <a:lnTo>
                    <a:pt x="45992" y="56643"/>
                  </a:lnTo>
                  <a:lnTo>
                    <a:pt x="508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16">
            <a:extLst>
              <a:ext uri="{FF2B5EF4-FFF2-40B4-BE49-F238E27FC236}">
                <a16:creationId xmlns:a16="http://schemas.microsoft.com/office/drawing/2014/main" xmlns="" id="{C38B3AE7-9CAF-4C61-80E0-BB0DEDD579F8}"/>
              </a:ext>
            </a:extLst>
          </p:cNvPr>
          <p:cNvGrpSpPr/>
          <p:nvPr/>
        </p:nvGrpSpPr>
        <p:grpSpPr>
          <a:xfrm>
            <a:off x="3350026" y="1025015"/>
            <a:ext cx="269475" cy="209733"/>
            <a:chOff x="3350026" y="1025015"/>
            <a:chExt cx="269475" cy="209733"/>
          </a:xfrm>
        </p:grpSpPr>
        <p:sp>
          <p:nvSpPr>
            <p:cNvPr id="24" name="SMARTInkShape-2975">
              <a:extLst>
                <a:ext uri="{FF2B5EF4-FFF2-40B4-BE49-F238E27FC236}">
                  <a16:creationId xmlns:a16="http://schemas.microsoft.com/office/drawing/2014/main" xmlns="" id="{4FAFF480-390D-4FA4-8C78-E0F98D4EC7B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607945" y="1028700"/>
              <a:ext cx="11556" cy="107951"/>
            </a:xfrm>
            <a:custGeom>
              <a:avLst/>
              <a:gdLst/>
              <a:ahLst/>
              <a:cxnLst/>
              <a:rect l="0" t="0" r="0" b="0"/>
              <a:pathLst>
                <a:path w="11556" h="107951">
                  <a:moveTo>
                    <a:pt x="11555" y="0"/>
                  </a:moveTo>
                  <a:lnTo>
                    <a:pt x="11555" y="0"/>
                  </a:lnTo>
                  <a:lnTo>
                    <a:pt x="11555" y="3371"/>
                  </a:lnTo>
                  <a:lnTo>
                    <a:pt x="0" y="50432"/>
                  </a:lnTo>
                  <a:lnTo>
                    <a:pt x="4422" y="94335"/>
                  </a:lnTo>
                  <a:lnTo>
                    <a:pt x="520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976">
              <a:extLst>
                <a:ext uri="{FF2B5EF4-FFF2-40B4-BE49-F238E27FC236}">
                  <a16:creationId xmlns:a16="http://schemas.microsoft.com/office/drawing/2014/main" xmlns="" id="{823C71E0-59DE-4990-B062-5C9DD3B1CCA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479800" y="102870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76200" y="0"/>
                  </a:moveTo>
                  <a:lnTo>
                    <a:pt x="76200" y="0"/>
                  </a:lnTo>
                  <a:lnTo>
                    <a:pt x="61697" y="5775"/>
                  </a:lnTo>
                  <a:lnTo>
                    <a:pt x="36887" y="27136"/>
                  </a:lnTo>
                  <a:lnTo>
                    <a:pt x="9479" y="7064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77">
              <a:extLst>
                <a:ext uri="{FF2B5EF4-FFF2-40B4-BE49-F238E27FC236}">
                  <a16:creationId xmlns:a16="http://schemas.microsoft.com/office/drawing/2014/main" xmlns="" id="{A2C81E5A-74E0-4B08-8E0A-7C3DFBBD6AA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467100" y="10287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1537" y="6481"/>
                  </a:lnTo>
                  <a:lnTo>
                    <a:pt x="43305" y="49855"/>
                  </a:lnTo>
                  <a:lnTo>
                    <a:pt x="635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78">
              <a:extLst>
                <a:ext uri="{FF2B5EF4-FFF2-40B4-BE49-F238E27FC236}">
                  <a16:creationId xmlns:a16="http://schemas.microsoft.com/office/drawing/2014/main" xmlns="" id="{841F1526-43A8-464E-A6FD-9C9B0270C9B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350026" y="1025015"/>
              <a:ext cx="64597" cy="209733"/>
            </a:xfrm>
            <a:custGeom>
              <a:avLst/>
              <a:gdLst/>
              <a:ahLst/>
              <a:cxnLst/>
              <a:rect l="0" t="0" r="0" b="0"/>
              <a:pathLst>
                <a:path w="64597" h="209733">
                  <a:moveTo>
                    <a:pt x="9124" y="86235"/>
                  </a:moveTo>
                  <a:lnTo>
                    <a:pt x="9124" y="86235"/>
                  </a:lnTo>
                  <a:lnTo>
                    <a:pt x="3657" y="86235"/>
                  </a:lnTo>
                  <a:lnTo>
                    <a:pt x="3362" y="86940"/>
                  </a:lnTo>
                  <a:lnTo>
                    <a:pt x="3036" y="89606"/>
                  </a:lnTo>
                  <a:lnTo>
                    <a:pt x="12915" y="130679"/>
                  </a:lnTo>
                  <a:lnTo>
                    <a:pt x="15137" y="176554"/>
                  </a:lnTo>
                  <a:lnTo>
                    <a:pt x="9977" y="209039"/>
                  </a:lnTo>
                  <a:lnTo>
                    <a:pt x="9693" y="209732"/>
                  </a:lnTo>
                  <a:lnTo>
                    <a:pt x="9503" y="209489"/>
                  </a:lnTo>
                  <a:lnTo>
                    <a:pt x="4131" y="166932"/>
                  </a:lnTo>
                  <a:lnTo>
                    <a:pt x="1294" y="120023"/>
                  </a:lnTo>
                  <a:lnTo>
                    <a:pt x="0" y="86435"/>
                  </a:lnTo>
                  <a:lnTo>
                    <a:pt x="7204" y="45137"/>
                  </a:lnTo>
                  <a:lnTo>
                    <a:pt x="22991" y="6330"/>
                  </a:lnTo>
                  <a:lnTo>
                    <a:pt x="26835" y="3332"/>
                  </a:lnTo>
                  <a:lnTo>
                    <a:pt x="36751" y="0"/>
                  </a:lnTo>
                  <a:lnTo>
                    <a:pt x="41653" y="1228"/>
                  </a:lnTo>
                  <a:lnTo>
                    <a:pt x="50863" y="8238"/>
                  </a:lnTo>
                  <a:lnTo>
                    <a:pt x="60610" y="24084"/>
                  </a:lnTo>
                  <a:lnTo>
                    <a:pt x="64596" y="45556"/>
                  </a:lnTo>
                  <a:lnTo>
                    <a:pt x="59883" y="61570"/>
                  </a:lnTo>
                  <a:lnTo>
                    <a:pt x="50734" y="75978"/>
                  </a:lnTo>
                  <a:lnTo>
                    <a:pt x="39611" y="84734"/>
                  </a:lnTo>
                  <a:lnTo>
                    <a:pt x="24821" y="90259"/>
                  </a:lnTo>
                  <a:lnTo>
                    <a:pt x="15865" y="89670"/>
                  </a:lnTo>
                  <a:lnTo>
                    <a:pt x="8592" y="87056"/>
                  </a:lnTo>
                  <a:lnTo>
                    <a:pt x="6653" y="85371"/>
                  </a:lnTo>
                  <a:lnTo>
                    <a:pt x="2774" y="7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17">
            <a:extLst>
              <a:ext uri="{FF2B5EF4-FFF2-40B4-BE49-F238E27FC236}">
                <a16:creationId xmlns:a16="http://schemas.microsoft.com/office/drawing/2014/main" xmlns="" id="{7584AFE1-D83B-4554-84AD-4443DF421B54}"/>
              </a:ext>
            </a:extLst>
          </p:cNvPr>
          <p:cNvGrpSpPr/>
          <p:nvPr/>
        </p:nvGrpSpPr>
        <p:grpSpPr>
          <a:xfrm>
            <a:off x="1356600" y="1903855"/>
            <a:ext cx="834151" cy="584823"/>
            <a:chOff x="1356600" y="1903855"/>
            <a:chExt cx="834151" cy="584823"/>
          </a:xfrm>
        </p:grpSpPr>
        <p:sp>
          <p:nvSpPr>
            <p:cNvPr id="29" name="SMARTInkShape-2979">
              <a:extLst>
                <a:ext uri="{FF2B5EF4-FFF2-40B4-BE49-F238E27FC236}">
                  <a16:creationId xmlns:a16="http://schemas.microsoft.com/office/drawing/2014/main" xmlns="" id="{9584B859-EDB2-42E4-AEF7-69C67A7B399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171700" y="2254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80">
              <a:extLst>
                <a:ext uri="{FF2B5EF4-FFF2-40B4-BE49-F238E27FC236}">
                  <a16:creationId xmlns:a16="http://schemas.microsoft.com/office/drawing/2014/main" xmlns="" id="{9B012B77-7D1E-4669-9494-B3341BBB3A1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184400" y="2127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81">
              <a:extLst>
                <a:ext uri="{FF2B5EF4-FFF2-40B4-BE49-F238E27FC236}">
                  <a16:creationId xmlns:a16="http://schemas.microsoft.com/office/drawing/2014/main" xmlns="" id="{A95A2C75-A0FE-47E6-8FBC-1E24670FA70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624780" y="2413000"/>
              <a:ext cx="356421" cy="75678"/>
            </a:xfrm>
            <a:custGeom>
              <a:avLst/>
              <a:gdLst/>
              <a:ahLst/>
              <a:cxnLst/>
              <a:rect l="0" t="0" r="0" b="0"/>
              <a:pathLst>
                <a:path w="356421" h="75678">
                  <a:moveTo>
                    <a:pt x="38920" y="63500"/>
                  </a:moveTo>
                  <a:lnTo>
                    <a:pt x="38920" y="63500"/>
                  </a:lnTo>
                  <a:lnTo>
                    <a:pt x="649" y="74435"/>
                  </a:lnTo>
                  <a:lnTo>
                    <a:pt x="0" y="75023"/>
                  </a:lnTo>
                  <a:lnTo>
                    <a:pt x="979" y="75416"/>
                  </a:lnTo>
                  <a:lnTo>
                    <a:pt x="3043" y="75677"/>
                  </a:lnTo>
                  <a:lnTo>
                    <a:pt x="32915" y="69303"/>
                  </a:lnTo>
                  <a:lnTo>
                    <a:pt x="75057" y="60434"/>
                  </a:lnTo>
                  <a:lnTo>
                    <a:pt x="101111" y="55106"/>
                  </a:lnTo>
                  <a:lnTo>
                    <a:pt x="130475" y="49437"/>
                  </a:lnTo>
                  <a:lnTo>
                    <a:pt x="162046" y="43542"/>
                  </a:lnTo>
                  <a:lnTo>
                    <a:pt x="195087" y="37495"/>
                  </a:lnTo>
                  <a:lnTo>
                    <a:pt x="227698" y="30641"/>
                  </a:lnTo>
                  <a:lnTo>
                    <a:pt x="260022" y="23249"/>
                  </a:lnTo>
                  <a:lnTo>
                    <a:pt x="292155" y="15499"/>
                  </a:lnTo>
                  <a:lnTo>
                    <a:pt x="35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82">
              <a:extLst>
                <a:ext uri="{FF2B5EF4-FFF2-40B4-BE49-F238E27FC236}">
                  <a16:creationId xmlns:a16="http://schemas.microsoft.com/office/drawing/2014/main" xmlns="" id="{1DE0544A-9FD4-476E-8047-465A1D97CA1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78969" y="2393950"/>
              <a:ext cx="684782" cy="72339"/>
            </a:xfrm>
            <a:custGeom>
              <a:avLst/>
              <a:gdLst/>
              <a:ahLst/>
              <a:cxnLst/>
              <a:rect l="0" t="0" r="0" b="0"/>
              <a:pathLst>
                <a:path w="684782" h="72339">
                  <a:moveTo>
                    <a:pt x="11681" y="63500"/>
                  </a:moveTo>
                  <a:lnTo>
                    <a:pt x="11681" y="63500"/>
                  </a:lnTo>
                  <a:lnTo>
                    <a:pt x="1568" y="66871"/>
                  </a:lnTo>
                  <a:lnTo>
                    <a:pt x="0" y="68569"/>
                  </a:lnTo>
                  <a:lnTo>
                    <a:pt x="366" y="70408"/>
                  </a:lnTo>
                  <a:lnTo>
                    <a:pt x="2021" y="72338"/>
                  </a:lnTo>
                  <a:lnTo>
                    <a:pt x="31318" y="71685"/>
                  </a:lnTo>
                  <a:lnTo>
                    <a:pt x="73325" y="66903"/>
                  </a:lnTo>
                  <a:lnTo>
                    <a:pt x="99344" y="63652"/>
                  </a:lnTo>
                  <a:lnTo>
                    <a:pt x="131506" y="57957"/>
                  </a:lnTo>
                  <a:lnTo>
                    <a:pt x="167764" y="50632"/>
                  </a:lnTo>
                  <a:lnTo>
                    <a:pt x="206753" y="42221"/>
                  </a:lnTo>
                  <a:lnTo>
                    <a:pt x="251796" y="34498"/>
                  </a:lnTo>
                  <a:lnTo>
                    <a:pt x="300874" y="27232"/>
                  </a:lnTo>
                  <a:lnTo>
                    <a:pt x="352643" y="20271"/>
                  </a:lnTo>
                  <a:lnTo>
                    <a:pt x="404089" y="14925"/>
                  </a:lnTo>
                  <a:lnTo>
                    <a:pt x="455320" y="10656"/>
                  </a:lnTo>
                  <a:lnTo>
                    <a:pt x="506407" y="7104"/>
                  </a:lnTo>
                  <a:lnTo>
                    <a:pt x="548931" y="4736"/>
                  </a:lnTo>
                  <a:lnTo>
                    <a:pt x="585748" y="3157"/>
                  </a:lnTo>
                  <a:lnTo>
                    <a:pt x="618759" y="2105"/>
                  </a:lnTo>
                  <a:lnTo>
                    <a:pt x="684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83">
              <a:extLst>
                <a:ext uri="{FF2B5EF4-FFF2-40B4-BE49-F238E27FC236}">
                  <a16:creationId xmlns:a16="http://schemas.microsoft.com/office/drawing/2014/main" xmlns="" id="{FCB14665-8197-4955-A068-AEF5C1C3B96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842582" y="1907984"/>
              <a:ext cx="233999" cy="358967"/>
            </a:xfrm>
            <a:custGeom>
              <a:avLst/>
              <a:gdLst/>
              <a:ahLst/>
              <a:cxnLst/>
              <a:rect l="0" t="0" r="0" b="0"/>
              <a:pathLst>
                <a:path w="233999" h="358967">
                  <a:moveTo>
                    <a:pt x="87818" y="257366"/>
                  </a:moveTo>
                  <a:lnTo>
                    <a:pt x="87818" y="257366"/>
                  </a:lnTo>
                  <a:lnTo>
                    <a:pt x="57964" y="225416"/>
                  </a:lnTo>
                  <a:lnTo>
                    <a:pt x="53804" y="224072"/>
                  </a:lnTo>
                  <a:lnTo>
                    <a:pt x="45419" y="224459"/>
                  </a:lnTo>
                  <a:lnTo>
                    <a:pt x="29394" y="232015"/>
                  </a:lnTo>
                  <a:lnTo>
                    <a:pt x="11241" y="249933"/>
                  </a:lnTo>
                  <a:lnTo>
                    <a:pt x="4395" y="265116"/>
                  </a:lnTo>
                  <a:lnTo>
                    <a:pt x="0" y="301230"/>
                  </a:lnTo>
                  <a:lnTo>
                    <a:pt x="3162" y="317783"/>
                  </a:lnTo>
                  <a:lnTo>
                    <a:pt x="12875" y="337121"/>
                  </a:lnTo>
                  <a:lnTo>
                    <a:pt x="16689" y="342286"/>
                  </a:lnTo>
                  <a:lnTo>
                    <a:pt x="21349" y="345024"/>
                  </a:lnTo>
                  <a:lnTo>
                    <a:pt x="32171" y="346184"/>
                  </a:lnTo>
                  <a:lnTo>
                    <a:pt x="44036" y="340585"/>
                  </a:lnTo>
                  <a:lnTo>
                    <a:pt x="55659" y="330336"/>
                  </a:lnTo>
                  <a:lnTo>
                    <a:pt x="79019" y="289274"/>
                  </a:lnTo>
                  <a:lnTo>
                    <a:pt x="87046" y="260818"/>
                  </a:lnTo>
                  <a:lnTo>
                    <a:pt x="86597" y="261078"/>
                  </a:lnTo>
                  <a:lnTo>
                    <a:pt x="84218" y="265131"/>
                  </a:lnTo>
                  <a:lnTo>
                    <a:pt x="89025" y="288830"/>
                  </a:lnTo>
                  <a:lnTo>
                    <a:pt x="99386" y="309179"/>
                  </a:lnTo>
                  <a:lnTo>
                    <a:pt x="103996" y="313075"/>
                  </a:lnTo>
                  <a:lnTo>
                    <a:pt x="114764" y="317403"/>
                  </a:lnTo>
                  <a:lnTo>
                    <a:pt x="126605" y="315564"/>
                  </a:lnTo>
                  <a:lnTo>
                    <a:pt x="139629" y="308632"/>
                  </a:lnTo>
                  <a:lnTo>
                    <a:pt x="162828" y="287451"/>
                  </a:lnTo>
                  <a:lnTo>
                    <a:pt x="187576" y="250758"/>
                  </a:lnTo>
                  <a:lnTo>
                    <a:pt x="204356" y="210685"/>
                  </a:lnTo>
                  <a:lnTo>
                    <a:pt x="217459" y="164652"/>
                  </a:lnTo>
                  <a:lnTo>
                    <a:pt x="227281" y="118088"/>
                  </a:lnTo>
                  <a:lnTo>
                    <a:pt x="233998" y="76226"/>
                  </a:lnTo>
                  <a:lnTo>
                    <a:pt x="233690" y="42098"/>
                  </a:lnTo>
                  <a:lnTo>
                    <a:pt x="228145" y="16347"/>
                  </a:lnTo>
                  <a:lnTo>
                    <a:pt x="218624" y="2550"/>
                  </a:lnTo>
                  <a:lnTo>
                    <a:pt x="212416" y="0"/>
                  </a:lnTo>
                  <a:lnTo>
                    <a:pt x="197993" y="929"/>
                  </a:lnTo>
                  <a:lnTo>
                    <a:pt x="191607" y="5975"/>
                  </a:lnTo>
                  <a:lnTo>
                    <a:pt x="180748" y="22870"/>
                  </a:lnTo>
                  <a:lnTo>
                    <a:pt x="170073" y="69666"/>
                  </a:lnTo>
                  <a:lnTo>
                    <a:pt x="166709" y="111855"/>
                  </a:lnTo>
                  <a:lnTo>
                    <a:pt x="167331" y="156711"/>
                  </a:lnTo>
                  <a:lnTo>
                    <a:pt x="174663" y="197814"/>
                  </a:lnTo>
                  <a:lnTo>
                    <a:pt x="183095" y="233485"/>
                  </a:lnTo>
                  <a:lnTo>
                    <a:pt x="192252" y="265802"/>
                  </a:lnTo>
                  <a:lnTo>
                    <a:pt x="209308" y="310352"/>
                  </a:lnTo>
                  <a:lnTo>
                    <a:pt x="233868" y="358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84">
              <a:extLst>
                <a:ext uri="{FF2B5EF4-FFF2-40B4-BE49-F238E27FC236}">
                  <a16:creationId xmlns:a16="http://schemas.microsoft.com/office/drawing/2014/main" xmlns="" id="{6D9F639B-26EE-4F55-8A63-977EB65A320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624313" y="2137863"/>
              <a:ext cx="104639" cy="160732"/>
            </a:xfrm>
            <a:custGeom>
              <a:avLst/>
              <a:gdLst/>
              <a:ahLst/>
              <a:cxnLst/>
              <a:rect l="0" t="0" r="0" b="0"/>
              <a:pathLst>
                <a:path w="104639" h="160732">
                  <a:moveTo>
                    <a:pt x="64787" y="27487"/>
                  </a:moveTo>
                  <a:lnTo>
                    <a:pt x="64787" y="27487"/>
                  </a:lnTo>
                  <a:lnTo>
                    <a:pt x="64787" y="20745"/>
                  </a:lnTo>
                  <a:lnTo>
                    <a:pt x="62906" y="15553"/>
                  </a:lnTo>
                  <a:lnTo>
                    <a:pt x="55948" y="6472"/>
                  </a:lnTo>
                  <a:lnTo>
                    <a:pt x="46489" y="15"/>
                  </a:lnTo>
                  <a:lnTo>
                    <a:pt x="42711" y="0"/>
                  </a:lnTo>
                  <a:lnTo>
                    <a:pt x="34749" y="3746"/>
                  </a:lnTo>
                  <a:lnTo>
                    <a:pt x="22334" y="20531"/>
                  </a:lnTo>
                  <a:lnTo>
                    <a:pt x="6202" y="61626"/>
                  </a:lnTo>
                  <a:lnTo>
                    <a:pt x="0" y="97339"/>
                  </a:lnTo>
                  <a:lnTo>
                    <a:pt x="3302" y="119681"/>
                  </a:lnTo>
                  <a:lnTo>
                    <a:pt x="11355" y="137606"/>
                  </a:lnTo>
                  <a:lnTo>
                    <a:pt x="21989" y="151218"/>
                  </a:lnTo>
                  <a:lnTo>
                    <a:pt x="33771" y="159619"/>
                  </a:lnTo>
                  <a:lnTo>
                    <a:pt x="39877" y="160731"/>
                  </a:lnTo>
                  <a:lnTo>
                    <a:pt x="52305" y="158203"/>
                  </a:lnTo>
                  <a:lnTo>
                    <a:pt x="74572" y="142104"/>
                  </a:lnTo>
                  <a:lnTo>
                    <a:pt x="92302" y="116089"/>
                  </a:lnTo>
                  <a:lnTo>
                    <a:pt x="103122" y="86038"/>
                  </a:lnTo>
                  <a:lnTo>
                    <a:pt x="104638" y="69032"/>
                  </a:lnTo>
                  <a:lnTo>
                    <a:pt x="104054" y="61534"/>
                  </a:lnTo>
                  <a:lnTo>
                    <a:pt x="93120" y="37496"/>
                  </a:lnTo>
                  <a:lnTo>
                    <a:pt x="82318" y="26526"/>
                  </a:lnTo>
                  <a:lnTo>
                    <a:pt x="76474" y="22613"/>
                  </a:lnTo>
                  <a:lnTo>
                    <a:pt x="71167" y="20710"/>
                  </a:lnTo>
                  <a:lnTo>
                    <a:pt x="61508" y="20477"/>
                  </a:lnTo>
                  <a:lnTo>
                    <a:pt x="54393" y="22725"/>
                  </a:lnTo>
                  <a:lnTo>
                    <a:pt x="45737" y="27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85">
              <a:extLst>
                <a:ext uri="{FF2B5EF4-FFF2-40B4-BE49-F238E27FC236}">
                  <a16:creationId xmlns:a16="http://schemas.microsoft.com/office/drawing/2014/main" xmlns="" id="{7890867E-C917-4961-B8E4-4E752B7C7B1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356600" y="1903855"/>
              <a:ext cx="211851" cy="408653"/>
            </a:xfrm>
            <a:custGeom>
              <a:avLst/>
              <a:gdLst/>
              <a:ahLst/>
              <a:cxnLst/>
              <a:rect l="0" t="0" r="0" b="0"/>
              <a:pathLst>
                <a:path w="211851" h="408653">
                  <a:moveTo>
                    <a:pt x="211850" y="51945"/>
                  </a:moveTo>
                  <a:lnTo>
                    <a:pt x="211850" y="51945"/>
                  </a:lnTo>
                  <a:lnTo>
                    <a:pt x="211850" y="45203"/>
                  </a:lnTo>
                  <a:lnTo>
                    <a:pt x="209968" y="40011"/>
                  </a:lnTo>
                  <a:lnTo>
                    <a:pt x="193552" y="21102"/>
                  </a:lnTo>
                  <a:lnTo>
                    <a:pt x="181813" y="12624"/>
                  </a:lnTo>
                  <a:lnTo>
                    <a:pt x="159284" y="2273"/>
                  </a:lnTo>
                  <a:lnTo>
                    <a:pt x="142156" y="0"/>
                  </a:lnTo>
                  <a:lnTo>
                    <a:pt x="133637" y="381"/>
                  </a:lnTo>
                  <a:lnTo>
                    <a:pt x="114765" y="8332"/>
                  </a:lnTo>
                  <a:lnTo>
                    <a:pt x="70533" y="39802"/>
                  </a:lnTo>
                  <a:lnTo>
                    <a:pt x="40313" y="73042"/>
                  </a:lnTo>
                  <a:lnTo>
                    <a:pt x="20227" y="113072"/>
                  </a:lnTo>
                  <a:lnTo>
                    <a:pt x="11914" y="147316"/>
                  </a:lnTo>
                  <a:lnTo>
                    <a:pt x="5867" y="185349"/>
                  </a:lnTo>
                  <a:lnTo>
                    <a:pt x="828" y="223419"/>
                  </a:lnTo>
                  <a:lnTo>
                    <a:pt x="0" y="259624"/>
                  </a:lnTo>
                  <a:lnTo>
                    <a:pt x="2689" y="294530"/>
                  </a:lnTo>
                  <a:lnTo>
                    <a:pt x="8588" y="328859"/>
                  </a:lnTo>
                  <a:lnTo>
                    <a:pt x="16471" y="366435"/>
                  </a:lnTo>
                  <a:lnTo>
                    <a:pt x="26708" y="384335"/>
                  </a:lnTo>
                  <a:lnTo>
                    <a:pt x="40664" y="397935"/>
                  </a:lnTo>
                  <a:lnTo>
                    <a:pt x="56275" y="406331"/>
                  </a:lnTo>
                  <a:lnTo>
                    <a:pt x="72620" y="408652"/>
                  </a:lnTo>
                  <a:lnTo>
                    <a:pt x="80930" y="408283"/>
                  </a:lnTo>
                  <a:lnTo>
                    <a:pt x="97689" y="400347"/>
                  </a:lnTo>
                  <a:lnTo>
                    <a:pt x="143560" y="359194"/>
                  </a:lnTo>
                  <a:lnTo>
                    <a:pt x="169041" y="320174"/>
                  </a:lnTo>
                  <a:lnTo>
                    <a:pt x="176823" y="295579"/>
                  </a:lnTo>
                  <a:lnTo>
                    <a:pt x="179452" y="271677"/>
                  </a:lnTo>
                  <a:lnTo>
                    <a:pt x="177931" y="264139"/>
                  </a:lnTo>
                  <a:lnTo>
                    <a:pt x="173771" y="255191"/>
                  </a:lnTo>
                  <a:lnTo>
                    <a:pt x="173750" y="261235"/>
                  </a:lnTo>
                  <a:lnTo>
                    <a:pt x="167008" y="261418"/>
                  </a:lnTo>
                  <a:lnTo>
                    <a:pt x="147018" y="257821"/>
                  </a:lnTo>
                  <a:lnTo>
                    <a:pt x="120272" y="261785"/>
                  </a:lnTo>
                  <a:lnTo>
                    <a:pt x="110250" y="26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18">
            <a:extLst>
              <a:ext uri="{FF2B5EF4-FFF2-40B4-BE49-F238E27FC236}">
                <a16:creationId xmlns:a16="http://schemas.microsoft.com/office/drawing/2014/main" xmlns="" id="{6DD3DD40-6F17-48BE-A9E2-249B920BDE32}"/>
              </a:ext>
            </a:extLst>
          </p:cNvPr>
          <p:cNvGrpSpPr/>
          <p:nvPr/>
        </p:nvGrpSpPr>
        <p:grpSpPr>
          <a:xfrm>
            <a:off x="2705100" y="1897031"/>
            <a:ext cx="573179" cy="427070"/>
            <a:chOff x="2705100" y="1897031"/>
            <a:chExt cx="573179" cy="427070"/>
          </a:xfrm>
        </p:grpSpPr>
        <p:sp>
          <p:nvSpPr>
            <p:cNvPr id="37" name="SMARTInkShape-2986">
              <a:extLst>
                <a:ext uri="{FF2B5EF4-FFF2-40B4-BE49-F238E27FC236}">
                  <a16:creationId xmlns:a16="http://schemas.microsoft.com/office/drawing/2014/main" xmlns="" id="{102A7B2F-541B-47CC-A90F-BC4627007D0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143215" y="1897031"/>
              <a:ext cx="135064" cy="388132"/>
            </a:xfrm>
            <a:custGeom>
              <a:avLst/>
              <a:gdLst/>
              <a:ahLst/>
              <a:cxnLst/>
              <a:rect l="0" t="0" r="0" b="0"/>
              <a:pathLst>
                <a:path w="135064" h="388132">
                  <a:moveTo>
                    <a:pt x="88935" y="287369"/>
                  </a:moveTo>
                  <a:lnTo>
                    <a:pt x="88935" y="287369"/>
                  </a:lnTo>
                  <a:lnTo>
                    <a:pt x="88229" y="272866"/>
                  </a:lnTo>
                  <a:lnTo>
                    <a:pt x="85564" y="264225"/>
                  </a:lnTo>
                  <a:lnTo>
                    <a:pt x="76726" y="251427"/>
                  </a:lnTo>
                  <a:lnTo>
                    <a:pt x="72329" y="249297"/>
                  </a:lnTo>
                  <a:lnTo>
                    <a:pt x="61799" y="248811"/>
                  </a:lnTo>
                  <a:lnTo>
                    <a:pt x="40600" y="252504"/>
                  </a:lnTo>
                  <a:lnTo>
                    <a:pt x="26530" y="263642"/>
                  </a:lnTo>
                  <a:lnTo>
                    <a:pt x="13927" y="281057"/>
                  </a:lnTo>
                  <a:lnTo>
                    <a:pt x="3622" y="302908"/>
                  </a:lnTo>
                  <a:lnTo>
                    <a:pt x="0" y="339010"/>
                  </a:lnTo>
                  <a:lnTo>
                    <a:pt x="3396" y="369776"/>
                  </a:lnTo>
                  <a:lnTo>
                    <a:pt x="8819" y="382320"/>
                  </a:lnTo>
                  <a:lnTo>
                    <a:pt x="12241" y="386653"/>
                  </a:lnTo>
                  <a:lnTo>
                    <a:pt x="17345" y="388131"/>
                  </a:lnTo>
                  <a:lnTo>
                    <a:pt x="30541" y="386009"/>
                  </a:lnTo>
                  <a:lnTo>
                    <a:pt x="43932" y="374718"/>
                  </a:lnTo>
                  <a:lnTo>
                    <a:pt x="67134" y="341002"/>
                  </a:lnTo>
                  <a:lnTo>
                    <a:pt x="85595" y="306267"/>
                  </a:lnTo>
                  <a:lnTo>
                    <a:pt x="103208" y="262607"/>
                  </a:lnTo>
                  <a:lnTo>
                    <a:pt x="110445" y="236994"/>
                  </a:lnTo>
                  <a:lnTo>
                    <a:pt x="116680" y="209336"/>
                  </a:lnTo>
                  <a:lnTo>
                    <a:pt x="122248" y="180314"/>
                  </a:lnTo>
                  <a:lnTo>
                    <a:pt x="126666" y="151088"/>
                  </a:lnTo>
                  <a:lnTo>
                    <a:pt x="130317" y="121726"/>
                  </a:lnTo>
                  <a:lnTo>
                    <a:pt x="133456" y="92274"/>
                  </a:lnTo>
                  <a:lnTo>
                    <a:pt x="135063" y="48260"/>
                  </a:lnTo>
                  <a:lnTo>
                    <a:pt x="132720" y="18115"/>
                  </a:lnTo>
                  <a:lnTo>
                    <a:pt x="126974" y="2365"/>
                  </a:lnTo>
                  <a:lnTo>
                    <a:pt x="123467" y="0"/>
                  </a:lnTo>
                  <a:lnTo>
                    <a:pt x="119717" y="539"/>
                  </a:lnTo>
                  <a:lnTo>
                    <a:pt x="115807" y="3016"/>
                  </a:lnTo>
                  <a:lnTo>
                    <a:pt x="103561" y="30098"/>
                  </a:lnTo>
                  <a:lnTo>
                    <a:pt x="97081" y="63195"/>
                  </a:lnTo>
                  <a:lnTo>
                    <a:pt x="91850" y="104481"/>
                  </a:lnTo>
                  <a:lnTo>
                    <a:pt x="87173" y="151052"/>
                  </a:lnTo>
                  <a:lnTo>
                    <a:pt x="84624" y="198091"/>
                  </a:lnTo>
                  <a:lnTo>
                    <a:pt x="84902" y="242045"/>
                  </a:lnTo>
                  <a:lnTo>
                    <a:pt x="89730" y="278044"/>
                  </a:lnTo>
                  <a:lnTo>
                    <a:pt x="101635" y="33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87">
              <a:extLst>
                <a:ext uri="{FF2B5EF4-FFF2-40B4-BE49-F238E27FC236}">
                  <a16:creationId xmlns:a16="http://schemas.microsoft.com/office/drawing/2014/main" xmlns="" id="{306FBA9A-E719-4B61-B4A3-37B1717AA65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971800" y="2138389"/>
              <a:ext cx="95801" cy="112736"/>
            </a:xfrm>
            <a:custGeom>
              <a:avLst/>
              <a:gdLst/>
              <a:ahLst/>
              <a:cxnLst/>
              <a:rect l="0" t="0" r="0" b="0"/>
              <a:pathLst>
                <a:path w="95801" h="112736">
                  <a:moveTo>
                    <a:pt x="0" y="26961"/>
                  </a:moveTo>
                  <a:lnTo>
                    <a:pt x="0" y="26961"/>
                  </a:lnTo>
                  <a:lnTo>
                    <a:pt x="706" y="37805"/>
                  </a:lnTo>
                  <a:lnTo>
                    <a:pt x="7839" y="79905"/>
                  </a:lnTo>
                  <a:lnTo>
                    <a:pt x="11740" y="105309"/>
                  </a:lnTo>
                  <a:lnTo>
                    <a:pt x="11354" y="108827"/>
                  </a:lnTo>
                  <a:lnTo>
                    <a:pt x="10391" y="111171"/>
                  </a:lnTo>
                  <a:lnTo>
                    <a:pt x="9044" y="112735"/>
                  </a:lnTo>
                  <a:lnTo>
                    <a:pt x="8146" y="112365"/>
                  </a:lnTo>
                  <a:lnTo>
                    <a:pt x="7148" y="108193"/>
                  </a:lnTo>
                  <a:lnTo>
                    <a:pt x="9791" y="64878"/>
                  </a:lnTo>
                  <a:lnTo>
                    <a:pt x="18606" y="29460"/>
                  </a:lnTo>
                  <a:lnTo>
                    <a:pt x="28025" y="12314"/>
                  </a:lnTo>
                  <a:lnTo>
                    <a:pt x="39267" y="2812"/>
                  </a:lnTo>
                  <a:lnTo>
                    <a:pt x="45227" y="279"/>
                  </a:lnTo>
                  <a:lnTo>
                    <a:pt x="51319" y="0"/>
                  </a:lnTo>
                  <a:lnTo>
                    <a:pt x="63730" y="3454"/>
                  </a:lnTo>
                  <a:lnTo>
                    <a:pt x="74421" y="11575"/>
                  </a:lnTo>
                  <a:lnTo>
                    <a:pt x="83876" y="23651"/>
                  </a:lnTo>
                  <a:lnTo>
                    <a:pt x="92782" y="40777"/>
                  </a:lnTo>
                  <a:lnTo>
                    <a:pt x="95800" y="60148"/>
                  </a:lnTo>
                  <a:lnTo>
                    <a:pt x="95250" y="9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88">
              <a:extLst>
                <a:ext uri="{FF2B5EF4-FFF2-40B4-BE49-F238E27FC236}">
                  <a16:creationId xmlns:a16="http://schemas.microsoft.com/office/drawing/2014/main" xmlns="" id="{F26D268B-8146-441F-9771-D6B08CBAC3B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927350" y="210454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89">
              <a:extLst>
                <a:ext uri="{FF2B5EF4-FFF2-40B4-BE49-F238E27FC236}">
                  <a16:creationId xmlns:a16="http://schemas.microsoft.com/office/drawing/2014/main" xmlns="" id="{D245A4F3-DDC9-455D-8AFB-7191E569DFA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921000" y="2203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4482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90">
              <a:extLst>
                <a:ext uri="{FF2B5EF4-FFF2-40B4-BE49-F238E27FC236}">
                  <a16:creationId xmlns:a16="http://schemas.microsoft.com/office/drawing/2014/main" xmlns="" id="{91D6CBD3-D258-4A59-89F4-BD646DA4CB6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711450" y="2139950"/>
              <a:ext cx="139701" cy="30868"/>
            </a:xfrm>
            <a:custGeom>
              <a:avLst/>
              <a:gdLst/>
              <a:ahLst/>
              <a:cxnLst/>
              <a:rect l="0" t="0" r="0" b="0"/>
              <a:pathLst>
                <a:path w="13970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6" y="29764"/>
                  </a:lnTo>
                  <a:lnTo>
                    <a:pt x="1881" y="30426"/>
                  </a:lnTo>
                  <a:lnTo>
                    <a:pt x="3371" y="30867"/>
                  </a:lnTo>
                  <a:lnTo>
                    <a:pt x="35469" y="22845"/>
                  </a:lnTo>
                  <a:lnTo>
                    <a:pt x="78189" y="11333"/>
                  </a:lnTo>
                  <a:lnTo>
                    <a:pt x="123160" y="297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91">
              <a:extLst>
                <a:ext uri="{FF2B5EF4-FFF2-40B4-BE49-F238E27FC236}">
                  <a16:creationId xmlns:a16="http://schemas.microsoft.com/office/drawing/2014/main" xmlns="" id="{685F47C8-7605-49ED-A59C-4657B1B8B25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711450" y="1984179"/>
              <a:ext cx="12701" cy="339922"/>
            </a:xfrm>
            <a:custGeom>
              <a:avLst/>
              <a:gdLst/>
              <a:ahLst/>
              <a:cxnLst/>
              <a:rect l="0" t="0" r="0" b="0"/>
              <a:pathLst>
                <a:path w="12701" h="33992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12700" y="41252"/>
                  </a:lnTo>
                  <a:lnTo>
                    <a:pt x="12700" y="72418"/>
                  </a:lnTo>
                  <a:lnTo>
                    <a:pt x="12700" y="109318"/>
                  </a:lnTo>
                  <a:lnTo>
                    <a:pt x="11994" y="150647"/>
                  </a:lnTo>
                  <a:lnTo>
                    <a:pt x="9329" y="197238"/>
                  </a:lnTo>
                  <a:lnTo>
                    <a:pt x="5792" y="240523"/>
                  </a:lnTo>
                  <a:lnTo>
                    <a:pt x="2575" y="278105"/>
                  </a:lnTo>
                  <a:lnTo>
                    <a:pt x="509" y="323451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92">
              <a:extLst>
                <a:ext uri="{FF2B5EF4-FFF2-40B4-BE49-F238E27FC236}">
                  <a16:creationId xmlns:a16="http://schemas.microsoft.com/office/drawing/2014/main" xmlns="" id="{C28C0553-5974-4AA9-BEA4-26C29D3F403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705100" y="1953627"/>
              <a:ext cx="190501" cy="46624"/>
            </a:xfrm>
            <a:custGeom>
              <a:avLst/>
              <a:gdLst/>
              <a:ahLst/>
              <a:cxnLst/>
              <a:rect l="0" t="0" r="0" b="0"/>
              <a:pathLst>
                <a:path w="190501" h="46624">
                  <a:moveTo>
                    <a:pt x="0" y="46623"/>
                  </a:moveTo>
                  <a:lnTo>
                    <a:pt x="0" y="46623"/>
                  </a:lnTo>
                  <a:lnTo>
                    <a:pt x="0" y="39881"/>
                  </a:lnTo>
                  <a:lnTo>
                    <a:pt x="3763" y="32808"/>
                  </a:lnTo>
                  <a:lnTo>
                    <a:pt x="6742" y="28946"/>
                  </a:lnTo>
                  <a:lnTo>
                    <a:pt x="47715" y="16974"/>
                  </a:lnTo>
                  <a:lnTo>
                    <a:pt x="93238" y="6480"/>
                  </a:lnTo>
                  <a:lnTo>
                    <a:pt x="140358" y="0"/>
                  </a:lnTo>
                  <a:lnTo>
                    <a:pt x="190500" y="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19">
            <a:extLst>
              <a:ext uri="{FF2B5EF4-FFF2-40B4-BE49-F238E27FC236}">
                <a16:creationId xmlns:a16="http://schemas.microsoft.com/office/drawing/2014/main" xmlns="" id="{8ED58E58-478A-4FA8-B7CF-40A15D07D4AB}"/>
              </a:ext>
            </a:extLst>
          </p:cNvPr>
          <p:cNvGrpSpPr/>
          <p:nvPr/>
        </p:nvGrpSpPr>
        <p:grpSpPr>
          <a:xfrm>
            <a:off x="3968828" y="1736383"/>
            <a:ext cx="157112" cy="658567"/>
            <a:chOff x="3968828" y="1736383"/>
            <a:chExt cx="157112" cy="658567"/>
          </a:xfrm>
        </p:grpSpPr>
        <p:sp>
          <p:nvSpPr>
            <p:cNvPr id="45" name="SMARTInkShape-2993">
              <a:extLst>
                <a:ext uri="{FF2B5EF4-FFF2-40B4-BE49-F238E27FC236}">
                  <a16:creationId xmlns:a16="http://schemas.microsoft.com/office/drawing/2014/main" xmlns="" id="{30F6826D-83A0-4192-BC55-24B1674C345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988146" y="1736383"/>
              <a:ext cx="113955" cy="92418"/>
            </a:xfrm>
            <a:custGeom>
              <a:avLst/>
              <a:gdLst/>
              <a:ahLst/>
              <a:cxnLst/>
              <a:rect l="0" t="0" r="0" b="0"/>
              <a:pathLst>
                <a:path w="113955" h="92418">
                  <a:moveTo>
                    <a:pt x="18704" y="28917"/>
                  </a:moveTo>
                  <a:lnTo>
                    <a:pt x="18704" y="28917"/>
                  </a:lnTo>
                  <a:lnTo>
                    <a:pt x="15333" y="28917"/>
                  </a:lnTo>
                  <a:lnTo>
                    <a:pt x="14340" y="30328"/>
                  </a:lnTo>
                  <a:lnTo>
                    <a:pt x="821" y="64574"/>
                  </a:lnTo>
                  <a:lnTo>
                    <a:pt x="432" y="64683"/>
                  </a:lnTo>
                  <a:lnTo>
                    <a:pt x="173" y="64050"/>
                  </a:lnTo>
                  <a:lnTo>
                    <a:pt x="0" y="62922"/>
                  </a:lnTo>
                  <a:lnTo>
                    <a:pt x="3127" y="54593"/>
                  </a:lnTo>
                  <a:lnTo>
                    <a:pt x="38329" y="16567"/>
                  </a:lnTo>
                  <a:lnTo>
                    <a:pt x="56269" y="3542"/>
                  </a:lnTo>
                  <a:lnTo>
                    <a:pt x="66209" y="0"/>
                  </a:lnTo>
                  <a:lnTo>
                    <a:pt x="70130" y="1173"/>
                  </a:lnTo>
                  <a:lnTo>
                    <a:pt x="73449" y="4071"/>
                  </a:lnTo>
                  <a:lnTo>
                    <a:pt x="79019" y="13641"/>
                  </a:lnTo>
                  <a:lnTo>
                    <a:pt x="97763" y="59067"/>
                  </a:lnTo>
                  <a:lnTo>
                    <a:pt x="113954" y="9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94">
              <a:extLst>
                <a:ext uri="{FF2B5EF4-FFF2-40B4-BE49-F238E27FC236}">
                  <a16:creationId xmlns:a16="http://schemas.microsoft.com/office/drawing/2014/main" xmlns="" id="{CEF5FE16-2E6E-4274-96C8-49330B2686A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968828" y="1922765"/>
              <a:ext cx="157112" cy="472185"/>
            </a:xfrm>
            <a:custGeom>
              <a:avLst/>
              <a:gdLst/>
              <a:ahLst/>
              <a:cxnLst/>
              <a:rect l="0" t="0" r="0" b="0"/>
              <a:pathLst>
                <a:path w="157112" h="472185">
                  <a:moveTo>
                    <a:pt x="6272" y="242585"/>
                  </a:moveTo>
                  <a:lnTo>
                    <a:pt x="6272" y="242585"/>
                  </a:lnTo>
                  <a:lnTo>
                    <a:pt x="6272" y="280161"/>
                  </a:lnTo>
                  <a:lnTo>
                    <a:pt x="6272" y="326286"/>
                  </a:lnTo>
                  <a:lnTo>
                    <a:pt x="6272" y="367339"/>
                  </a:lnTo>
                  <a:lnTo>
                    <a:pt x="6272" y="411488"/>
                  </a:lnTo>
                  <a:lnTo>
                    <a:pt x="2901" y="457590"/>
                  </a:lnTo>
                  <a:lnTo>
                    <a:pt x="805" y="471625"/>
                  </a:lnTo>
                  <a:lnTo>
                    <a:pt x="510" y="472184"/>
                  </a:lnTo>
                  <a:lnTo>
                    <a:pt x="0" y="445856"/>
                  </a:lnTo>
                  <a:lnTo>
                    <a:pt x="1838" y="414537"/>
                  </a:lnTo>
                  <a:lnTo>
                    <a:pt x="5007" y="373336"/>
                  </a:lnTo>
                  <a:lnTo>
                    <a:pt x="6840" y="349508"/>
                  </a:lnTo>
                  <a:lnTo>
                    <a:pt x="8767" y="324450"/>
                  </a:lnTo>
                  <a:lnTo>
                    <a:pt x="10757" y="297162"/>
                  </a:lnTo>
                  <a:lnTo>
                    <a:pt x="12790" y="268386"/>
                  </a:lnTo>
                  <a:lnTo>
                    <a:pt x="14851" y="238619"/>
                  </a:lnTo>
                  <a:lnTo>
                    <a:pt x="16930" y="210308"/>
                  </a:lnTo>
                  <a:lnTo>
                    <a:pt x="19022" y="182967"/>
                  </a:lnTo>
                  <a:lnTo>
                    <a:pt x="21121" y="156273"/>
                  </a:lnTo>
                  <a:lnTo>
                    <a:pt x="27218" y="109680"/>
                  </a:lnTo>
                  <a:lnTo>
                    <a:pt x="34632" y="70627"/>
                  </a:lnTo>
                  <a:lnTo>
                    <a:pt x="47444" y="30219"/>
                  </a:lnTo>
                  <a:lnTo>
                    <a:pt x="58437" y="12028"/>
                  </a:lnTo>
                  <a:lnTo>
                    <a:pt x="70379" y="2532"/>
                  </a:lnTo>
                  <a:lnTo>
                    <a:pt x="76526" y="0"/>
                  </a:lnTo>
                  <a:lnTo>
                    <a:pt x="82741" y="428"/>
                  </a:lnTo>
                  <a:lnTo>
                    <a:pt x="95292" y="6549"/>
                  </a:lnTo>
                  <a:lnTo>
                    <a:pt x="106043" y="21969"/>
                  </a:lnTo>
                  <a:lnTo>
                    <a:pt x="113409" y="42228"/>
                  </a:lnTo>
                  <a:lnTo>
                    <a:pt x="114331" y="62991"/>
                  </a:lnTo>
                  <a:lnTo>
                    <a:pt x="107512" y="94514"/>
                  </a:lnTo>
                  <a:lnTo>
                    <a:pt x="98540" y="109983"/>
                  </a:lnTo>
                  <a:lnTo>
                    <a:pt x="74574" y="141519"/>
                  </a:lnTo>
                  <a:lnTo>
                    <a:pt x="73679" y="143458"/>
                  </a:lnTo>
                  <a:lnTo>
                    <a:pt x="73788" y="144750"/>
                  </a:lnTo>
                  <a:lnTo>
                    <a:pt x="74566" y="145612"/>
                  </a:lnTo>
                  <a:lnTo>
                    <a:pt x="113725" y="161083"/>
                  </a:lnTo>
                  <a:lnTo>
                    <a:pt x="145201" y="182045"/>
                  </a:lnTo>
                  <a:lnTo>
                    <a:pt x="155272" y="193101"/>
                  </a:lnTo>
                  <a:lnTo>
                    <a:pt x="157111" y="199012"/>
                  </a:lnTo>
                  <a:lnTo>
                    <a:pt x="155391" y="211225"/>
                  </a:lnTo>
                  <a:lnTo>
                    <a:pt x="146160" y="223708"/>
                  </a:lnTo>
                  <a:lnTo>
                    <a:pt x="131944" y="235607"/>
                  </a:lnTo>
                  <a:lnTo>
                    <a:pt x="104108" y="248827"/>
                  </a:lnTo>
                  <a:lnTo>
                    <a:pt x="83856" y="252415"/>
                  </a:lnTo>
                  <a:lnTo>
                    <a:pt x="75634" y="251255"/>
                  </a:lnTo>
                  <a:lnTo>
                    <a:pt x="50722" y="23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20">
            <a:extLst>
              <a:ext uri="{FF2B5EF4-FFF2-40B4-BE49-F238E27FC236}">
                <a16:creationId xmlns:a16="http://schemas.microsoft.com/office/drawing/2014/main" xmlns="" id="{DA27B2EB-51AF-425E-B531-84DC2B8DBDA8}"/>
              </a:ext>
            </a:extLst>
          </p:cNvPr>
          <p:cNvGrpSpPr/>
          <p:nvPr/>
        </p:nvGrpSpPr>
        <p:grpSpPr>
          <a:xfrm>
            <a:off x="4757915" y="1867783"/>
            <a:ext cx="582436" cy="347236"/>
            <a:chOff x="4757915" y="1867783"/>
            <a:chExt cx="582436" cy="347236"/>
          </a:xfrm>
        </p:grpSpPr>
        <p:sp>
          <p:nvSpPr>
            <p:cNvPr id="48" name="SMARTInkShape-2995">
              <a:extLst>
                <a:ext uri="{FF2B5EF4-FFF2-40B4-BE49-F238E27FC236}">
                  <a16:creationId xmlns:a16="http://schemas.microsoft.com/office/drawing/2014/main" xmlns="" id="{2F95803F-FC85-4A75-B97C-2FC5D8D9728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175250" y="20193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9050"/>
                  </a:lnTo>
                  <a:lnTo>
                    <a:pt x="78037" y="12308"/>
                  </a:lnTo>
                  <a:lnTo>
                    <a:pt x="111588" y="71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96">
              <a:extLst>
                <a:ext uri="{FF2B5EF4-FFF2-40B4-BE49-F238E27FC236}">
                  <a16:creationId xmlns:a16="http://schemas.microsoft.com/office/drawing/2014/main" xmlns="" id="{410A2028-8544-46BE-975E-8E73FE7C1EA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046048" y="1870510"/>
              <a:ext cx="236159" cy="318760"/>
            </a:xfrm>
            <a:custGeom>
              <a:avLst/>
              <a:gdLst/>
              <a:ahLst/>
              <a:cxnLst/>
              <a:rect l="0" t="0" r="0" b="0"/>
              <a:pathLst>
                <a:path w="236159" h="318760">
                  <a:moveTo>
                    <a:pt x="53002" y="269440"/>
                  </a:moveTo>
                  <a:lnTo>
                    <a:pt x="53002" y="269440"/>
                  </a:lnTo>
                  <a:lnTo>
                    <a:pt x="56373" y="259327"/>
                  </a:lnTo>
                  <a:lnTo>
                    <a:pt x="55955" y="254937"/>
                  </a:lnTo>
                  <a:lnTo>
                    <a:pt x="51727" y="246296"/>
                  </a:lnTo>
                  <a:lnTo>
                    <a:pt x="48624" y="243427"/>
                  </a:lnTo>
                  <a:lnTo>
                    <a:pt x="41414" y="240240"/>
                  </a:lnTo>
                  <a:lnTo>
                    <a:pt x="29742" y="242586"/>
                  </a:lnTo>
                  <a:lnTo>
                    <a:pt x="22679" y="245188"/>
                  </a:lnTo>
                  <a:lnTo>
                    <a:pt x="12949" y="253722"/>
                  </a:lnTo>
                  <a:lnTo>
                    <a:pt x="954" y="276448"/>
                  </a:lnTo>
                  <a:lnTo>
                    <a:pt x="0" y="286901"/>
                  </a:lnTo>
                  <a:lnTo>
                    <a:pt x="735" y="291664"/>
                  </a:lnTo>
                  <a:lnTo>
                    <a:pt x="2635" y="295545"/>
                  </a:lnTo>
                  <a:lnTo>
                    <a:pt x="8509" y="301738"/>
                  </a:lnTo>
                  <a:lnTo>
                    <a:pt x="12756" y="302967"/>
                  </a:lnTo>
                  <a:lnTo>
                    <a:pt x="23121" y="302450"/>
                  </a:lnTo>
                  <a:lnTo>
                    <a:pt x="51315" y="295134"/>
                  </a:lnTo>
                  <a:lnTo>
                    <a:pt x="51877" y="295741"/>
                  </a:lnTo>
                  <a:lnTo>
                    <a:pt x="57973" y="310052"/>
                  </a:lnTo>
                  <a:lnTo>
                    <a:pt x="61796" y="315241"/>
                  </a:lnTo>
                  <a:lnTo>
                    <a:pt x="71492" y="318019"/>
                  </a:lnTo>
                  <a:lnTo>
                    <a:pt x="78029" y="318759"/>
                  </a:lnTo>
                  <a:lnTo>
                    <a:pt x="100712" y="313059"/>
                  </a:lnTo>
                  <a:lnTo>
                    <a:pt x="125308" y="292320"/>
                  </a:lnTo>
                  <a:lnTo>
                    <a:pt x="153840" y="253720"/>
                  </a:lnTo>
                  <a:lnTo>
                    <a:pt x="174254" y="217063"/>
                  </a:lnTo>
                  <a:lnTo>
                    <a:pt x="193674" y="173489"/>
                  </a:lnTo>
                  <a:lnTo>
                    <a:pt x="201817" y="149028"/>
                  </a:lnTo>
                  <a:lnTo>
                    <a:pt x="209362" y="123549"/>
                  </a:lnTo>
                  <a:lnTo>
                    <a:pt x="223390" y="76423"/>
                  </a:lnTo>
                  <a:lnTo>
                    <a:pt x="233858" y="36899"/>
                  </a:lnTo>
                  <a:lnTo>
                    <a:pt x="236158" y="12277"/>
                  </a:lnTo>
                  <a:lnTo>
                    <a:pt x="233667" y="5570"/>
                  </a:lnTo>
                  <a:lnTo>
                    <a:pt x="229185" y="1805"/>
                  </a:lnTo>
                  <a:lnTo>
                    <a:pt x="223374" y="0"/>
                  </a:lnTo>
                  <a:lnTo>
                    <a:pt x="216677" y="3030"/>
                  </a:lnTo>
                  <a:lnTo>
                    <a:pt x="201711" y="17685"/>
                  </a:lnTo>
                  <a:lnTo>
                    <a:pt x="180790" y="56479"/>
                  </a:lnTo>
                  <a:lnTo>
                    <a:pt x="169534" y="91300"/>
                  </a:lnTo>
                  <a:lnTo>
                    <a:pt x="160533" y="130294"/>
                  </a:lnTo>
                  <a:lnTo>
                    <a:pt x="154180" y="171144"/>
                  </a:lnTo>
                  <a:lnTo>
                    <a:pt x="152768" y="209055"/>
                  </a:lnTo>
                  <a:lnTo>
                    <a:pt x="154493" y="243307"/>
                  </a:lnTo>
                  <a:lnTo>
                    <a:pt x="160841" y="283569"/>
                  </a:lnTo>
                  <a:lnTo>
                    <a:pt x="170075" y="299473"/>
                  </a:lnTo>
                  <a:lnTo>
                    <a:pt x="179353" y="307483"/>
                  </a:lnTo>
                  <a:lnTo>
                    <a:pt x="183803" y="309618"/>
                  </a:lnTo>
                  <a:lnTo>
                    <a:pt x="188886" y="309631"/>
                  </a:lnTo>
                  <a:lnTo>
                    <a:pt x="200178" y="305882"/>
                  </a:lnTo>
                  <a:lnTo>
                    <a:pt x="204741" y="301496"/>
                  </a:lnTo>
                  <a:lnTo>
                    <a:pt x="218102" y="275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97">
              <a:extLst>
                <a:ext uri="{FF2B5EF4-FFF2-40B4-BE49-F238E27FC236}">
                  <a16:creationId xmlns:a16="http://schemas.microsoft.com/office/drawing/2014/main" xmlns="" id="{1FACE970-2AF5-4AE9-9D2E-F87D34DCFAF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909161" y="1896168"/>
              <a:ext cx="107340" cy="313633"/>
            </a:xfrm>
            <a:custGeom>
              <a:avLst/>
              <a:gdLst/>
              <a:ahLst/>
              <a:cxnLst/>
              <a:rect l="0" t="0" r="0" b="0"/>
              <a:pathLst>
                <a:path w="107340" h="313633">
                  <a:moveTo>
                    <a:pt x="31139" y="15182"/>
                  </a:moveTo>
                  <a:lnTo>
                    <a:pt x="31139" y="15182"/>
                  </a:lnTo>
                  <a:lnTo>
                    <a:pt x="22411" y="5748"/>
                  </a:lnTo>
                  <a:lnTo>
                    <a:pt x="19616" y="0"/>
                  </a:lnTo>
                  <a:lnTo>
                    <a:pt x="19223" y="122"/>
                  </a:lnTo>
                  <a:lnTo>
                    <a:pt x="18962" y="909"/>
                  </a:lnTo>
                  <a:lnTo>
                    <a:pt x="27323" y="42343"/>
                  </a:lnTo>
                  <a:lnTo>
                    <a:pt x="25680" y="74290"/>
                  </a:lnTo>
                  <a:lnTo>
                    <a:pt x="21657" y="112713"/>
                  </a:lnTo>
                  <a:lnTo>
                    <a:pt x="19870" y="155661"/>
                  </a:lnTo>
                  <a:lnTo>
                    <a:pt x="17193" y="198737"/>
                  </a:lnTo>
                  <a:lnTo>
                    <a:pt x="12946" y="239990"/>
                  </a:lnTo>
                  <a:lnTo>
                    <a:pt x="6355" y="277139"/>
                  </a:lnTo>
                  <a:lnTo>
                    <a:pt x="306" y="311971"/>
                  </a:lnTo>
                  <a:lnTo>
                    <a:pt x="0" y="312525"/>
                  </a:lnTo>
                  <a:lnTo>
                    <a:pt x="5991" y="292429"/>
                  </a:lnTo>
                  <a:lnTo>
                    <a:pt x="28637" y="245058"/>
                  </a:lnTo>
                  <a:lnTo>
                    <a:pt x="38237" y="224012"/>
                  </a:lnTo>
                  <a:lnTo>
                    <a:pt x="41516" y="220019"/>
                  </a:lnTo>
                  <a:lnTo>
                    <a:pt x="48921" y="215582"/>
                  </a:lnTo>
                  <a:lnTo>
                    <a:pt x="52166" y="215809"/>
                  </a:lnTo>
                  <a:lnTo>
                    <a:pt x="55035" y="217373"/>
                  </a:lnTo>
                  <a:lnTo>
                    <a:pt x="57652" y="219826"/>
                  </a:lnTo>
                  <a:lnTo>
                    <a:pt x="74119" y="262700"/>
                  </a:lnTo>
                  <a:lnTo>
                    <a:pt x="83463" y="281843"/>
                  </a:lnTo>
                  <a:lnTo>
                    <a:pt x="86144" y="294565"/>
                  </a:lnTo>
                  <a:lnTo>
                    <a:pt x="88976" y="299509"/>
                  </a:lnTo>
                  <a:lnTo>
                    <a:pt x="107339" y="3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98">
              <a:extLst>
                <a:ext uri="{FF2B5EF4-FFF2-40B4-BE49-F238E27FC236}">
                  <a16:creationId xmlns:a16="http://schemas.microsoft.com/office/drawing/2014/main" xmlns="" id="{84B8A822-8847-487A-83BD-F3F16A7FCEC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57915" y="2006600"/>
              <a:ext cx="144286" cy="76201"/>
            </a:xfrm>
            <a:custGeom>
              <a:avLst/>
              <a:gdLst/>
              <a:ahLst/>
              <a:cxnLst/>
              <a:rect l="0" t="0" r="0" b="0"/>
              <a:pathLst>
                <a:path w="14428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0733"/>
                  </a:lnTo>
                  <a:lnTo>
                    <a:pt x="117" y="69027"/>
                  </a:lnTo>
                  <a:lnTo>
                    <a:pt x="2129" y="63369"/>
                  </a:lnTo>
                  <a:lnTo>
                    <a:pt x="12901" y="58033"/>
                  </a:lnTo>
                  <a:lnTo>
                    <a:pt x="51932" y="45487"/>
                  </a:lnTo>
                  <a:lnTo>
                    <a:pt x="87993" y="30175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99">
              <a:extLst>
                <a:ext uri="{FF2B5EF4-FFF2-40B4-BE49-F238E27FC236}">
                  <a16:creationId xmlns:a16="http://schemas.microsoft.com/office/drawing/2014/main" xmlns="" id="{05B51720-DAA3-4C51-96D8-0F807D09D30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09906" y="1867783"/>
              <a:ext cx="54429" cy="347236"/>
            </a:xfrm>
            <a:custGeom>
              <a:avLst/>
              <a:gdLst/>
              <a:ahLst/>
              <a:cxnLst/>
              <a:rect l="0" t="0" r="0" b="0"/>
              <a:pathLst>
                <a:path w="54429" h="347236">
                  <a:moveTo>
                    <a:pt x="35144" y="5467"/>
                  </a:moveTo>
                  <a:lnTo>
                    <a:pt x="35144" y="5467"/>
                  </a:lnTo>
                  <a:lnTo>
                    <a:pt x="35144" y="0"/>
                  </a:lnTo>
                  <a:lnTo>
                    <a:pt x="31773" y="47323"/>
                  </a:lnTo>
                  <a:lnTo>
                    <a:pt x="26305" y="89522"/>
                  </a:lnTo>
                  <a:lnTo>
                    <a:pt x="24160" y="125140"/>
                  </a:lnTo>
                  <a:lnTo>
                    <a:pt x="21795" y="165193"/>
                  </a:lnTo>
                  <a:lnTo>
                    <a:pt x="16041" y="208866"/>
                  </a:lnTo>
                  <a:lnTo>
                    <a:pt x="8780" y="250383"/>
                  </a:lnTo>
                  <a:lnTo>
                    <a:pt x="2260" y="287180"/>
                  </a:lnTo>
                  <a:lnTo>
                    <a:pt x="0" y="325612"/>
                  </a:lnTo>
                  <a:lnTo>
                    <a:pt x="4472" y="340841"/>
                  </a:lnTo>
                  <a:lnTo>
                    <a:pt x="8346" y="344761"/>
                  </a:lnTo>
                  <a:lnTo>
                    <a:pt x="13045" y="346668"/>
                  </a:lnTo>
                  <a:lnTo>
                    <a:pt x="18295" y="347235"/>
                  </a:lnTo>
                  <a:lnTo>
                    <a:pt x="29772" y="342219"/>
                  </a:lnTo>
                  <a:lnTo>
                    <a:pt x="35796" y="337918"/>
                  </a:lnTo>
                  <a:lnTo>
                    <a:pt x="51016" y="315011"/>
                  </a:lnTo>
                  <a:lnTo>
                    <a:pt x="54428" y="297794"/>
                  </a:lnTo>
                  <a:lnTo>
                    <a:pt x="54194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621">
            <a:extLst>
              <a:ext uri="{FF2B5EF4-FFF2-40B4-BE49-F238E27FC236}">
                <a16:creationId xmlns:a16="http://schemas.microsoft.com/office/drawing/2014/main" xmlns="" id="{8C96B88D-BA90-4F0F-8222-0C4E2344E321}"/>
              </a:ext>
            </a:extLst>
          </p:cNvPr>
          <p:cNvGrpSpPr/>
          <p:nvPr/>
        </p:nvGrpSpPr>
        <p:grpSpPr>
          <a:xfrm>
            <a:off x="5873750" y="1933473"/>
            <a:ext cx="974990" cy="356166"/>
            <a:chOff x="5873750" y="1933473"/>
            <a:chExt cx="974990" cy="356166"/>
          </a:xfrm>
        </p:grpSpPr>
        <p:sp>
          <p:nvSpPr>
            <p:cNvPr id="54" name="SMARTInkShape-3000">
              <a:extLst>
                <a:ext uri="{FF2B5EF4-FFF2-40B4-BE49-F238E27FC236}">
                  <a16:creationId xmlns:a16="http://schemas.microsoft.com/office/drawing/2014/main" xmlns="" id="{E10F2D4A-E8AC-4D1C-BD23-7533759500A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314592" y="1933473"/>
              <a:ext cx="10009" cy="41378"/>
            </a:xfrm>
            <a:custGeom>
              <a:avLst/>
              <a:gdLst/>
              <a:ahLst/>
              <a:cxnLst/>
              <a:rect l="0" t="0" r="0" b="0"/>
              <a:pathLst>
                <a:path w="10009" h="41378">
                  <a:moveTo>
                    <a:pt x="3658" y="41377"/>
                  </a:moveTo>
                  <a:lnTo>
                    <a:pt x="3658" y="41377"/>
                  </a:lnTo>
                  <a:lnTo>
                    <a:pt x="1776" y="12484"/>
                  </a:lnTo>
                  <a:lnTo>
                    <a:pt x="0" y="3841"/>
                  </a:lnTo>
                  <a:lnTo>
                    <a:pt x="513" y="1536"/>
                  </a:lnTo>
                  <a:lnTo>
                    <a:pt x="1562" y="0"/>
                  </a:lnTo>
                  <a:lnTo>
                    <a:pt x="2965" y="387"/>
                  </a:lnTo>
                  <a:lnTo>
                    <a:pt x="10008" y="9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01">
              <a:extLst>
                <a:ext uri="{FF2B5EF4-FFF2-40B4-BE49-F238E27FC236}">
                  <a16:creationId xmlns:a16="http://schemas.microsoft.com/office/drawing/2014/main" xmlns="" id="{DBBD8C0A-643A-4A14-9B6E-B3289E0B6D8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299199" y="2044700"/>
              <a:ext cx="2" cy="88901"/>
            </a:xfrm>
            <a:custGeom>
              <a:avLst/>
              <a:gdLst/>
              <a:ahLst/>
              <a:cxnLst/>
              <a:rect l="0" t="0" r="0" b="0"/>
              <a:pathLst>
                <a:path w="2" h="88901">
                  <a:moveTo>
                    <a:pt x="1" y="0"/>
                  </a:moveTo>
                  <a:lnTo>
                    <a:pt x="1" y="0"/>
                  </a:lnTo>
                  <a:lnTo>
                    <a:pt x="0" y="44813"/>
                  </a:lnTo>
                  <a:lnTo>
                    <a:pt x="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02">
              <a:extLst>
                <a:ext uri="{FF2B5EF4-FFF2-40B4-BE49-F238E27FC236}">
                  <a16:creationId xmlns:a16="http://schemas.microsoft.com/office/drawing/2014/main" xmlns="" id="{91EE660B-1E8F-4CB0-A173-64826499575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54033" y="2018011"/>
              <a:ext cx="75318" cy="140990"/>
            </a:xfrm>
            <a:custGeom>
              <a:avLst/>
              <a:gdLst/>
              <a:ahLst/>
              <a:cxnLst/>
              <a:rect l="0" t="0" r="0" b="0"/>
              <a:pathLst>
                <a:path w="75318" h="140990">
                  <a:moveTo>
                    <a:pt x="5467" y="26689"/>
                  </a:moveTo>
                  <a:lnTo>
                    <a:pt x="5467" y="26689"/>
                  </a:lnTo>
                  <a:lnTo>
                    <a:pt x="5467" y="68752"/>
                  </a:lnTo>
                  <a:lnTo>
                    <a:pt x="4762" y="90292"/>
                  </a:lnTo>
                  <a:lnTo>
                    <a:pt x="0" y="101091"/>
                  </a:lnTo>
                  <a:lnTo>
                    <a:pt x="13898" y="53553"/>
                  </a:lnTo>
                  <a:lnTo>
                    <a:pt x="32552" y="7257"/>
                  </a:lnTo>
                  <a:lnTo>
                    <a:pt x="38201" y="413"/>
                  </a:lnTo>
                  <a:lnTo>
                    <a:pt x="41401" y="0"/>
                  </a:lnTo>
                  <a:lnTo>
                    <a:pt x="48719" y="3303"/>
                  </a:lnTo>
                  <a:lnTo>
                    <a:pt x="60773" y="19838"/>
                  </a:lnTo>
                  <a:lnTo>
                    <a:pt x="69910" y="45983"/>
                  </a:lnTo>
                  <a:lnTo>
                    <a:pt x="74248" y="85716"/>
                  </a:lnTo>
                  <a:lnTo>
                    <a:pt x="75223" y="131479"/>
                  </a:lnTo>
                  <a:lnTo>
                    <a:pt x="75317" y="14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03">
              <a:extLst>
                <a:ext uri="{FF2B5EF4-FFF2-40B4-BE49-F238E27FC236}">
                  <a16:creationId xmlns:a16="http://schemas.microsoft.com/office/drawing/2014/main" xmlns="" id="{F9C403F7-B5C7-47EB-81EB-3FD77E05470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89650" y="19685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5467" y="1213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04">
              <a:extLst>
                <a:ext uri="{FF2B5EF4-FFF2-40B4-BE49-F238E27FC236}">
                  <a16:creationId xmlns:a16="http://schemas.microsoft.com/office/drawing/2014/main" xmlns="" id="{036DED73-E468-4CB3-9EFC-48569039E19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096000" y="20701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1927"/>
                  </a:lnTo>
                  <a:lnTo>
                    <a:pt x="0" y="8461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05">
              <a:extLst>
                <a:ext uri="{FF2B5EF4-FFF2-40B4-BE49-F238E27FC236}">
                  <a16:creationId xmlns:a16="http://schemas.microsoft.com/office/drawing/2014/main" xmlns="" id="{89F9C566-8F47-41D4-86D5-DA27F68063C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873750" y="2051332"/>
              <a:ext cx="146051" cy="133069"/>
            </a:xfrm>
            <a:custGeom>
              <a:avLst/>
              <a:gdLst/>
              <a:ahLst/>
              <a:cxnLst/>
              <a:rect l="0" t="0" r="0" b="0"/>
              <a:pathLst>
                <a:path w="146051" h="133069">
                  <a:moveTo>
                    <a:pt x="0" y="6068"/>
                  </a:moveTo>
                  <a:lnTo>
                    <a:pt x="0" y="6068"/>
                  </a:lnTo>
                  <a:lnTo>
                    <a:pt x="0" y="2697"/>
                  </a:lnTo>
                  <a:lnTo>
                    <a:pt x="5026" y="46287"/>
                  </a:lnTo>
                  <a:lnTo>
                    <a:pt x="6088" y="86920"/>
                  </a:lnTo>
                  <a:lnTo>
                    <a:pt x="573" y="127397"/>
                  </a:lnTo>
                  <a:lnTo>
                    <a:pt x="383" y="127876"/>
                  </a:lnTo>
                  <a:lnTo>
                    <a:pt x="255" y="127490"/>
                  </a:lnTo>
                  <a:lnTo>
                    <a:pt x="1462" y="104475"/>
                  </a:lnTo>
                  <a:lnTo>
                    <a:pt x="10154" y="68936"/>
                  </a:lnTo>
                  <a:lnTo>
                    <a:pt x="22372" y="33397"/>
                  </a:lnTo>
                  <a:lnTo>
                    <a:pt x="33227" y="16098"/>
                  </a:lnTo>
                  <a:lnTo>
                    <a:pt x="45107" y="5116"/>
                  </a:lnTo>
                  <a:lnTo>
                    <a:pt x="51238" y="1200"/>
                  </a:lnTo>
                  <a:lnTo>
                    <a:pt x="56736" y="0"/>
                  </a:lnTo>
                  <a:lnTo>
                    <a:pt x="61813" y="612"/>
                  </a:lnTo>
                  <a:lnTo>
                    <a:pt x="66609" y="2431"/>
                  </a:lnTo>
                  <a:lnTo>
                    <a:pt x="70512" y="6465"/>
                  </a:lnTo>
                  <a:lnTo>
                    <a:pt x="79375" y="26333"/>
                  </a:lnTo>
                  <a:lnTo>
                    <a:pt x="85059" y="53543"/>
                  </a:lnTo>
                  <a:lnTo>
                    <a:pt x="82689" y="98019"/>
                  </a:lnTo>
                  <a:lnTo>
                    <a:pt x="81937" y="97708"/>
                  </a:lnTo>
                  <a:lnTo>
                    <a:pt x="79221" y="93599"/>
                  </a:lnTo>
                  <a:lnTo>
                    <a:pt x="79424" y="85187"/>
                  </a:lnTo>
                  <a:lnTo>
                    <a:pt x="88675" y="59169"/>
                  </a:lnTo>
                  <a:lnTo>
                    <a:pt x="100044" y="41871"/>
                  </a:lnTo>
                  <a:lnTo>
                    <a:pt x="112349" y="31179"/>
                  </a:lnTo>
                  <a:lnTo>
                    <a:pt x="120724" y="27812"/>
                  </a:lnTo>
                  <a:lnTo>
                    <a:pt x="124932" y="26914"/>
                  </a:lnTo>
                  <a:lnTo>
                    <a:pt x="128443" y="28432"/>
                  </a:lnTo>
                  <a:lnTo>
                    <a:pt x="134226" y="35763"/>
                  </a:lnTo>
                  <a:lnTo>
                    <a:pt x="141448" y="55162"/>
                  </a:lnTo>
                  <a:lnTo>
                    <a:pt x="145444" y="95301"/>
                  </a:lnTo>
                  <a:lnTo>
                    <a:pt x="146050" y="133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06">
              <a:extLst>
                <a:ext uri="{FF2B5EF4-FFF2-40B4-BE49-F238E27FC236}">
                  <a16:creationId xmlns:a16="http://schemas.microsoft.com/office/drawing/2014/main" xmlns="" id="{49A49402-D3C0-4A04-8776-6A13094AA20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683722" y="2015461"/>
              <a:ext cx="165018" cy="137190"/>
            </a:xfrm>
            <a:custGeom>
              <a:avLst/>
              <a:gdLst/>
              <a:ahLst/>
              <a:cxnLst/>
              <a:rect l="0" t="0" r="0" b="0"/>
              <a:pathLst>
                <a:path w="165018" h="137190">
                  <a:moveTo>
                    <a:pt x="15528" y="29239"/>
                  </a:moveTo>
                  <a:lnTo>
                    <a:pt x="15528" y="29239"/>
                  </a:lnTo>
                  <a:lnTo>
                    <a:pt x="15527" y="41448"/>
                  </a:lnTo>
                  <a:lnTo>
                    <a:pt x="16939" y="43728"/>
                  </a:lnTo>
                  <a:lnTo>
                    <a:pt x="19291" y="45249"/>
                  </a:lnTo>
                  <a:lnTo>
                    <a:pt x="29343" y="47388"/>
                  </a:lnTo>
                  <a:lnTo>
                    <a:pt x="33204" y="47688"/>
                  </a:lnTo>
                  <a:lnTo>
                    <a:pt x="48752" y="41369"/>
                  </a:lnTo>
                  <a:lnTo>
                    <a:pt x="56870" y="32513"/>
                  </a:lnTo>
                  <a:lnTo>
                    <a:pt x="62124" y="21522"/>
                  </a:lnTo>
                  <a:lnTo>
                    <a:pt x="64459" y="9581"/>
                  </a:lnTo>
                  <a:lnTo>
                    <a:pt x="63671" y="5551"/>
                  </a:lnTo>
                  <a:lnTo>
                    <a:pt x="61734" y="2863"/>
                  </a:lnTo>
                  <a:lnTo>
                    <a:pt x="59032" y="1072"/>
                  </a:lnTo>
                  <a:lnTo>
                    <a:pt x="48504" y="2844"/>
                  </a:lnTo>
                  <a:lnTo>
                    <a:pt x="41745" y="5292"/>
                  </a:lnTo>
                  <a:lnTo>
                    <a:pt x="30473" y="15539"/>
                  </a:lnTo>
                  <a:lnTo>
                    <a:pt x="8367" y="48483"/>
                  </a:lnTo>
                  <a:lnTo>
                    <a:pt x="0" y="78607"/>
                  </a:lnTo>
                  <a:lnTo>
                    <a:pt x="892" y="103133"/>
                  </a:lnTo>
                  <a:lnTo>
                    <a:pt x="7612" y="115233"/>
                  </a:lnTo>
                  <a:lnTo>
                    <a:pt x="12368" y="120435"/>
                  </a:lnTo>
                  <a:lnTo>
                    <a:pt x="23296" y="126215"/>
                  </a:lnTo>
                  <a:lnTo>
                    <a:pt x="29173" y="127756"/>
                  </a:lnTo>
                  <a:lnTo>
                    <a:pt x="61042" y="119813"/>
                  </a:lnTo>
                  <a:lnTo>
                    <a:pt x="98393" y="104053"/>
                  </a:lnTo>
                  <a:lnTo>
                    <a:pt x="129530" y="82607"/>
                  </a:lnTo>
                  <a:lnTo>
                    <a:pt x="156629" y="51637"/>
                  </a:lnTo>
                  <a:lnTo>
                    <a:pt x="164552" y="31668"/>
                  </a:lnTo>
                  <a:lnTo>
                    <a:pt x="165017" y="15502"/>
                  </a:lnTo>
                  <a:lnTo>
                    <a:pt x="160519" y="5965"/>
                  </a:lnTo>
                  <a:lnTo>
                    <a:pt x="155933" y="3140"/>
                  </a:lnTo>
                  <a:lnTo>
                    <a:pt x="143312" y="0"/>
                  </a:lnTo>
                  <a:lnTo>
                    <a:pt x="138111" y="574"/>
                  </a:lnTo>
                  <a:lnTo>
                    <a:pt x="133939" y="2368"/>
                  </a:lnTo>
                  <a:lnTo>
                    <a:pt x="130452" y="4975"/>
                  </a:lnTo>
                  <a:lnTo>
                    <a:pt x="126577" y="13516"/>
                  </a:lnTo>
                  <a:lnTo>
                    <a:pt x="125561" y="25073"/>
                  </a:lnTo>
                  <a:lnTo>
                    <a:pt x="129661" y="47446"/>
                  </a:lnTo>
                  <a:lnTo>
                    <a:pt x="146282" y="92014"/>
                  </a:lnTo>
                  <a:lnTo>
                    <a:pt x="157281" y="121023"/>
                  </a:lnTo>
                  <a:lnTo>
                    <a:pt x="157302" y="125000"/>
                  </a:lnTo>
                  <a:lnTo>
                    <a:pt x="155905" y="128358"/>
                  </a:lnTo>
                  <a:lnTo>
                    <a:pt x="153563" y="131301"/>
                  </a:lnTo>
                  <a:lnTo>
                    <a:pt x="143434" y="134572"/>
                  </a:lnTo>
                  <a:lnTo>
                    <a:pt x="123478" y="137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07">
              <a:extLst>
                <a:ext uri="{FF2B5EF4-FFF2-40B4-BE49-F238E27FC236}">
                  <a16:creationId xmlns:a16="http://schemas.microsoft.com/office/drawing/2014/main" xmlns="" id="{2AB97AC4-7F60-4A3C-9E0D-CDDB668BC51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584949" y="2026533"/>
              <a:ext cx="71857" cy="263106"/>
            </a:xfrm>
            <a:custGeom>
              <a:avLst/>
              <a:gdLst/>
              <a:ahLst/>
              <a:cxnLst/>
              <a:rect l="0" t="0" r="0" b="0"/>
              <a:pathLst>
                <a:path w="71857" h="263106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4432" y="6341"/>
                  </a:lnTo>
                  <a:lnTo>
                    <a:pt x="57142" y="11970"/>
                  </a:lnTo>
                  <a:lnTo>
                    <a:pt x="66085" y="19176"/>
                  </a:lnTo>
                  <a:lnTo>
                    <a:pt x="69456" y="23073"/>
                  </a:lnTo>
                  <a:lnTo>
                    <a:pt x="70294" y="27082"/>
                  </a:lnTo>
                  <a:lnTo>
                    <a:pt x="69440" y="31166"/>
                  </a:lnTo>
                  <a:lnTo>
                    <a:pt x="54561" y="54601"/>
                  </a:lnTo>
                  <a:lnTo>
                    <a:pt x="30705" y="80890"/>
                  </a:lnTo>
                  <a:lnTo>
                    <a:pt x="23078" y="98447"/>
                  </a:lnTo>
                  <a:lnTo>
                    <a:pt x="23146" y="102731"/>
                  </a:lnTo>
                  <a:lnTo>
                    <a:pt x="26985" y="111255"/>
                  </a:lnTo>
                  <a:lnTo>
                    <a:pt x="57295" y="153954"/>
                  </a:lnTo>
                  <a:lnTo>
                    <a:pt x="68012" y="179520"/>
                  </a:lnTo>
                  <a:lnTo>
                    <a:pt x="71856" y="198535"/>
                  </a:lnTo>
                  <a:lnTo>
                    <a:pt x="71212" y="216393"/>
                  </a:lnTo>
                  <a:lnTo>
                    <a:pt x="63512" y="238943"/>
                  </a:lnTo>
                  <a:lnTo>
                    <a:pt x="48923" y="255659"/>
                  </a:lnTo>
                  <a:lnTo>
                    <a:pt x="39147" y="261302"/>
                  </a:lnTo>
                  <a:lnTo>
                    <a:pt x="34565" y="262807"/>
                  </a:lnTo>
                  <a:lnTo>
                    <a:pt x="30805" y="263105"/>
                  </a:lnTo>
                  <a:lnTo>
                    <a:pt x="24745" y="261554"/>
                  </a:lnTo>
                  <a:lnTo>
                    <a:pt x="22847" y="258742"/>
                  </a:lnTo>
                  <a:lnTo>
                    <a:pt x="19051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08">
              <a:extLst>
                <a:ext uri="{FF2B5EF4-FFF2-40B4-BE49-F238E27FC236}">
                  <a16:creationId xmlns:a16="http://schemas.microsoft.com/office/drawing/2014/main" xmlns="" id="{68E5892C-E8CA-4B5E-A002-BE5250AF6C6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534411" y="1963817"/>
              <a:ext cx="12440" cy="23734"/>
            </a:xfrm>
            <a:custGeom>
              <a:avLst/>
              <a:gdLst/>
              <a:ahLst/>
              <a:cxnLst/>
              <a:rect l="0" t="0" r="0" b="0"/>
              <a:pathLst>
                <a:path w="12440" h="23734">
                  <a:moveTo>
                    <a:pt x="6089" y="23733"/>
                  </a:moveTo>
                  <a:lnTo>
                    <a:pt x="6089" y="23733"/>
                  </a:lnTo>
                  <a:lnTo>
                    <a:pt x="0" y="0"/>
                  </a:lnTo>
                  <a:lnTo>
                    <a:pt x="12439" y="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09">
              <a:extLst>
                <a:ext uri="{FF2B5EF4-FFF2-40B4-BE49-F238E27FC236}">
                  <a16:creationId xmlns:a16="http://schemas.microsoft.com/office/drawing/2014/main" xmlns="" id="{853B3760-FD0A-4C01-B2FB-CECF962D3E6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521450" y="20764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4468" y="329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10">
              <a:extLst>
                <a:ext uri="{FF2B5EF4-FFF2-40B4-BE49-F238E27FC236}">
                  <a16:creationId xmlns:a16="http://schemas.microsoft.com/office/drawing/2014/main" xmlns="" id="{E7D5B979-E3A1-41CD-BA03-D2187E7960B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350000" y="2025650"/>
              <a:ext cx="126678" cy="107951"/>
            </a:xfrm>
            <a:custGeom>
              <a:avLst/>
              <a:gdLst/>
              <a:ahLst/>
              <a:cxnLst/>
              <a:rect l="0" t="0" r="0" b="0"/>
              <a:pathLst>
                <a:path w="126678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60" y="39345"/>
                  </a:lnTo>
                  <a:lnTo>
                    <a:pt x="6948" y="84198"/>
                  </a:lnTo>
                  <a:lnTo>
                    <a:pt x="4734" y="92220"/>
                  </a:lnTo>
                  <a:lnTo>
                    <a:pt x="935" y="99747"/>
                  </a:lnTo>
                  <a:lnTo>
                    <a:pt x="12296" y="58154"/>
                  </a:lnTo>
                  <a:lnTo>
                    <a:pt x="26456" y="27344"/>
                  </a:lnTo>
                  <a:lnTo>
                    <a:pt x="45173" y="5883"/>
                  </a:lnTo>
                  <a:lnTo>
                    <a:pt x="47754" y="5333"/>
                  </a:lnTo>
                  <a:lnTo>
                    <a:pt x="50181" y="6378"/>
                  </a:lnTo>
                  <a:lnTo>
                    <a:pt x="52503" y="8485"/>
                  </a:lnTo>
                  <a:lnTo>
                    <a:pt x="55085" y="18353"/>
                  </a:lnTo>
                  <a:lnTo>
                    <a:pt x="56969" y="62115"/>
                  </a:lnTo>
                  <a:lnTo>
                    <a:pt x="57114" y="85255"/>
                  </a:lnTo>
                  <a:lnTo>
                    <a:pt x="57831" y="87881"/>
                  </a:lnTo>
                  <a:lnTo>
                    <a:pt x="59016" y="88926"/>
                  </a:lnTo>
                  <a:lnTo>
                    <a:pt x="60510" y="88917"/>
                  </a:lnTo>
                  <a:lnTo>
                    <a:pt x="64053" y="85145"/>
                  </a:lnTo>
                  <a:lnTo>
                    <a:pt x="85091" y="43467"/>
                  </a:lnTo>
                  <a:lnTo>
                    <a:pt x="103382" y="19535"/>
                  </a:lnTo>
                  <a:lnTo>
                    <a:pt x="112035" y="12680"/>
                  </a:lnTo>
                  <a:lnTo>
                    <a:pt x="115612" y="11276"/>
                  </a:lnTo>
                  <a:lnTo>
                    <a:pt x="118702" y="11045"/>
                  </a:lnTo>
                  <a:lnTo>
                    <a:pt x="121468" y="11597"/>
                  </a:lnTo>
                  <a:lnTo>
                    <a:pt x="123312" y="14787"/>
                  </a:lnTo>
                  <a:lnTo>
                    <a:pt x="126677" y="55960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622">
            <a:extLst>
              <a:ext uri="{FF2B5EF4-FFF2-40B4-BE49-F238E27FC236}">
                <a16:creationId xmlns:a16="http://schemas.microsoft.com/office/drawing/2014/main" xmlns="" id="{5931C5FA-E9BC-4130-B9A8-50755C0AEE60}"/>
              </a:ext>
            </a:extLst>
          </p:cNvPr>
          <p:cNvGrpSpPr/>
          <p:nvPr/>
        </p:nvGrpSpPr>
        <p:grpSpPr>
          <a:xfrm>
            <a:off x="7410546" y="1723062"/>
            <a:ext cx="1181005" cy="467689"/>
            <a:chOff x="7410546" y="1723062"/>
            <a:chExt cx="1181005" cy="467689"/>
          </a:xfrm>
        </p:grpSpPr>
        <p:sp>
          <p:nvSpPr>
            <p:cNvPr id="66" name="SMARTInkShape-3011">
              <a:extLst>
                <a:ext uri="{FF2B5EF4-FFF2-40B4-BE49-F238E27FC236}">
                  <a16:creationId xmlns:a16="http://schemas.microsoft.com/office/drawing/2014/main" xmlns="" id="{0238B276-0439-4621-B145-743D55696D1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244532" y="2025650"/>
              <a:ext cx="23169" cy="12701"/>
            </a:xfrm>
            <a:custGeom>
              <a:avLst/>
              <a:gdLst/>
              <a:ahLst/>
              <a:cxnLst/>
              <a:rect l="0" t="0" r="0" b="0"/>
              <a:pathLst>
                <a:path w="23169" h="12701">
                  <a:moveTo>
                    <a:pt x="23168" y="0"/>
                  </a:moveTo>
                  <a:lnTo>
                    <a:pt x="23168" y="0"/>
                  </a:lnTo>
                  <a:lnTo>
                    <a:pt x="57" y="0"/>
                  </a:lnTo>
                  <a:lnTo>
                    <a:pt x="0" y="705"/>
                  </a:lnTo>
                  <a:lnTo>
                    <a:pt x="1816" y="3371"/>
                  </a:lnTo>
                  <a:lnTo>
                    <a:pt x="168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12">
              <a:extLst>
                <a:ext uri="{FF2B5EF4-FFF2-40B4-BE49-F238E27FC236}">
                  <a16:creationId xmlns:a16="http://schemas.microsoft.com/office/drawing/2014/main" xmlns="" id="{89078D32-432A-44D8-AE28-7344DEF6623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185512" y="1723062"/>
              <a:ext cx="88539" cy="93039"/>
            </a:xfrm>
            <a:custGeom>
              <a:avLst/>
              <a:gdLst/>
              <a:ahLst/>
              <a:cxnLst/>
              <a:rect l="0" t="0" r="0" b="0"/>
              <a:pathLst>
                <a:path w="88539" h="93039">
                  <a:moveTo>
                    <a:pt x="18688" y="23188"/>
                  </a:moveTo>
                  <a:lnTo>
                    <a:pt x="18688" y="23188"/>
                  </a:lnTo>
                  <a:lnTo>
                    <a:pt x="13619" y="28963"/>
                  </a:lnTo>
                  <a:lnTo>
                    <a:pt x="2386" y="51026"/>
                  </a:lnTo>
                  <a:lnTo>
                    <a:pt x="0" y="65172"/>
                  </a:lnTo>
                  <a:lnTo>
                    <a:pt x="584" y="65288"/>
                  </a:lnTo>
                  <a:lnTo>
                    <a:pt x="3116" y="63536"/>
                  </a:lnTo>
                  <a:lnTo>
                    <a:pt x="4711" y="58524"/>
                  </a:lnTo>
                  <a:lnTo>
                    <a:pt x="9106" y="40438"/>
                  </a:lnTo>
                  <a:lnTo>
                    <a:pt x="21493" y="19284"/>
                  </a:lnTo>
                  <a:lnTo>
                    <a:pt x="35198" y="5255"/>
                  </a:lnTo>
                  <a:lnTo>
                    <a:pt x="44825" y="0"/>
                  </a:lnTo>
                  <a:lnTo>
                    <a:pt x="47402" y="674"/>
                  </a:lnTo>
                  <a:lnTo>
                    <a:pt x="52146" y="5185"/>
                  </a:lnTo>
                  <a:lnTo>
                    <a:pt x="62291" y="52796"/>
                  </a:lnTo>
                  <a:lnTo>
                    <a:pt x="76507" y="78033"/>
                  </a:lnTo>
                  <a:lnTo>
                    <a:pt x="88538" y="9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13">
              <a:extLst>
                <a:ext uri="{FF2B5EF4-FFF2-40B4-BE49-F238E27FC236}">
                  <a16:creationId xmlns:a16="http://schemas.microsoft.com/office/drawing/2014/main" xmlns="" id="{4A478894-14A8-4E07-8922-8782944BA6F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391041" y="1867783"/>
              <a:ext cx="57684" cy="277250"/>
            </a:xfrm>
            <a:custGeom>
              <a:avLst/>
              <a:gdLst/>
              <a:ahLst/>
              <a:cxnLst/>
              <a:rect l="0" t="0" r="0" b="0"/>
              <a:pathLst>
                <a:path w="57684" h="277250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6491" y="3272"/>
                  </a:lnTo>
                  <a:lnTo>
                    <a:pt x="14089" y="11547"/>
                  </a:lnTo>
                  <a:lnTo>
                    <a:pt x="29562" y="38156"/>
                  </a:lnTo>
                  <a:lnTo>
                    <a:pt x="43398" y="81553"/>
                  </a:lnTo>
                  <a:lnTo>
                    <a:pt x="52130" y="116189"/>
                  </a:lnTo>
                  <a:lnTo>
                    <a:pt x="56952" y="152749"/>
                  </a:lnTo>
                  <a:lnTo>
                    <a:pt x="57683" y="188753"/>
                  </a:lnTo>
                  <a:lnTo>
                    <a:pt x="50162" y="234673"/>
                  </a:lnTo>
                  <a:lnTo>
                    <a:pt x="42907" y="257150"/>
                  </a:lnTo>
                  <a:lnTo>
                    <a:pt x="33097" y="270902"/>
                  </a:lnTo>
                  <a:lnTo>
                    <a:pt x="27517" y="275557"/>
                  </a:lnTo>
                  <a:lnTo>
                    <a:pt x="22387" y="277249"/>
                  </a:lnTo>
                  <a:lnTo>
                    <a:pt x="17555" y="276966"/>
                  </a:lnTo>
                  <a:lnTo>
                    <a:pt x="3659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14">
              <a:extLst>
                <a:ext uri="{FF2B5EF4-FFF2-40B4-BE49-F238E27FC236}">
                  <a16:creationId xmlns:a16="http://schemas.microsoft.com/office/drawing/2014/main" xmlns="" id="{CCC07D81-733A-4024-88A3-93DD2139AB2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473879" y="1759830"/>
              <a:ext cx="117672" cy="119771"/>
            </a:xfrm>
            <a:custGeom>
              <a:avLst/>
              <a:gdLst/>
              <a:ahLst/>
              <a:cxnLst/>
              <a:rect l="0" t="0" r="0" b="0"/>
              <a:pathLst>
                <a:path w="117672" h="119771">
                  <a:moveTo>
                    <a:pt x="3371" y="5470"/>
                  </a:moveTo>
                  <a:lnTo>
                    <a:pt x="3371" y="5470"/>
                  </a:lnTo>
                  <a:lnTo>
                    <a:pt x="0" y="2099"/>
                  </a:lnTo>
                  <a:lnTo>
                    <a:pt x="418" y="1106"/>
                  </a:lnTo>
                  <a:lnTo>
                    <a:pt x="4645" y="3"/>
                  </a:lnTo>
                  <a:lnTo>
                    <a:pt x="23928" y="0"/>
                  </a:lnTo>
                  <a:lnTo>
                    <a:pt x="35790" y="2568"/>
                  </a:lnTo>
                  <a:lnTo>
                    <a:pt x="40506" y="5652"/>
                  </a:lnTo>
                  <a:lnTo>
                    <a:pt x="47627" y="14723"/>
                  </a:lnTo>
                  <a:lnTo>
                    <a:pt x="49381" y="27692"/>
                  </a:lnTo>
                  <a:lnTo>
                    <a:pt x="48861" y="35101"/>
                  </a:lnTo>
                  <a:lnTo>
                    <a:pt x="42638" y="48978"/>
                  </a:lnTo>
                  <a:lnTo>
                    <a:pt x="8368" y="90544"/>
                  </a:lnTo>
                  <a:lnTo>
                    <a:pt x="8113" y="93231"/>
                  </a:lnTo>
                  <a:lnTo>
                    <a:pt x="8650" y="95727"/>
                  </a:lnTo>
                  <a:lnTo>
                    <a:pt x="11122" y="97391"/>
                  </a:lnTo>
                  <a:lnTo>
                    <a:pt x="48632" y="105497"/>
                  </a:lnTo>
                  <a:lnTo>
                    <a:pt x="89922" y="113527"/>
                  </a:lnTo>
                  <a:lnTo>
                    <a:pt x="117671" y="11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15">
              <a:extLst>
                <a:ext uri="{FF2B5EF4-FFF2-40B4-BE49-F238E27FC236}">
                  <a16:creationId xmlns:a16="http://schemas.microsoft.com/office/drawing/2014/main" xmlns="" id="{0B2C00F8-E6F6-436B-8EC9-028E6C16ED6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235950" y="21082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16">
              <a:extLst>
                <a:ext uri="{FF2B5EF4-FFF2-40B4-BE49-F238E27FC236}">
                  <a16:creationId xmlns:a16="http://schemas.microsoft.com/office/drawing/2014/main" xmlns="" id="{7DDB5FB4-1C7C-45E5-94E7-67238C8C9E9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032813" y="1911712"/>
              <a:ext cx="203138" cy="208667"/>
            </a:xfrm>
            <a:custGeom>
              <a:avLst/>
              <a:gdLst/>
              <a:ahLst/>
              <a:cxnLst/>
              <a:rect l="0" t="0" r="0" b="0"/>
              <a:pathLst>
                <a:path w="203138" h="208667">
                  <a:moveTo>
                    <a:pt x="203137" y="18688"/>
                  </a:moveTo>
                  <a:lnTo>
                    <a:pt x="203137" y="18688"/>
                  </a:lnTo>
                  <a:lnTo>
                    <a:pt x="197361" y="13618"/>
                  </a:lnTo>
                  <a:lnTo>
                    <a:pt x="176000" y="3761"/>
                  </a:lnTo>
                  <a:lnTo>
                    <a:pt x="132742" y="0"/>
                  </a:lnTo>
                  <a:lnTo>
                    <a:pt x="116817" y="3562"/>
                  </a:lnTo>
                  <a:lnTo>
                    <a:pt x="92717" y="13975"/>
                  </a:lnTo>
                  <a:lnTo>
                    <a:pt x="85152" y="20357"/>
                  </a:lnTo>
                  <a:lnTo>
                    <a:pt x="82147" y="24034"/>
                  </a:lnTo>
                  <a:lnTo>
                    <a:pt x="81555" y="27896"/>
                  </a:lnTo>
                  <a:lnTo>
                    <a:pt x="82571" y="31882"/>
                  </a:lnTo>
                  <a:lnTo>
                    <a:pt x="84660" y="35951"/>
                  </a:lnTo>
                  <a:lnTo>
                    <a:pt x="103220" y="52620"/>
                  </a:lnTo>
                  <a:lnTo>
                    <a:pt x="120380" y="63863"/>
                  </a:lnTo>
                  <a:lnTo>
                    <a:pt x="132599" y="68527"/>
                  </a:lnTo>
                  <a:lnTo>
                    <a:pt x="133533" y="70258"/>
                  </a:lnTo>
                  <a:lnTo>
                    <a:pt x="133451" y="72118"/>
                  </a:lnTo>
                  <a:lnTo>
                    <a:pt x="131280" y="73358"/>
                  </a:lnTo>
                  <a:lnTo>
                    <a:pt x="85595" y="81395"/>
                  </a:lnTo>
                  <a:lnTo>
                    <a:pt x="41159" y="95568"/>
                  </a:lnTo>
                  <a:lnTo>
                    <a:pt x="17324" y="107789"/>
                  </a:lnTo>
                  <a:lnTo>
                    <a:pt x="11529" y="111956"/>
                  </a:lnTo>
                  <a:lnTo>
                    <a:pt x="3207" y="124111"/>
                  </a:lnTo>
                  <a:lnTo>
                    <a:pt x="0" y="131303"/>
                  </a:lnTo>
                  <a:lnTo>
                    <a:pt x="201" y="146820"/>
                  </a:lnTo>
                  <a:lnTo>
                    <a:pt x="5699" y="162419"/>
                  </a:lnTo>
                  <a:lnTo>
                    <a:pt x="15197" y="176407"/>
                  </a:lnTo>
                  <a:lnTo>
                    <a:pt x="35817" y="192811"/>
                  </a:lnTo>
                  <a:lnTo>
                    <a:pt x="59800" y="203238"/>
                  </a:lnTo>
                  <a:lnTo>
                    <a:pt x="106686" y="208666"/>
                  </a:lnTo>
                  <a:lnTo>
                    <a:pt x="152337" y="20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17">
              <a:extLst>
                <a:ext uri="{FF2B5EF4-FFF2-40B4-BE49-F238E27FC236}">
                  <a16:creationId xmlns:a16="http://schemas.microsoft.com/office/drawing/2014/main" xmlns="" id="{68C0A880-A0B6-40A4-91BB-26593A4D7CC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821805" y="1861772"/>
              <a:ext cx="147446" cy="293398"/>
            </a:xfrm>
            <a:custGeom>
              <a:avLst/>
              <a:gdLst/>
              <a:ahLst/>
              <a:cxnLst/>
              <a:rect l="0" t="0" r="0" b="0"/>
              <a:pathLst>
                <a:path w="147446" h="293398">
                  <a:moveTo>
                    <a:pt x="147445" y="17828"/>
                  </a:moveTo>
                  <a:lnTo>
                    <a:pt x="147445" y="17828"/>
                  </a:lnTo>
                  <a:lnTo>
                    <a:pt x="147445" y="14457"/>
                  </a:lnTo>
                  <a:lnTo>
                    <a:pt x="145563" y="10920"/>
                  </a:lnTo>
                  <a:lnTo>
                    <a:pt x="141669" y="6997"/>
                  </a:lnTo>
                  <a:lnTo>
                    <a:pt x="135235" y="2901"/>
                  </a:lnTo>
                  <a:lnTo>
                    <a:pt x="123679" y="0"/>
                  </a:lnTo>
                  <a:lnTo>
                    <a:pt x="113599" y="3084"/>
                  </a:lnTo>
                  <a:lnTo>
                    <a:pt x="107947" y="5882"/>
                  </a:lnTo>
                  <a:lnTo>
                    <a:pt x="68622" y="47160"/>
                  </a:lnTo>
                  <a:lnTo>
                    <a:pt x="42480" y="84375"/>
                  </a:lnTo>
                  <a:lnTo>
                    <a:pt x="21329" y="126681"/>
                  </a:lnTo>
                  <a:lnTo>
                    <a:pt x="5420" y="170495"/>
                  </a:lnTo>
                  <a:lnTo>
                    <a:pt x="0" y="212876"/>
                  </a:lnTo>
                  <a:lnTo>
                    <a:pt x="2892" y="237866"/>
                  </a:lnTo>
                  <a:lnTo>
                    <a:pt x="16420" y="267096"/>
                  </a:lnTo>
                  <a:lnTo>
                    <a:pt x="27828" y="282425"/>
                  </a:lnTo>
                  <a:lnTo>
                    <a:pt x="45599" y="290649"/>
                  </a:lnTo>
                  <a:lnTo>
                    <a:pt x="81285" y="293397"/>
                  </a:lnTo>
                  <a:lnTo>
                    <a:pt x="122045" y="29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18">
              <a:extLst>
                <a:ext uri="{FF2B5EF4-FFF2-40B4-BE49-F238E27FC236}">
                  <a16:creationId xmlns:a16="http://schemas.microsoft.com/office/drawing/2014/main" xmlns="" id="{3256B2F2-B986-4614-BC8A-E45511459AA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410546" y="1880744"/>
              <a:ext cx="272955" cy="310007"/>
            </a:xfrm>
            <a:custGeom>
              <a:avLst/>
              <a:gdLst/>
              <a:ahLst/>
              <a:cxnLst/>
              <a:rect l="0" t="0" r="0" b="0"/>
              <a:pathLst>
                <a:path w="272955" h="310007">
                  <a:moveTo>
                    <a:pt x="158654" y="11556"/>
                  </a:moveTo>
                  <a:lnTo>
                    <a:pt x="158654" y="11556"/>
                  </a:lnTo>
                  <a:lnTo>
                    <a:pt x="179669" y="0"/>
                  </a:lnTo>
                  <a:lnTo>
                    <a:pt x="181130" y="324"/>
                  </a:lnTo>
                  <a:lnTo>
                    <a:pt x="182105" y="1246"/>
                  </a:lnTo>
                  <a:lnTo>
                    <a:pt x="182754" y="2566"/>
                  </a:lnTo>
                  <a:lnTo>
                    <a:pt x="182482" y="4151"/>
                  </a:lnTo>
                  <a:lnTo>
                    <a:pt x="180298" y="7795"/>
                  </a:lnTo>
                  <a:lnTo>
                    <a:pt x="162348" y="24876"/>
                  </a:lnTo>
                  <a:lnTo>
                    <a:pt x="122765" y="54938"/>
                  </a:lnTo>
                  <a:lnTo>
                    <a:pt x="83936" y="81195"/>
                  </a:lnTo>
                  <a:lnTo>
                    <a:pt x="36657" y="117492"/>
                  </a:lnTo>
                  <a:lnTo>
                    <a:pt x="1179" y="147996"/>
                  </a:lnTo>
                  <a:lnTo>
                    <a:pt x="48" y="151905"/>
                  </a:lnTo>
                  <a:lnTo>
                    <a:pt x="0" y="155922"/>
                  </a:lnTo>
                  <a:lnTo>
                    <a:pt x="1379" y="159305"/>
                  </a:lnTo>
                  <a:lnTo>
                    <a:pt x="6674" y="164946"/>
                  </a:lnTo>
                  <a:lnTo>
                    <a:pt x="37485" y="174317"/>
                  </a:lnTo>
                  <a:lnTo>
                    <a:pt x="81725" y="182962"/>
                  </a:lnTo>
                  <a:lnTo>
                    <a:pt x="127382" y="193583"/>
                  </a:lnTo>
                  <a:lnTo>
                    <a:pt x="134172" y="197820"/>
                  </a:lnTo>
                  <a:lnTo>
                    <a:pt x="134571" y="200643"/>
                  </a:lnTo>
                  <a:lnTo>
                    <a:pt x="131252" y="207543"/>
                  </a:lnTo>
                  <a:lnTo>
                    <a:pt x="118080" y="222732"/>
                  </a:lnTo>
                  <a:lnTo>
                    <a:pt x="80162" y="246122"/>
                  </a:lnTo>
                  <a:lnTo>
                    <a:pt x="34139" y="269460"/>
                  </a:lnTo>
                  <a:lnTo>
                    <a:pt x="9352" y="282951"/>
                  </a:lnTo>
                  <a:lnTo>
                    <a:pt x="11141" y="284208"/>
                  </a:lnTo>
                  <a:lnTo>
                    <a:pt x="48621" y="293299"/>
                  </a:lnTo>
                  <a:lnTo>
                    <a:pt x="90460" y="296119"/>
                  </a:lnTo>
                  <a:lnTo>
                    <a:pt x="122231" y="296778"/>
                  </a:lnTo>
                  <a:lnTo>
                    <a:pt x="168087" y="297150"/>
                  </a:lnTo>
                  <a:lnTo>
                    <a:pt x="206605" y="299141"/>
                  </a:lnTo>
                  <a:lnTo>
                    <a:pt x="251151" y="303767"/>
                  </a:lnTo>
                  <a:lnTo>
                    <a:pt x="272954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23">
            <a:extLst>
              <a:ext uri="{FF2B5EF4-FFF2-40B4-BE49-F238E27FC236}">
                <a16:creationId xmlns:a16="http://schemas.microsoft.com/office/drawing/2014/main" xmlns="" id="{96C37929-C452-4ABF-8835-36BA05F5AEF1}"/>
              </a:ext>
            </a:extLst>
          </p:cNvPr>
          <p:cNvGrpSpPr/>
          <p:nvPr/>
        </p:nvGrpSpPr>
        <p:grpSpPr>
          <a:xfrm>
            <a:off x="2917660" y="2793175"/>
            <a:ext cx="289091" cy="496126"/>
            <a:chOff x="2917660" y="2793175"/>
            <a:chExt cx="289091" cy="496126"/>
          </a:xfrm>
        </p:grpSpPr>
        <p:sp>
          <p:nvSpPr>
            <p:cNvPr id="75" name="SMARTInkShape-3019">
              <a:extLst>
                <a:ext uri="{FF2B5EF4-FFF2-40B4-BE49-F238E27FC236}">
                  <a16:creationId xmlns:a16="http://schemas.microsoft.com/office/drawing/2014/main" xmlns="" id="{9DEA3587-3834-46BC-89A4-4E9CF4C0170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94050" y="313143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1177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20">
              <a:extLst>
                <a:ext uri="{FF2B5EF4-FFF2-40B4-BE49-F238E27FC236}">
                  <a16:creationId xmlns:a16="http://schemas.microsoft.com/office/drawing/2014/main" xmlns="" id="{9DFAE457-28D1-4729-8F41-CF4BF4BCBF3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10348" y="2793175"/>
              <a:ext cx="113853" cy="104219"/>
            </a:xfrm>
            <a:custGeom>
              <a:avLst/>
              <a:gdLst/>
              <a:ahLst/>
              <a:cxnLst/>
              <a:rect l="0" t="0" r="0" b="0"/>
              <a:pathLst>
                <a:path w="113853" h="104219">
                  <a:moveTo>
                    <a:pt x="37652" y="57975"/>
                  </a:moveTo>
                  <a:lnTo>
                    <a:pt x="37652" y="57975"/>
                  </a:lnTo>
                  <a:lnTo>
                    <a:pt x="34281" y="57975"/>
                  </a:lnTo>
                  <a:lnTo>
                    <a:pt x="33994" y="56564"/>
                  </a:lnTo>
                  <a:lnTo>
                    <a:pt x="35549" y="49247"/>
                  </a:lnTo>
                  <a:lnTo>
                    <a:pt x="34839" y="47923"/>
                  </a:lnTo>
                  <a:lnTo>
                    <a:pt x="33660" y="47040"/>
                  </a:lnTo>
                  <a:lnTo>
                    <a:pt x="30468" y="46059"/>
                  </a:lnTo>
                  <a:lnTo>
                    <a:pt x="28630" y="45798"/>
                  </a:lnTo>
                  <a:lnTo>
                    <a:pt x="26698" y="47740"/>
                  </a:lnTo>
                  <a:lnTo>
                    <a:pt x="4653" y="92165"/>
                  </a:lnTo>
                  <a:lnTo>
                    <a:pt x="560" y="104057"/>
                  </a:lnTo>
                  <a:lnTo>
                    <a:pt x="224" y="104218"/>
                  </a:lnTo>
                  <a:lnTo>
                    <a:pt x="0" y="103620"/>
                  </a:lnTo>
                  <a:lnTo>
                    <a:pt x="27016" y="64227"/>
                  </a:lnTo>
                  <a:lnTo>
                    <a:pt x="62348" y="18442"/>
                  </a:lnTo>
                  <a:lnTo>
                    <a:pt x="78523" y="2674"/>
                  </a:lnTo>
                  <a:lnTo>
                    <a:pt x="82538" y="646"/>
                  </a:lnTo>
                  <a:lnTo>
                    <a:pt x="85920" y="0"/>
                  </a:lnTo>
                  <a:lnTo>
                    <a:pt x="88881" y="275"/>
                  </a:lnTo>
                  <a:lnTo>
                    <a:pt x="91560" y="3281"/>
                  </a:lnTo>
                  <a:lnTo>
                    <a:pt x="105286" y="44117"/>
                  </a:lnTo>
                  <a:lnTo>
                    <a:pt x="113852" y="77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21">
              <a:extLst>
                <a:ext uri="{FF2B5EF4-FFF2-40B4-BE49-F238E27FC236}">
                  <a16:creationId xmlns:a16="http://schemas.microsoft.com/office/drawing/2014/main" xmlns="" id="{076BAE9F-D8E8-46B6-90F1-F9DD6C399B5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181350" y="3232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22">
              <a:extLst>
                <a:ext uri="{FF2B5EF4-FFF2-40B4-BE49-F238E27FC236}">
                  <a16:creationId xmlns:a16="http://schemas.microsoft.com/office/drawing/2014/main" xmlns="" id="{4222303F-AF49-4E11-89EA-8F8BC826EAD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917660" y="3006843"/>
              <a:ext cx="155402" cy="211840"/>
            </a:xfrm>
            <a:custGeom>
              <a:avLst/>
              <a:gdLst/>
              <a:ahLst/>
              <a:cxnLst/>
              <a:rect l="0" t="0" r="0" b="0"/>
              <a:pathLst>
                <a:path w="155402" h="211840">
                  <a:moveTo>
                    <a:pt x="143040" y="28457"/>
                  </a:moveTo>
                  <a:lnTo>
                    <a:pt x="143040" y="28457"/>
                  </a:lnTo>
                  <a:lnTo>
                    <a:pt x="148109" y="22682"/>
                  </a:lnTo>
                  <a:lnTo>
                    <a:pt x="154595" y="11434"/>
                  </a:lnTo>
                  <a:lnTo>
                    <a:pt x="155401" y="6636"/>
                  </a:lnTo>
                  <a:lnTo>
                    <a:pt x="154808" y="5443"/>
                  </a:lnTo>
                  <a:lnTo>
                    <a:pt x="153708" y="4648"/>
                  </a:lnTo>
                  <a:lnTo>
                    <a:pt x="143501" y="0"/>
                  </a:lnTo>
                  <a:lnTo>
                    <a:pt x="125224" y="1054"/>
                  </a:lnTo>
                  <a:lnTo>
                    <a:pt x="89400" y="17870"/>
                  </a:lnTo>
                  <a:lnTo>
                    <a:pt x="58178" y="41575"/>
                  </a:lnTo>
                  <a:lnTo>
                    <a:pt x="41375" y="63268"/>
                  </a:lnTo>
                  <a:lnTo>
                    <a:pt x="39765" y="74268"/>
                  </a:lnTo>
                  <a:lnTo>
                    <a:pt x="42825" y="90478"/>
                  </a:lnTo>
                  <a:lnTo>
                    <a:pt x="46289" y="98356"/>
                  </a:lnTo>
                  <a:lnTo>
                    <a:pt x="59260" y="109878"/>
                  </a:lnTo>
                  <a:lnTo>
                    <a:pt x="58259" y="110255"/>
                  </a:lnTo>
                  <a:lnTo>
                    <a:pt x="53383" y="110673"/>
                  </a:lnTo>
                  <a:lnTo>
                    <a:pt x="46513" y="114621"/>
                  </a:lnTo>
                  <a:lnTo>
                    <a:pt x="7148" y="144223"/>
                  </a:lnTo>
                  <a:lnTo>
                    <a:pt x="1504" y="154227"/>
                  </a:lnTo>
                  <a:lnTo>
                    <a:pt x="0" y="158870"/>
                  </a:lnTo>
                  <a:lnTo>
                    <a:pt x="2090" y="169674"/>
                  </a:lnTo>
                  <a:lnTo>
                    <a:pt x="11201" y="185775"/>
                  </a:lnTo>
                  <a:lnTo>
                    <a:pt x="24719" y="199483"/>
                  </a:lnTo>
                  <a:lnTo>
                    <a:pt x="30293" y="203857"/>
                  </a:lnTo>
                  <a:lnTo>
                    <a:pt x="44011" y="208718"/>
                  </a:lnTo>
                  <a:lnTo>
                    <a:pt x="72444" y="211839"/>
                  </a:lnTo>
                  <a:lnTo>
                    <a:pt x="118302" y="201731"/>
                  </a:lnTo>
                  <a:lnTo>
                    <a:pt x="149390" y="19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24">
            <a:extLst>
              <a:ext uri="{FF2B5EF4-FFF2-40B4-BE49-F238E27FC236}">
                <a16:creationId xmlns:a16="http://schemas.microsoft.com/office/drawing/2014/main" xmlns="" id="{1D609D06-3DCB-4066-85CF-C9AD9EED4E07}"/>
              </a:ext>
            </a:extLst>
          </p:cNvPr>
          <p:cNvGrpSpPr/>
          <p:nvPr/>
        </p:nvGrpSpPr>
        <p:grpSpPr>
          <a:xfrm>
            <a:off x="3549650" y="2965450"/>
            <a:ext cx="715082" cy="336551"/>
            <a:chOff x="3549650" y="2965450"/>
            <a:chExt cx="715082" cy="336551"/>
          </a:xfrm>
        </p:grpSpPr>
        <p:sp>
          <p:nvSpPr>
            <p:cNvPr id="80" name="SMARTInkShape-3023">
              <a:extLst>
                <a:ext uri="{FF2B5EF4-FFF2-40B4-BE49-F238E27FC236}">
                  <a16:creationId xmlns:a16="http://schemas.microsoft.com/office/drawing/2014/main" xmlns="" id="{598BBD6A-0A48-4587-9582-AC63BF90817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40255" y="2973565"/>
              <a:ext cx="101546" cy="277636"/>
            </a:xfrm>
            <a:custGeom>
              <a:avLst/>
              <a:gdLst/>
              <a:ahLst/>
              <a:cxnLst/>
              <a:rect l="0" t="0" r="0" b="0"/>
              <a:pathLst>
                <a:path w="101546" h="277636">
                  <a:moveTo>
                    <a:pt x="101545" y="10935"/>
                  </a:moveTo>
                  <a:lnTo>
                    <a:pt x="101545" y="10935"/>
                  </a:lnTo>
                  <a:lnTo>
                    <a:pt x="101545" y="4193"/>
                  </a:lnTo>
                  <a:lnTo>
                    <a:pt x="100839" y="2207"/>
                  </a:lnTo>
                  <a:lnTo>
                    <a:pt x="99663" y="883"/>
                  </a:lnTo>
                  <a:lnTo>
                    <a:pt x="98174" y="0"/>
                  </a:lnTo>
                  <a:lnTo>
                    <a:pt x="96476" y="117"/>
                  </a:lnTo>
                  <a:lnTo>
                    <a:pt x="83247" y="7228"/>
                  </a:lnTo>
                  <a:lnTo>
                    <a:pt x="39734" y="50152"/>
                  </a:lnTo>
                  <a:lnTo>
                    <a:pt x="27977" y="56587"/>
                  </a:lnTo>
                  <a:lnTo>
                    <a:pt x="15306" y="62091"/>
                  </a:lnTo>
                  <a:lnTo>
                    <a:pt x="4704" y="70272"/>
                  </a:lnTo>
                  <a:lnTo>
                    <a:pt x="2060" y="76348"/>
                  </a:lnTo>
                  <a:lnTo>
                    <a:pt x="0" y="119492"/>
                  </a:lnTo>
                  <a:lnTo>
                    <a:pt x="4316" y="160854"/>
                  </a:lnTo>
                  <a:lnTo>
                    <a:pt x="5904" y="199899"/>
                  </a:lnTo>
                  <a:lnTo>
                    <a:pt x="6243" y="242155"/>
                  </a:lnTo>
                  <a:lnTo>
                    <a:pt x="6985" y="258969"/>
                  </a:lnTo>
                  <a:lnTo>
                    <a:pt x="9659" y="268399"/>
                  </a:lnTo>
                  <a:lnTo>
                    <a:pt x="11360" y="271477"/>
                  </a:lnTo>
                  <a:lnTo>
                    <a:pt x="18995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24">
              <a:extLst>
                <a:ext uri="{FF2B5EF4-FFF2-40B4-BE49-F238E27FC236}">
                  <a16:creationId xmlns:a16="http://schemas.microsoft.com/office/drawing/2014/main" xmlns="" id="{695148E7-D7FC-4E8F-8892-ACF4965D020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229100" y="32512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25">
              <a:extLst>
                <a:ext uri="{FF2B5EF4-FFF2-40B4-BE49-F238E27FC236}">
                  <a16:creationId xmlns:a16="http://schemas.microsoft.com/office/drawing/2014/main" xmlns="" id="{5093B541-5350-4651-82F4-E612338C2C8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16400" y="3143250"/>
              <a:ext cx="48332" cy="25016"/>
            </a:xfrm>
            <a:custGeom>
              <a:avLst/>
              <a:gdLst/>
              <a:ahLst/>
              <a:cxnLst/>
              <a:rect l="0" t="0" r="0" b="0"/>
              <a:pathLst>
                <a:path w="48332" h="25016">
                  <a:moveTo>
                    <a:pt x="31750" y="0"/>
                  </a:moveTo>
                  <a:lnTo>
                    <a:pt x="31750" y="0"/>
                  </a:lnTo>
                  <a:lnTo>
                    <a:pt x="14073" y="0"/>
                  </a:lnTo>
                  <a:lnTo>
                    <a:pt x="11499" y="1411"/>
                  </a:lnTo>
                  <a:lnTo>
                    <a:pt x="9783" y="3763"/>
                  </a:lnTo>
                  <a:lnTo>
                    <a:pt x="8638" y="6742"/>
                  </a:lnTo>
                  <a:lnTo>
                    <a:pt x="8581" y="9434"/>
                  </a:lnTo>
                  <a:lnTo>
                    <a:pt x="10399" y="14305"/>
                  </a:lnTo>
                  <a:lnTo>
                    <a:pt x="15389" y="21015"/>
                  </a:lnTo>
                  <a:lnTo>
                    <a:pt x="23067" y="23451"/>
                  </a:lnTo>
                  <a:lnTo>
                    <a:pt x="41872" y="25015"/>
                  </a:lnTo>
                  <a:lnTo>
                    <a:pt x="44848" y="23732"/>
                  </a:lnTo>
                  <a:lnTo>
                    <a:pt x="46832" y="21466"/>
                  </a:lnTo>
                  <a:lnTo>
                    <a:pt x="48155" y="18544"/>
                  </a:lnTo>
                  <a:lnTo>
                    <a:pt x="48331" y="15890"/>
                  </a:lnTo>
                  <a:lnTo>
                    <a:pt x="46645" y="11061"/>
                  </a:lnTo>
                  <a:lnTo>
                    <a:pt x="43797" y="9490"/>
                  </a:lnTo>
                  <a:lnTo>
                    <a:pt x="21499" y="6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26">
              <a:extLst>
                <a:ext uri="{FF2B5EF4-FFF2-40B4-BE49-F238E27FC236}">
                  <a16:creationId xmlns:a16="http://schemas.microsoft.com/office/drawing/2014/main" xmlns="" id="{31876456-DC07-49A6-BBF7-19A01FC2269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000500" y="29654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45503" y="34519"/>
                  </a:lnTo>
                  <a:lnTo>
                    <a:pt x="85511" y="79518"/>
                  </a:lnTo>
                  <a:lnTo>
                    <a:pt x="108743" y="119006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27">
              <a:extLst>
                <a:ext uri="{FF2B5EF4-FFF2-40B4-BE49-F238E27FC236}">
                  <a16:creationId xmlns:a16="http://schemas.microsoft.com/office/drawing/2014/main" xmlns="" id="{0F8D660B-0A82-4D37-BB8D-4A385780232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554395" y="3200400"/>
              <a:ext cx="103206" cy="19051"/>
            </a:xfrm>
            <a:custGeom>
              <a:avLst/>
              <a:gdLst/>
              <a:ahLst/>
              <a:cxnLst/>
              <a:rect l="0" t="0" r="0" b="0"/>
              <a:pathLst>
                <a:path w="103206" h="19051">
                  <a:moveTo>
                    <a:pt x="14305" y="0"/>
                  </a:moveTo>
                  <a:lnTo>
                    <a:pt x="14305" y="0"/>
                  </a:lnTo>
                  <a:lnTo>
                    <a:pt x="0" y="14305"/>
                  </a:lnTo>
                  <a:lnTo>
                    <a:pt x="535" y="15887"/>
                  </a:lnTo>
                  <a:lnTo>
                    <a:pt x="6774" y="17644"/>
                  </a:lnTo>
                  <a:lnTo>
                    <a:pt x="46901" y="18927"/>
                  </a:lnTo>
                  <a:lnTo>
                    <a:pt x="10320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28">
              <a:extLst>
                <a:ext uri="{FF2B5EF4-FFF2-40B4-BE49-F238E27FC236}">
                  <a16:creationId xmlns:a16="http://schemas.microsoft.com/office/drawing/2014/main" xmlns="" id="{C1D235A3-E117-450A-87A1-D405419EB71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549650" y="31305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10844" y="706"/>
                  </a:lnTo>
                  <a:lnTo>
                    <a:pt x="56089" y="12865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25">
            <a:extLst>
              <a:ext uri="{FF2B5EF4-FFF2-40B4-BE49-F238E27FC236}">
                <a16:creationId xmlns:a16="http://schemas.microsoft.com/office/drawing/2014/main" xmlns="" id="{1DC7965B-CB84-4A39-BF42-5AC8BEF23399}"/>
              </a:ext>
            </a:extLst>
          </p:cNvPr>
          <p:cNvGrpSpPr/>
          <p:nvPr/>
        </p:nvGrpSpPr>
        <p:grpSpPr>
          <a:xfrm>
            <a:off x="4591933" y="2790308"/>
            <a:ext cx="410887" cy="530743"/>
            <a:chOff x="4591933" y="2790308"/>
            <a:chExt cx="410887" cy="530743"/>
          </a:xfrm>
        </p:grpSpPr>
        <p:sp>
          <p:nvSpPr>
            <p:cNvPr id="87" name="SMARTInkShape-3029">
              <a:extLst>
                <a:ext uri="{FF2B5EF4-FFF2-40B4-BE49-F238E27FC236}">
                  <a16:creationId xmlns:a16="http://schemas.microsoft.com/office/drawing/2014/main" xmlns="" id="{1D7F2669-FBDF-45EB-97DB-B5AE7C8536E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857924" y="2790308"/>
              <a:ext cx="139527" cy="98943"/>
            </a:xfrm>
            <a:custGeom>
              <a:avLst/>
              <a:gdLst/>
              <a:ahLst/>
              <a:cxnLst/>
              <a:rect l="0" t="0" r="0" b="0"/>
              <a:pathLst>
                <a:path w="139527" h="98943">
                  <a:moveTo>
                    <a:pt x="31576" y="41792"/>
                  </a:moveTo>
                  <a:lnTo>
                    <a:pt x="31576" y="41792"/>
                  </a:lnTo>
                  <a:lnTo>
                    <a:pt x="28205" y="38421"/>
                  </a:lnTo>
                  <a:lnTo>
                    <a:pt x="25801" y="38839"/>
                  </a:lnTo>
                  <a:lnTo>
                    <a:pt x="19367" y="43067"/>
                  </a:lnTo>
                  <a:lnTo>
                    <a:pt x="11182" y="56751"/>
                  </a:lnTo>
                  <a:lnTo>
                    <a:pt x="1809" y="84658"/>
                  </a:lnTo>
                  <a:lnTo>
                    <a:pt x="218" y="96121"/>
                  </a:lnTo>
                  <a:lnTo>
                    <a:pt x="0" y="93925"/>
                  </a:lnTo>
                  <a:lnTo>
                    <a:pt x="609" y="87540"/>
                  </a:lnTo>
                  <a:lnTo>
                    <a:pt x="15733" y="43909"/>
                  </a:lnTo>
                  <a:lnTo>
                    <a:pt x="32582" y="6314"/>
                  </a:lnTo>
                  <a:lnTo>
                    <a:pt x="37432" y="1329"/>
                  </a:lnTo>
                  <a:lnTo>
                    <a:pt x="39713" y="0"/>
                  </a:lnTo>
                  <a:lnTo>
                    <a:pt x="42645" y="525"/>
                  </a:lnTo>
                  <a:lnTo>
                    <a:pt x="49666" y="4872"/>
                  </a:lnTo>
                  <a:lnTo>
                    <a:pt x="83643" y="43899"/>
                  </a:lnTo>
                  <a:lnTo>
                    <a:pt x="139526" y="98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30">
              <a:extLst>
                <a:ext uri="{FF2B5EF4-FFF2-40B4-BE49-F238E27FC236}">
                  <a16:creationId xmlns:a16="http://schemas.microsoft.com/office/drawing/2014/main" xmlns="" id="{961FD0F5-F5A1-4A2C-8FD0-6540EF5947C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85633" y="3168650"/>
              <a:ext cx="17187" cy="30268"/>
            </a:xfrm>
            <a:custGeom>
              <a:avLst/>
              <a:gdLst/>
              <a:ahLst/>
              <a:cxnLst/>
              <a:rect l="0" t="0" r="0" b="0"/>
              <a:pathLst>
                <a:path w="17187" h="30268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5139"/>
                  </a:lnTo>
                  <a:lnTo>
                    <a:pt x="0" y="18559"/>
                  </a:lnTo>
                  <a:lnTo>
                    <a:pt x="1391" y="24241"/>
                  </a:lnTo>
                  <a:lnTo>
                    <a:pt x="2750" y="26744"/>
                  </a:lnTo>
                  <a:lnTo>
                    <a:pt x="4360" y="28413"/>
                  </a:lnTo>
                  <a:lnTo>
                    <a:pt x="8033" y="30267"/>
                  </a:lnTo>
                  <a:lnTo>
                    <a:pt x="9294" y="30056"/>
                  </a:lnTo>
                  <a:lnTo>
                    <a:pt x="10135" y="29210"/>
                  </a:lnTo>
                  <a:lnTo>
                    <a:pt x="11775" y="26387"/>
                  </a:lnTo>
                  <a:lnTo>
                    <a:pt x="14855" y="22782"/>
                  </a:lnTo>
                  <a:lnTo>
                    <a:pt x="16695" y="16945"/>
                  </a:lnTo>
                  <a:lnTo>
                    <a:pt x="17186" y="13414"/>
                  </a:lnTo>
                  <a:lnTo>
                    <a:pt x="15849" y="7608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31">
              <a:extLst>
                <a:ext uri="{FF2B5EF4-FFF2-40B4-BE49-F238E27FC236}">
                  <a16:creationId xmlns:a16="http://schemas.microsoft.com/office/drawing/2014/main" xmlns="" id="{B808FF1C-8DCE-4E85-985A-C1544743C23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968679" y="3270250"/>
              <a:ext cx="9722" cy="50801"/>
            </a:xfrm>
            <a:custGeom>
              <a:avLst/>
              <a:gdLst/>
              <a:ahLst/>
              <a:cxnLst/>
              <a:rect l="0" t="0" r="0" b="0"/>
              <a:pathLst>
                <a:path w="9722" h="508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9721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32">
              <a:extLst>
                <a:ext uri="{FF2B5EF4-FFF2-40B4-BE49-F238E27FC236}">
                  <a16:creationId xmlns:a16="http://schemas.microsoft.com/office/drawing/2014/main" xmlns="" id="{12EF25C9-8A84-491C-A906-BE4D140B9FE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891546" y="3004433"/>
              <a:ext cx="99555" cy="240418"/>
            </a:xfrm>
            <a:custGeom>
              <a:avLst/>
              <a:gdLst/>
              <a:ahLst/>
              <a:cxnLst/>
              <a:rect l="0" t="0" r="0" b="0"/>
              <a:pathLst>
                <a:path w="99555" h="240418">
                  <a:moveTo>
                    <a:pt x="99554" y="5467"/>
                  </a:moveTo>
                  <a:lnTo>
                    <a:pt x="99554" y="5467"/>
                  </a:lnTo>
                  <a:lnTo>
                    <a:pt x="96183" y="2096"/>
                  </a:lnTo>
                  <a:lnTo>
                    <a:pt x="92646" y="441"/>
                  </a:lnTo>
                  <a:lnTo>
                    <a:pt x="90715" y="0"/>
                  </a:lnTo>
                  <a:lnTo>
                    <a:pt x="77885" y="2750"/>
                  </a:lnTo>
                  <a:lnTo>
                    <a:pt x="70403" y="8022"/>
                  </a:lnTo>
                  <a:lnTo>
                    <a:pt x="40141" y="50265"/>
                  </a:lnTo>
                  <a:lnTo>
                    <a:pt x="12527" y="91243"/>
                  </a:lnTo>
                  <a:lnTo>
                    <a:pt x="0" y="132193"/>
                  </a:lnTo>
                  <a:lnTo>
                    <a:pt x="441" y="153317"/>
                  </a:lnTo>
                  <a:lnTo>
                    <a:pt x="8991" y="200593"/>
                  </a:lnTo>
                  <a:lnTo>
                    <a:pt x="10654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33">
              <a:extLst>
                <a:ext uri="{FF2B5EF4-FFF2-40B4-BE49-F238E27FC236}">
                  <a16:creationId xmlns:a16="http://schemas.microsoft.com/office/drawing/2014/main" xmlns="" id="{3C4ADF11-7481-4CCA-BBB4-33C833A5BB8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91933" y="3162300"/>
              <a:ext cx="145168" cy="11741"/>
            </a:xfrm>
            <a:custGeom>
              <a:avLst/>
              <a:gdLst/>
              <a:ahLst/>
              <a:cxnLst/>
              <a:rect l="0" t="0" r="0" b="0"/>
              <a:pathLst>
                <a:path w="145168" h="1174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9460"/>
                  </a:lnTo>
                  <a:lnTo>
                    <a:pt x="16871" y="11740"/>
                  </a:lnTo>
                  <a:lnTo>
                    <a:pt x="57788" y="3782"/>
                  </a:lnTo>
                  <a:lnTo>
                    <a:pt x="94817" y="1121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34">
              <a:extLst>
                <a:ext uri="{FF2B5EF4-FFF2-40B4-BE49-F238E27FC236}">
                  <a16:creationId xmlns:a16="http://schemas.microsoft.com/office/drawing/2014/main" xmlns="" id="{CBCDAE1F-DD69-43C5-BE55-07A1DE7DEF2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762500" y="2998083"/>
              <a:ext cx="127001" cy="151518"/>
            </a:xfrm>
            <a:custGeom>
              <a:avLst/>
              <a:gdLst/>
              <a:ahLst/>
              <a:cxnLst/>
              <a:rect l="0" t="0" r="0" b="0"/>
              <a:pathLst>
                <a:path w="127001" h="151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3"/>
                  </a:lnTo>
                  <a:lnTo>
                    <a:pt x="45779" y="51562"/>
                  </a:lnTo>
                  <a:lnTo>
                    <a:pt x="81950" y="95946"/>
                  </a:lnTo>
                  <a:lnTo>
                    <a:pt x="12700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26">
            <a:extLst>
              <a:ext uri="{FF2B5EF4-FFF2-40B4-BE49-F238E27FC236}">
                <a16:creationId xmlns:a16="http://schemas.microsoft.com/office/drawing/2014/main" xmlns="" id="{EEA60011-B449-4C55-83F4-CA5BF856C1C5}"/>
              </a:ext>
            </a:extLst>
          </p:cNvPr>
          <p:cNvGrpSpPr/>
          <p:nvPr/>
        </p:nvGrpSpPr>
        <p:grpSpPr>
          <a:xfrm>
            <a:off x="5530850" y="2979033"/>
            <a:ext cx="1085851" cy="291218"/>
            <a:chOff x="5530850" y="2979033"/>
            <a:chExt cx="1085851" cy="291218"/>
          </a:xfrm>
        </p:grpSpPr>
        <p:sp>
          <p:nvSpPr>
            <p:cNvPr id="94" name="SMARTInkShape-3035">
              <a:extLst>
                <a:ext uri="{FF2B5EF4-FFF2-40B4-BE49-F238E27FC236}">
                  <a16:creationId xmlns:a16="http://schemas.microsoft.com/office/drawing/2014/main" xmlns="" id="{721EA21A-FACA-4516-8E75-7598A737B4A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568950" y="3168650"/>
              <a:ext cx="95251" cy="14374"/>
            </a:xfrm>
            <a:custGeom>
              <a:avLst/>
              <a:gdLst/>
              <a:ahLst/>
              <a:cxnLst/>
              <a:rect l="0" t="0" r="0" b="0"/>
              <a:pathLst>
                <a:path w="95251" h="14374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2822" y="14373"/>
                  </a:lnTo>
                  <a:lnTo>
                    <a:pt x="49099" y="787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36">
              <a:extLst>
                <a:ext uri="{FF2B5EF4-FFF2-40B4-BE49-F238E27FC236}">
                  <a16:creationId xmlns:a16="http://schemas.microsoft.com/office/drawing/2014/main" xmlns="" id="{91210D63-8815-46B5-AC76-23C2BA0E9B4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988050" y="2981430"/>
              <a:ext cx="114301" cy="136421"/>
            </a:xfrm>
            <a:custGeom>
              <a:avLst/>
              <a:gdLst/>
              <a:ahLst/>
              <a:cxnLst/>
              <a:rect l="0" t="0" r="0" b="0"/>
              <a:pathLst>
                <a:path w="114301" h="1364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1" y="582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27136" y="19381"/>
                  </a:lnTo>
                  <a:lnTo>
                    <a:pt x="51848" y="57118"/>
                  </a:lnTo>
                  <a:lnTo>
                    <a:pt x="81293" y="96662"/>
                  </a:lnTo>
                  <a:lnTo>
                    <a:pt x="114300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37">
              <a:extLst>
                <a:ext uri="{FF2B5EF4-FFF2-40B4-BE49-F238E27FC236}">
                  <a16:creationId xmlns:a16="http://schemas.microsoft.com/office/drawing/2014/main" xmlns="" id="{D881BB35-6BF2-4561-B1FE-1DDAD36D3A9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530850" y="31115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9"/>
                  </a:lnTo>
                  <a:lnTo>
                    <a:pt x="53864" y="588"/>
                  </a:lnTo>
                  <a:lnTo>
                    <a:pt x="97213" y="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38">
              <a:extLst>
                <a:ext uri="{FF2B5EF4-FFF2-40B4-BE49-F238E27FC236}">
                  <a16:creationId xmlns:a16="http://schemas.microsoft.com/office/drawing/2014/main" xmlns="" id="{1E69CD41-2EBD-473D-BA74-7AE335E18E8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09138" y="2979033"/>
              <a:ext cx="101163" cy="265818"/>
            </a:xfrm>
            <a:custGeom>
              <a:avLst/>
              <a:gdLst/>
              <a:ahLst/>
              <a:cxnLst/>
              <a:rect l="0" t="0" r="0" b="0"/>
              <a:pathLst>
                <a:path w="101163" h="265818">
                  <a:moveTo>
                    <a:pt x="101162" y="5467"/>
                  </a:moveTo>
                  <a:lnTo>
                    <a:pt x="101162" y="5467"/>
                  </a:lnTo>
                  <a:lnTo>
                    <a:pt x="91023" y="1103"/>
                  </a:lnTo>
                  <a:lnTo>
                    <a:pt x="83486" y="0"/>
                  </a:lnTo>
                  <a:lnTo>
                    <a:pt x="64567" y="6120"/>
                  </a:lnTo>
                  <a:lnTo>
                    <a:pt x="25094" y="28993"/>
                  </a:lnTo>
                  <a:lnTo>
                    <a:pt x="12693" y="41522"/>
                  </a:lnTo>
                  <a:lnTo>
                    <a:pt x="2888" y="57692"/>
                  </a:lnTo>
                  <a:lnTo>
                    <a:pt x="547" y="66724"/>
                  </a:lnTo>
                  <a:lnTo>
                    <a:pt x="0" y="74085"/>
                  </a:lnTo>
                  <a:lnTo>
                    <a:pt x="7417" y="115890"/>
                  </a:lnTo>
                  <a:lnTo>
                    <a:pt x="16694" y="161146"/>
                  </a:lnTo>
                  <a:lnTo>
                    <a:pt x="23119" y="200665"/>
                  </a:lnTo>
                  <a:lnTo>
                    <a:pt x="20356" y="243022"/>
                  </a:lnTo>
                  <a:lnTo>
                    <a:pt x="18612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39">
              <a:extLst>
                <a:ext uri="{FF2B5EF4-FFF2-40B4-BE49-F238E27FC236}">
                  <a16:creationId xmlns:a16="http://schemas.microsoft.com/office/drawing/2014/main" xmlns="" id="{5E79FFED-62A6-40FE-8FA9-E7AAB4415BE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84900" y="3098800"/>
              <a:ext cx="49844" cy="31542"/>
            </a:xfrm>
            <a:custGeom>
              <a:avLst/>
              <a:gdLst/>
              <a:ahLst/>
              <a:cxnLst/>
              <a:rect l="0" t="0" r="0" b="0"/>
              <a:pathLst>
                <a:path w="49844" h="31542">
                  <a:moveTo>
                    <a:pt x="31750" y="0"/>
                  </a:moveTo>
                  <a:lnTo>
                    <a:pt x="31750" y="0"/>
                  </a:lnTo>
                  <a:lnTo>
                    <a:pt x="21637" y="0"/>
                  </a:lnTo>
                  <a:lnTo>
                    <a:pt x="18658" y="706"/>
                  </a:lnTo>
                  <a:lnTo>
                    <a:pt x="16671" y="1882"/>
                  </a:lnTo>
                  <a:lnTo>
                    <a:pt x="15347" y="3371"/>
                  </a:lnTo>
                  <a:lnTo>
                    <a:pt x="15171" y="5775"/>
                  </a:lnTo>
                  <a:lnTo>
                    <a:pt x="16856" y="12209"/>
                  </a:lnTo>
                  <a:lnTo>
                    <a:pt x="25142" y="23765"/>
                  </a:lnTo>
                  <a:lnTo>
                    <a:pt x="34458" y="28201"/>
                  </a:lnTo>
                  <a:lnTo>
                    <a:pt x="49843" y="31541"/>
                  </a:lnTo>
                  <a:lnTo>
                    <a:pt x="29951" y="2669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40">
              <a:extLst>
                <a:ext uri="{FF2B5EF4-FFF2-40B4-BE49-F238E27FC236}">
                  <a16:creationId xmlns:a16="http://schemas.microsoft.com/office/drawing/2014/main" xmlns="" id="{B01D462A-34E9-4C06-9B53-918BA716C00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92133" y="3232150"/>
              <a:ext cx="5468" cy="38101"/>
            </a:xfrm>
            <a:custGeom>
              <a:avLst/>
              <a:gdLst/>
              <a:ahLst/>
              <a:cxnLst/>
              <a:rect l="0" t="0" r="0" b="0"/>
              <a:pathLst>
                <a:path w="5468" h="38101">
                  <a:moveTo>
                    <a:pt x="5467" y="0"/>
                  </a:moveTo>
                  <a:lnTo>
                    <a:pt x="5467" y="0"/>
                  </a:lnTo>
                  <a:lnTo>
                    <a:pt x="1103" y="10139"/>
                  </a:lnTo>
                  <a:lnTo>
                    <a:pt x="0" y="17677"/>
                  </a:lnTo>
                  <a:lnTo>
                    <a:pt x="1390" y="23849"/>
                  </a:lnTo>
                  <a:lnTo>
                    <a:pt x="3655" y="28944"/>
                  </a:lnTo>
                  <a:lnTo>
                    <a:pt x="546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41">
              <a:extLst>
                <a:ext uri="{FF2B5EF4-FFF2-40B4-BE49-F238E27FC236}">
                  <a16:creationId xmlns:a16="http://schemas.microsoft.com/office/drawing/2014/main" xmlns="" id="{5CAB8E93-6889-4259-8950-18C68368D15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33433" y="3117850"/>
              <a:ext cx="183268" cy="12440"/>
            </a:xfrm>
            <a:custGeom>
              <a:avLst/>
              <a:gdLst/>
              <a:ahLst/>
              <a:cxnLst/>
              <a:rect l="0" t="0" r="0" b="0"/>
              <a:pathLst>
                <a:path w="183268" h="12440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6120" y="12439"/>
                  </a:lnTo>
                  <a:lnTo>
                    <a:pt x="51248" y="10784"/>
                  </a:lnTo>
                  <a:lnTo>
                    <a:pt x="96643" y="5782"/>
                  </a:lnTo>
                  <a:lnTo>
                    <a:pt x="142078" y="1713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27">
            <a:extLst>
              <a:ext uri="{FF2B5EF4-FFF2-40B4-BE49-F238E27FC236}">
                <a16:creationId xmlns:a16="http://schemas.microsoft.com/office/drawing/2014/main" xmlns="" id="{3897B0CC-A727-41FD-A0AC-57AE134B16CD}"/>
              </a:ext>
            </a:extLst>
          </p:cNvPr>
          <p:cNvGrpSpPr/>
          <p:nvPr/>
        </p:nvGrpSpPr>
        <p:grpSpPr>
          <a:xfrm>
            <a:off x="6882038" y="2809527"/>
            <a:ext cx="1176113" cy="467074"/>
            <a:chOff x="6882038" y="2809527"/>
            <a:chExt cx="1176113" cy="467074"/>
          </a:xfrm>
        </p:grpSpPr>
        <p:sp>
          <p:nvSpPr>
            <p:cNvPr id="102" name="SMARTInkShape-3042">
              <a:extLst>
                <a:ext uri="{FF2B5EF4-FFF2-40B4-BE49-F238E27FC236}">
                  <a16:creationId xmlns:a16="http://schemas.microsoft.com/office/drawing/2014/main" xmlns="" id="{AA5975BE-68CB-4B95-A3DE-6D415BC4862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39100" y="2815742"/>
              <a:ext cx="19051" cy="111609"/>
            </a:xfrm>
            <a:custGeom>
              <a:avLst/>
              <a:gdLst/>
              <a:ahLst/>
              <a:cxnLst/>
              <a:rect l="0" t="0" r="0" b="0"/>
              <a:pathLst>
                <a:path w="19051" h="1116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467" y="46168"/>
                  </a:lnTo>
                  <a:lnTo>
                    <a:pt x="15110" y="93722"/>
                  </a:lnTo>
                  <a:lnTo>
                    <a:pt x="1905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43">
              <a:extLst>
                <a:ext uri="{FF2B5EF4-FFF2-40B4-BE49-F238E27FC236}">
                  <a16:creationId xmlns:a16="http://schemas.microsoft.com/office/drawing/2014/main" xmlns="" id="{EA021FAE-2869-4009-8514-E6B00B7C250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620102" y="2809527"/>
              <a:ext cx="76099" cy="79724"/>
            </a:xfrm>
            <a:custGeom>
              <a:avLst/>
              <a:gdLst/>
              <a:ahLst/>
              <a:cxnLst/>
              <a:rect l="0" t="0" r="0" b="0"/>
              <a:pathLst>
                <a:path w="76099" h="79724">
                  <a:moveTo>
                    <a:pt x="18948" y="35273"/>
                  </a:moveTo>
                  <a:lnTo>
                    <a:pt x="18948" y="35273"/>
                  </a:lnTo>
                  <a:lnTo>
                    <a:pt x="15577" y="35273"/>
                  </a:lnTo>
                  <a:lnTo>
                    <a:pt x="14584" y="35979"/>
                  </a:lnTo>
                  <a:lnTo>
                    <a:pt x="13922" y="37154"/>
                  </a:lnTo>
                  <a:lnTo>
                    <a:pt x="9488" y="47482"/>
                  </a:lnTo>
                  <a:lnTo>
                    <a:pt x="244" y="60233"/>
                  </a:lnTo>
                  <a:lnTo>
                    <a:pt x="0" y="53801"/>
                  </a:lnTo>
                  <a:lnTo>
                    <a:pt x="3299" y="39587"/>
                  </a:lnTo>
                  <a:lnTo>
                    <a:pt x="20294" y="6715"/>
                  </a:lnTo>
                  <a:lnTo>
                    <a:pt x="24955" y="1414"/>
                  </a:lnTo>
                  <a:lnTo>
                    <a:pt x="27185" y="0"/>
                  </a:lnTo>
                  <a:lnTo>
                    <a:pt x="30085" y="469"/>
                  </a:lnTo>
                  <a:lnTo>
                    <a:pt x="40905" y="7871"/>
                  </a:lnTo>
                  <a:lnTo>
                    <a:pt x="53048" y="20412"/>
                  </a:lnTo>
                  <a:lnTo>
                    <a:pt x="64173" y="39963"/>
                  </a:lnTo>
                  <a:lnTo>
                    <a:pt x="76098" y="79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44">
              <a:extLst>
                <a:ext uri="{FF2B5EF4-FFF2-40B4-BE49-F238E27FC236}">
                  <a16:creationId xmlns:a16="http://schemas.microsoft.com/office/drawing/2014/main" xmlns="" id="{38DB30A4-1A4C-4725-9C88-7161AABE705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829550" y="2987192"/>
              <a:ext cx="120651" cy="143359"/>
            </a:xfrm>
            <a:custGeom>
              <a:avLst/>
              <a:gdLst/>
              <a:ahLst/>
              <a:cxnLst/>
              <a:rect l="0" t="0" r="0" b="0"/>
              <a:pathLst>
                <a:path w="120651" h="1433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5" y="514"/>
                  </a:lnTo>
                  <a:lnTo>
                    <a:pt x="5467" y="1562"/>
                  </a:lnTo>
                  <a:lnTo>
                    <a:pt x="46792" y="45003"/>
                  </a:lnTo>
                  <a:lnTo>
                    <a:pt x="81317" y="90032"/>
                  </a:lnTo>
                  <a:lnTo>
                    <a:pt x="12065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45">
              <a:extLst>
                <a:ext uri="{FF2B5EF4-FFF2-40B4-BE49-F238E27FC236}">
                  <a16:creationId xmlns:a16="http://schemas.microsoft.com/office/drawing/2014/main" xmlns="" id="{23342A1A-21E0-4C92-8645-C09B9D34BB6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874000" y="2975080"/>
              <a:ext cx="101601" cy="149121"/>
            </a:xfrm>
            <a:custGeom>
              <a:avLst/>
              <a:gdLst/>
              <a:ahLst/>
              <a:cxnLst/>
              <a:rect l="0" t="0" r="0" b="0"/>
              <a:pathLst>
                <a:path w="101601" h="149121">
                  <a:moveTo>
                    <a:pt x="101600" y="9420"/>
                  </a:moveTo>
                  <a:lnTo>
                    <a:pt x="101600" y="9420"/>
                  </a:lnTo>
                  <a:lnTo>
                    <a:pt x="101599" y="6049"/>
                  </a:lnTo>
                  <a:lnTo>
                    <a:pt x="99718" y="2513"/>
                  </a:lnTo>
                  <a:lnTo>
                    <a:pt x="98229" y="582"/>
                  </a:lnTo>
                  <a:lnTo>
                    <a:pt x="96531" y="0"/>
                  </a:lnTo>
                  <a:lnTo>
                    <a:pt x="94693" y="318"/>
                  </a:lnTo>
                  <a:lnTo>
                    <a:pt x="92761" y="1235"/>
                  </a:lnTo>
                  <a:lnTo>
                    <a:pt x="52974" y="46993"/>
                  </a:lnTo>
                  <a:lnTo>
                    <a:pt x="21340" y="93320"/>
                  </a:lnTo>
                  <a:lnTo>
                    <a:pt x="7420" y="115889"/>
                  </a:lnTo>
                  <a:lnTo>
                    <a:pt x="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46">
              <a:extLst>
                <a:ext uri="{FF2B5EF4-FFF2-40B4-BE49-F238E27FC236}">
                  <a16:creationId xmlns:a16="http://schemas.microsoft.com/office/drawing/2014/main" xmlns="" id="{9DA35505-01AF-44E1-892F-B863139ECA8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026400" y="3117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4468" y="6907"/>
                  </a:lnTo>
                  <a:lnTo>
                    <a:pt x="2979" y="8838"/>
                  </a:lnTo>
                  <a:lnTo>
                    <a:pt x="588" y="2644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47">
              <a:extLst>
                <a:ext uri="{FF2B5EF4-FFF2-40B4-BE49-F238E27FC236}">
                  <a16:creationId xmlns:a16="http://schemas.microsoft.com/office/drawing/2014/main" xmlns="" id="{90483387-2304-4B20-B5BD-151054F99E0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21193" y="3048000"/>
              <a:ext cx="36958" cy="9835"/>
            </a:xfrm>
            <a:custGeom>
              <a:avLst/>
              <a:gdLst/>
              <a:ahLst/>
              <a:cxnLst/>
              <a:rect l="0" t="0" r="0" b="0"/>
              <a:pathLst>
                <a:path w="36958" h="9835">
                  <a:moveTo>
                    <a:pt x="11557" y="0"/>
                  </a:moveTo>
                  <a:lnTo>
                    <a:pt x="11557" y="0"/>
                  </a:lnTo>
                  <a:lnTo>
                    <a:pt x="2718" y="0"/>
                  </a:lnTo>
                  <a:lnTo>
                    <a:pt x="1431" y="706"/>
                  </a:lnTo>
                  <a:lnTo>
                    <a:pt x="573" y="1881"/>
                  </a:lnTo>
                  <a:lnTo>
                    <a:pt x="0" y="3371"/>
                  </a:lnTo>
                  <a:lnTo>
                    <a:pt x="1031" y="4364"/>
                  </a:lnTo>
                  <a:lnTo>
                    <a:pt x="19880" y="9834"/>
                  </a:lnTo>
                  <a:lnTo>
                    <a:pt x="369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48">
              <a:extLst>
                <a:ext uri="{FF2B5EF4-FFF2-40B4-BE49-F238E27FC236}">
                  <a16:creationId xmlns:a16="http://schemas.microsoft.com/office/drawing/2014/main" xmlns="" id="{A9FDCA08-1B66-45AB-B4B2-29BEFAA8BA7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02550" y="3111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27132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49">
              <a:extLst>
                <a:ext uri="{FF2B5EF4-FFF2-40B4-BE49-F238E27FC236}">
                  <a16:creationId xmlns:a16="http://schemas.microsoft.com/office/drawing/2014/main" xmlns="" id="{06480ACD-7363-41CD-BB9F-87E416BC9A0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217420" y="3105150"/>
              <a:ext cx="20698" cy="49135"/>
            </a:xfrm>
            <a:custGeom>
              <a:avLst/>
              <a:gdLst/>
              <a:ahLst/>
              <a:cxnLst/>
              <a:rect l="0" t="0" r="0" b="0"/>
              <a:pathLst>
                <a:path w="20698" h="49135">
                  <a:moveTo>
                    <a:pt x="15230" y="12700"/>
                  </a:moveTo>
                  <a:lnTo>
                    <a:pt x="15230" y="12700"/>
                  </a:lnTo>
                  <a:lnTo>
                    <a:pt x="18600" y="9329"/>
                  </a:lnTo>
                  <a:lnTo>
                    <a:pt x="20256" y="5793"/>
                  </a:lnTo>
                  <a:lnTo>
                    <a:pt x="20697" y="3862"/>
                  </a:lnTo>
                  <a:lnTo>
                    <a:pt x="19580" y="3280"/>
                  </a:lnTo>
                  <a:lnTo>
                    <a:pt x="14577" y="4515"/>
                  </a:lnTo>
                  <a:lnTo>
                    <a:pt x="7197" y="9177"/>
                  </a:lnTo>
                  <a:lnTo>
                    <a:pt x="542" y="21770"/>
                  </a:lnTo>
                  <a:lnTo>
                    <a:pt x="0" y="31077"/>
                  </a:lnTo>
                  <a:lnTo>
                    <a:pt x="2111" y="39212"/>
                  </a:lnTo>
                  <a:lnTo>
                    <a:pt x="5401" y="45180"/>
                  </a:lnTo>
                  <a:lnTo>
                    <a:pt x="9216" y="48302"/>
                  </a:lnTo>
                  <a:lnTo>
                    <a:pt x="11220" y="49134"/>
                  </a:lnTo>
                  <a:lnTo>
                    <a:pt x="13262" y="48278"/>
                  </a:lnTo>
                  <a:lnTo>
                    <a:pt x="17413" y="43564"/>
                  </a:lnTo>
                  <a:lnTo>
                    <a:pt x="19727" y="38647"/>
                  </a:lnTo>
                  <a:lnTo>
                    <a:pt x="20345" y="36348"/>
                  </a:lnTo>
                  <a:lnTo>
                    <a:pt x="19150" y="30031"/>
                  </a:lnTo>
                  <a:lnTo>
                    <a:pt x="8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50">
              <a:extLst>
                <a:ext uri="{FF2B5EF4-FFF2-40B4-BE49-F238E27FC236}">
                  <a16:creationId xmlns:a16="http://schemas.microsoft.com/office/drawing/2014/main" xmlns="" id="{947427FF-8B6A-45C2-AAF0-78036D0BD23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099639" y="2809863"/>
              <a:ext cx="107612" cy="79388"/>
            </a:xfrm>
            <a:custGeom>
              <a:avLst/>
              <a:gdLst/>
              <a:ahLst/>
              <a:cxnLst/>
              <a:rect l="0" t="0" r="0" b="0"/>
              <a:pathLst>
                <a:path w="107612" h="79388">
                  <a:moveTo>
                    <a:pt x="12361" y="22237"/>
                  </a:moveTo>
                  <a:lnTo>
                    <a:pt x="12361" y="22237"/>
                  </a:lnTo>
                  <a:lnTo>
                    <a:pt x="12361" y="16148"/>
                  </a:lnTo>
                  <a:lnTo>
                    <a:pt x="3522" y="40329"/>
                  </a:lnTo>
                  <a:lnTo>
                    <a:pt x="0" y="67094"/>
                  </a:lnTo>
                  <a:lnTo>
                    <a:pt x="593" y="69075"/>
                  </a:lnTo>
                  <a:lnTo>
                    <a:pt x="1693" y="70395"/>
                  </a:lnTo>
                  <a:lnTo>
                    <a:pt x="3132" y="71276"/>
                  </a:lnTo>
                  <a:lnTo>
                    <a:pt x="4797" y="70452"/>
                  </a:lnTo>
                  <a:lnTo>
                    <a:pt x="11217" y="61139"/>
                  </a:lnTo>
                  <a:lnTo>
                    <a:pt x="33093" y="18742"/>
                  </a:lnTo>
                  <a:lnTo>
                    <a:pt x="41238" y="3954"/>
                  </a:lnTo>
                  <a:lnTo>
                    <a:pt x="45892" y="0"/>
                  </a:lnTo>
                  <a:lnTo>
                    <a:pt x="48825" y="357"/>
                  </a:lnTo>
                  <a:lnTo>
                    <a:pt x="55849" y="4516"/>
                  </a:lnTo>
                  <a:lnTo>
                    <a:pt x="71107" y="18162"/>
                  </a:lnTo>
                  <a:lnTo>
                    <a:pt x="98912" y="65121"/>
                  </a:lnTo>
                  <a:lnTo>
                    <a:pt x="107611" y="79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51">
              <a:extLst>
                <a:ext uri="{FF2B5EF4-FFF2-40B4-BE49-F238E27FC236}">
                  <a16:creationId xmlns:a16="http://schemas.microsoft.com/office/drawing/2014/main" xmlns="" id="{AC7B8ABD-F931-47B8-BD88-E13D9730120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55782" y="3016250"/>
              <a:ext cx="24519" cy="171451"/>
            </a:xfrm>
            <a:custGeom>
              <a:avLst/>
              <a:gdLst/>
              <a:ahLst/>
              <a:cxnLst/>
              <a:rect l="0" t="0" r="0" b="0"/>
              <a:pathLst>
                <a:path w="24519" h="17145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1116" y="58644"/>
                  </a:lnTo>
                  <a:lnTo>
                    <a:pt x="7979" y="99779"/>
                  </a:lnTo>
                  <a:lnTo>
                    <a:pt x="18220" y="145531"/>
                  </a:lnTo>
                  <a:lnTo>
                    <a:pt x="2451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52">
              <a:extLst>
                <a:ext uri="{FF2B5EF4-FFF2-40B4-BE49-F238E27FC236}">
                  <a16:creationId xmlns:a16="http://schemas.microsoft.com/office/drawing/2014/main" xmlns="" id="{9AEFE4AF-816D-4944-B941-AF98DB01EB3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404100" y="30734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6744" y="588"/>
                  </a:lnTo>
                  <a:lnTo>
                    <a:pt x="71447" y="7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53">
              <a:extLst>
                <a:ext uri="{FF2B5EF4-FFF2-40B4-BE49-F238E27FC236}">
                  <a16:creationId xmlns:a16="http://schemas.microsoft.com/office/drawing/2014/main" xmlns="" id="{14DEF0C0-728D-49B7-9BA5-9C51058ACBC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569200" y="2968859"/>
              <a:ext cx="100266" cy="307742"/>
            </a:xfrm>
            <a:custGeom>
              <a:avLst/>
              <a:gdLst/>
              <a:ahLst/>
              <a:cxnLst/>
              <a:rect l="0" t="0" r="0" b="0"/>
              <a:pathLst>
                <a:path w="100266" h="307742">
                  <a:moveTo>
                    <a:pt x="0" y="307741"/>
                  </a:moveTo>
                  <a:lnTo>
                    <a:pt x="0" y="307741"/>
                  </a:lnTo>
                  <a:lnTo>
                    <a:pt x="0" y="304370"/>
                  </a:lnTo>
                  <a:lnTo>
                    <a:pt x="14927" y="264873"/>
                  </a:lnTo>
                  <a:lnTo>
                    <a:pt x="21199" y="227855"/>
                  </a:lnTo>
                  <a:lnTo>
                    <a:pt x="27296" y="193449"/>
                  </a:lnTo>
                  <a:lnTo>
                    <a:pt x="34709" y="154639"/>
                  </a:lnTo>
                  <a:lnTo>
                    <a:pt x="42707" y="113872"/>
                  </a:lnTo>
                  <a:lnTo>
                    <a:pt x="50966" y="77879"/>
                  </a:lnTo>
                  <a:lnTo>
                    <a:pt x="61667" y="37375"/>
                  </a:lnTo>
                  <a:lnTo>
                    <a:pt x="71605" y="8096"/>
                  </a:lnTo>
                  <a:lnTo>
                    <a:pt x="74547" y="4261"/>
                  </a:lnTo>
                  <a:lnTo>
                    <a:pt x="81580" y="0"/>
                  </a:lnTo>
                  <a:lnTo>
                    <a:pt x="84726" y="274"/>
                  </a:lnTo>
                  <a:lnTo>
                    <a:pt x="87528" y="1869"/>
                  </a:lnTo>
                  <a:lnTo>
                    <a:pt x="90101" y="4343"/>
                  </a:lnTo>
                  <a:lnTo>
                    <a:pt x="97095" y="21308"/>
                  </a:lnTo>
                  <a:lnTo>
                    <a:pt x="100265" y="40839"/>
                  </a:lnTo>
                  <a:lnTo>
                    <a:pt x="97244" y="53651"/>
                  </a:lnTo>
                  <a:lnTo>
                    <a:pt x="87609" y="70883"/>
                  </a:lnTo>
                  <a:lnTo>
                    <a:pt x="80566" y="78999"/>
                  </a:lnTo>
                  <a:lnTo>
                    <a:pt x="75082" y="82605"/>
                  </a:lnTo>
                  <a:lnTo>
                    <a:pt x="64842" y="85238"/>
                  </a:lnTo>
                  <a:lnTo>
                    <a:pt x="64395" y="86027"/>
                  </a:lnTo>
                  <a:lnTo>
                    <a:pt x="63897" y="88787"/>
                  </a:lnTo>
                  <a:lnTo>
                    <a:pt x="65176" y="90510"/>
                  </a:lnTo>
                  <a:lnTo>
                    <a:pt x="87364" y="106469"/>
                  </a:lnTo>
                  <a:lnTo>
                    <a:pt x="89993" y="110059"/>
                  </a:lnTo>
                  <a:lnTo>
                    <a:pt x="92914" y="119693"/>
                  </a:lnTo>
                  <a:lnTo>
                    <a:pt x="93693" y="125226"/>
                  </a:lnTo>
                  <a:lnTo>
                    <a:pt x="90795" y="135137"/>
                  </a:lnTo>
                  <a:lnTo>
                    <a:pt x="88047" y="139755"/>
                  </a:lnTo>
                  <a:lnTo>
                    <a:pt x="79349" y="146767"/>
                  </a:lnTo>
                  <a:lnTo>
                    <a:pt x="50800" y="161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54">
              <a:extLst>
                <a:ext uri="{FF2B5EF4-FFF2-40B4-BE49-F238E27FC236}">
                  <a16:creationId xmlns:a16="http://schemas.microsoft.com/office/drawing/2014/main" xmlns="" id="{7019D5B3-DFE6-4C27-AF5B-CF8294CEB54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093832" y="2962425"/>
              <a:ext cx="88265" cy="282806"/>
            </a:xfrm>
            <a:custGeom>
              <a:avLst/>
              <a:gdLst/>
              <a:ahLst/>
              <a:cxnLst/>
              <a:rect l="0" t="0" r="0" b="0"/>
              <a:pathLst>
                <a:path w="88265" h="282806">
                  <a:moveTo>
                    <a:pt x="5468" y="161775"/>
                  </a:moveTo>
                  <a:lnTo>
                    <a:pt x="5468" y="161775"/>
                  </a:lnTo>
                  <a:lnTo>
                    <a:pt x="0" y="197129"/>
                  </a:lnTo>
                  <a:lnTo>
                    <a:pt x="9286" y="238171"/>
                  </a:lnTo>
                  <a:lnTo>
                    <a:pt x="10779" y="270195"/>
                  </a:lnTo>
                  <a:lnTo>
                    <a:pt x="8060" y="281937"/>
                  </a:lnTo>
                  <a:lnTo>
                    <a:pt x="8607" y="282805"/>
                  </a:lnTo>
                  <a:lnTo>
                    <a:pt x="9678" y="282678"/>
                  </a:lnTo>
                  <a:lnTo>
                    <a:pt x="9686" y="281183"/>
                  </a:lnTo>
                  <a:lnTo>
                    <a:pt x="7814" y="275758"/>
                  </a:lnTo>
                  <a:lnTo>
                    <a:pt x="10802" y="230337"/>
                  </a:lnTo>
                  <a:lnTo>
                    <a:pt x="11517" y="183030"/>
                  </a:lnTo>
                  <a:lnTo>
                    <a:pt x="12390" y="146527"/>
                  </a:lnTo>
                  <a:lnTo>
                    <a:pt x="15129" y="106785"/>
                  </a:lnTo>
                  <a:lnTo>
                    <a:pt x="18699" y="73130"/>
                  </a:lnTo>
                  <a:lnTo>
                    <a:pt x="26739" y="27143"/>
                  </a:lnTo>
                  <a:lnTo>
                    <a:pt x="36386" y="7898"/>
                  </a:lnTo>
                  <a:lnTo>
                    <a:pt x="44139" y="1663"/>
                  </a:lnTo>
                  <a:lnTo>
                    <a:pt x="48182" y="0"/>
                  </a:lnTo>
                  <a:lnTo>
                    <a:pt x="52288" y="1008"/>
                  </a:lnTo>
                  <a:lnTo>
                    <a:pt x="60614" y="7773"/>
                  </a:lnTo>
                  <a:lnTo>
                    <a:pt x="65254" y="19717"/>
                  </a:lnTo>
                  <a:lnTo>
                    <a:pt x="66493" y="26853"/>
                  </a:lnTo>
                  <a:lnTo>
                    <a:pt x="64106" y="42307"/>
                  </a:lnTo>
                  <a:lnTo>
                    <a:pt x="50048" y="81358"/>
                  </a:lnTo>
                  <a:lnTo>
                    <a:pt x="40763" y="94897"/>
                  </a:lnTo>
                  <a:lnTo>
                    <a:pt x="40992" y="96023"/>
                  </a:lnTo>
                  <a:lnTo>
                    <a:pt x="41851" y="96774"/>
                  </a:lnTo>
                  <a:lnTo>
                    <a:pt x="44686" y="97608"/>
                  </a:lnTo>
                  <a:lnTo>
                    <a:pt x="46430" y="97829"/>
                  </a:lnTo>
                  <a:lnTo>
                    <a:pt x="80537" y="120844"/>
                  </a:lnTo>
                  <a:lnTo>
                    <a:pt x="85148" y="126021"/>
                  </a:lnTo>
                  <a:lnTo>
                    <a:pt x="87516" y="130883"/>
                  </a:lnTo>
                  <a:lnTo>
                    <a:pt x="88264" y="140048"/>
                  </a:lnTo>
                  <a:lnTo>
                    <a:pt x="84365" y="148826"/>
                  </a:lnTo>
                  <a:lnTo>
                    <a:pt x="77222" y="157431"/>
                  </a:lnTo>
                  <a:lnTo>
                    <a:pt x="62712" y="168798"/>
                  </a:lnTo>
                  <a:lnTo>
                    <a:pt x="56074" y="171952"/>
                  </a:lnTo>
                  <a:lnTo>
                    <a:pt x="54022" y="172087"/>
                  </a:lnTo>
                  <a:lnTo>
                    <a:pt x="52654" y="171472"/>
                  </a:lnTo>
                  <a:lnTo>
                    <a:pt x="51742" y="170356"/>
                  </a:lnTo>
                  <a:lnTo>
                    <a:pt x="51840" y="169613"/>
                  </a:lnTo>
                  <a:lnTo>
                    <a:pt x="52610" y="169116"/>
                  </a:lnTo>
                  <a:lnTo>
                    <a:pt x="56268" y="16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55">
              <a:extLst>
                <a:ext uri="{FF2B5EF4-FFF2-40B4-BE49-F238E27FC236}">
                  <a16:creationId xmlns:a16="http://schemas.microsoft.com/office/drawing/2014/main" xmlns="" id="{41BA2103-C30B-4DD3-AA11-8BA4114452F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882038" y="2928495"/>
              <a:ext cx="102963" cy="290956"/>
            </a:xfrm>
            <a:custGeom>
              <a:avLst/>
              <a:gdLst/>
              <a:ahLst/>
              <a:cxnLst/>
              <a:rect l="0" t="0" r="0" b="0"/>
              <a:pathLst>
                <a:path w="102963" h="290956">
                  <a:moveTo>
                    <a:pt x="102962" y="11555"/>
                  </a:moveTo>
                  <a:lnTo>
                    <a:pt x="102962" y="11555"/>
                  </a:lnTo>
                  <a:lnTo>
                    <a:pt x="102961" y="8184"/>
                  </a:lnTo>
                  <a:lnTo>
                    <a:pt x="101080" y="4648"/>
                  </a:lnTo>
                  <a:lnTo>
                    <a:pt x="99591" y="2717"/>
                  </a:lnTo>
                  <a:lnTo>
                    <a:pt x="94173" y="572"/>
                  </a:lnTo>
                  <a:lnTo>
                    <a:pt x="90753" y="0"/>
                  </a:lnTo>
                  <a:lnTo>
                    <a:pt x="81308" y="3127"/>
                  </a:lnTo>
                  <a:lnTo>
                    <a:pt x="64090" y="14702"/>
                  </a:lnTo>
                  <a:lnTo>
                    <a:pt x="35938" y="44319"/>
                  </a:lnTo>
                  <a:lnTo>
                    <a:pt x="14899" y="83979"/>
                  </a:lnTo>
                  <a:lnTo>
                    <a:pt x="2002" y="131478"/>
                  </a:lnTo>
                  <a:lnTo>
                    <a:pt x="0" y="164573"/>
                  </a:lnTo>
                  <a:lnTo>
                    <a:pt x="2873" y="197391"/>
                  </a:lnTo>
                  <a:lnTo>
                    <a:pt x="11206" y="228440"/>
                  </a:lnTo>
                  <a:lnTo>
                    <a:pt x="25728" y="251176"/>
                  </a:lnTo>
                  <a:lnTo>
                    <a:pt x="53736" y="273994"/>
                  </a:lnTo>
                  <a:lnTo>
                    <a:pt x="83912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28">
            <a:extLst>
              <a:ext uri="{FF2B5EF4-FFF2-40B4-BE49-F238E27FC236}">
                <a16:creationId xmlns:a16="http://schemas.microsoft.com/office/drawing/2014/main" xmlns="" id="{C051ED59-D51F-40B9-AAA3-F946667B8709}"/>
              </a:ext>
            </a:extLst>
          </p:cNvPr>
          <p:cNvGrpSpPr/>
          <p:nvPr/>
        </p:nvGrpSpPr>
        <p:grpSpPr>
          <a:xfrm>
            <a:off x="8313032" y="2667000"/>
            <a:ext cx="2691519" cy="635001"/>
            <a:chOff x="8313032" y="2667000"/>
            <a:chExt cx="2691519" cy="635001"/>
          </a:xfrm>
        </p:grpSpPr>
        <p:sp>
          <p:nvSpPr>
            <p:cNvPr id="117" name="SMARTInkShape-3056">
              <a:extLst>
                <a:ext uri="{FF2B5EF4-FFF2-40B4-BE49-F238E27FC236}">
                  <a16:creationId xmlns:a16="http://schemas.microsoft.com/office/drawing/2014/main" xmlns="" id="{01F831AE-7D14-446D-A150-FD0AE2CDDF4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63324" y="2971800"/>
              <a:ext cx="6177" cy="184151"/>
            </a:xfrm>
            <a:custGeom>
              <a:avLst/>
              <a:gdLst/>
              <a:ahLst/>
              <a:cxnLst/>
              <a:rect l="0" t="0" r="0" b="0"/>
              <a:pathLst>
                <a:path w="6177" h="184151">
                  <a:moveTo>
                    <a:pt x="6176" y="0"/>
                  </a:moveTo>
                  <a:lnTo>
                    <a:pt x="6176" y="0"/>
                  </a:lnTo>
                  <a:lnTo>
                    <a:pt x="1150" y="22604"/>
                  </a:lnTo>
                  <a:lnTo>
                    <a:pt x="0" y="67626"/>
                  </a:lnTo>
                  <a:lnTo>
                    <a:pt x="1742" y="115115"/>
                  </a:lnTo>
                  <a:lnTo>
                    <a:pt x="5300" y="161890"/>
                  </a:lnTo>
                  <a:lnTo>
                    <a:pt x="617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57">
              <a:extLst>
                <a:ext uri="{FF2B5EF4-FFF2-40B4-BE49-F238E27FC236}">
                  <a16:creationId xmlns:a16="http://schemas.microsoft.com/office/drawing/2014/main" xmlns="" id="{F0086E07-27AF-43B6-8BE2-1B26C8E000C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071100" y="2888702"/>
              <a:ext cx="136873" cy="400599"/>
            </a:xfrm>
            <a:custGeom>
              <a:avLst/>
              <a:gdLst/>
              <a:ahLst/>
              <a:cxnLst/>
              <a:rect l="0" t="0" r="0" b="0"/>
              <a:pathLst>
                <a:path w="136873" h="400599">
                  <a:moveTo>
                    <a:pt x="0" y="400598"/>
                  </a:moveTo>
                  <a:lnTo>
                    <a:pt x="0" y="400598"/>
                  </a:lnTo>
                  <a:lnTo>
                    <a:pt x="3371" y="397227"/>
                  </a:lnTo>
                  <a:lnTo>
                    <a:pt x="5025" y="393691"/>
                  </a:lnTo>
                  <a:lnTo>
                    <a:pt x="18536" y="348653"/>
                  </a:lnTo>
                  <a:lnTo>
                    <a:pt x="26737" y="309085"/>
                  </a:lnTo>
                  <a:lnTo>
                    <a:pt x="31404" y="274083"/>
                  </a:lnTo>
                  <a:lnTo>
                    <a:pt x="36534" y="235008"/>
                  </a:lnTo>
                  <a:lnTo>
                    <a:pt x="43518" y="194123"/>
                  </a:lnTo>
                  <a:lnTo>
                    <a:pt x="51327" y="156196"/>
                  </a:lnTo>
                  <a:lnTo>
                    <a:pt x="58796" y="121936"/>
                  </a:lnTo>
                  <a:lnTo>
                    <a:pt x="67673" y="78848"/>
                  </a:lnTo>
                  <a:lnTo>
                    <a:pt x="79632" y="40681"/>
                  </a:lnTo>
                  <a:lnTo>
                    <a:pt x="101660" y="3020"/>
                  </a:lnTo>
                  <a:lnTo>
                    <a:pt x="104463" y="784"/>
                  </a:lnTo>
                  <a:lnTo>
                    <a:pt x="107037" y="0"/>
                  </a:lnTo>
                  <a:lnTo>
                    <a:pt x="109458" y="183"/>
                  </a:lnTo>
                  <a:lnTo>
                    <a:pt x="114029" y="2267"/>
                  </a:lnTo>
                  <a:lnTo>
                    <a:pt x="116236" y="3811"/>
                  </a:lnTo>
                  <a:lnTo>
                    <a:pt x="117001" y="7662"/>
                  </a:lnTo>
                  <a:lnTo>
                    <a:pt x="109560" y="49336"/>
                  </a:lnTo>
                  <a:lnTo>
                    <a:pt x="99617" y="76351"/>
                  </a:lnTo>
                  <a:lnTo>
                    <a:pt x="87646" y="95327"/>
                  </a:lnTo>
                  <a:lnTo>
                    <a:pt x="82934" y="99117"/>
                  </a:lnTo>
                  <a:lnTo>
                    <a:pt x="77530" y="101549"/>
                  </a:lnTo>
                  <a:lnTo>
                    <a:pt x="77088" y="102454"/>
                  </a:lnTo>
                  <a:lnTo>
                    <a:pt x="76595" y="105342"/>
                  </a:lnTo>
                  <a:lnTo>
                    <a:pt x="77874" y="107099"/>
                  </a:lnTo>
                  <a:lnTo>
                    <a:pt x="125385" y="145452"/>
                  </a:lnTo>
                  <a:lnTo>
                    <a:pt x="130157" y="150067"/>
                  </a:lnTo>
                  <a:lnTo>
                    <a:pt x="135458" y="160840"/>
                  </a:lnTo>
                  <a:lnTo>
                    <a:pt x="136872" y="166676"/>
                  </a:lnTo>
                  <a:lnTo>
                    <a:pt x="136403" y="171978"/>
                  </a:lnTo>
                  <a:lnTo>
                    <a:pt x="132120" y="181632"/>
                  </a:lnTo>
                  <a:lnTo>
                    <a:pt x="118404" y="195000"/>
                  </a:lnTo>
                  <a:lnTo>
                    <a:pt x="100935" y="204527"/>
                  </a:lnTo>
                  <a:lnTo>
                    <a:pt x="69850" y="21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58">
              <a:extLst>
                <a:ext uri="{FF2B5EF4-FFF2-40B4-BE49-F238E27FC236}">
                  <a16:creationId xmlns:a16="http://schemas.microsoft.com/office/drawing/2014/main" xmlns="" id="{DE7B3350-0A27-479D-8397-61A29A1BBB3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67950" y="30480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4023" y="20722"/>
                  </a:lnTo>
                  <a:lnTo>
                    <a:pt x="9406" y="6359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59">
              <a:extLst>
                <a:ext uri="{FF2B5EF4-FFF2-40B4-BE49-F238E27FC236}">
                  <a16:creationId xmlns:a16="http://schemas.microsoft.com/office/drawing/2014/main" xmlns="" id="{4395612D-06AF-41F7-AA60-C7902FAECCE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288619" y="3054611"/>
              <a:ext cx="55532" cy="82290"/>
            </a:xfrm>
            <a:custGeom>
              <a:avLst/>
              <a:gdLst/>
              <a:ahLst/>
              <a:cxnLst/>
              <a:rect l="0" t="0" r="0" b="0"/>
              <a:pathLst>
                <a:path w="55532" h="82290">
                  <a:moveTo>
                    <a:pt x="55531" y="6089"/>
                  </a:moveTo>
                  <a:lnTo>
                    <a:pt x="55531" y="6089"/>
                  </a:lnTo>
                  <a:lnTo>
                    <a:pt x="55531" y="0"/>
                  </a:lnTo>
                  <a:lnTo>
                    <a:pt x="37854" y="14068"/>
                  </a:lnTo>
                  <a:lnTo>
                    <a:pt x="6583" y="36496"/>
                  </a:lnTo>
                  <a:lnTo>
                    <a:pt x="2026" y="41475"/>
                  </a:lnTo>
                  <a:lnTo>
                    <a:pt x="0" y="46040"/>
                  </a:lnTo>
                  <a:lnTo>
                    <a:pt x="167" y="48246"/>
                  </a:lnTo>
                  <a:lnTo>
                    <a:pt x="2232" y="52577"/>
                  </a:lnTo>
                  <a:lnTo>
                    <a:pt x="7360" y="58982"/>
                  </a:lnTo>
                  <a:lnTo>
                    <a:pt x="32525" y="77479"/>
                  </a:lnTo>
                  <a:lnTo>
                    <a:pt x="49181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60">
              <a:extLst>
                <a:ext uri="{FF2B5EF4-FFF2-40B4-BE49-F238E27FC236}">
                  <a16:creationId xmlns:a16="http://schemas.microsoft.com/office/drawing/2014/main" xmlns="" id="{C29CFE37-AF79-470C-A0FD-22DD8C65180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998200" y="3111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61">
              <a:extLst>
                <a:ext uri="{FF2B5EF4-FFF2-40B4-BE49-F238E27FC236}">
                  <a16:creationId xmlns:a16="http://schemas.microsoft.com/office/drawing/2014/main" xmlns="" id="{7E40C45E-2104-4A2D-842F-ABA82A5067D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833100" y="2842979"/>
              <a:ext cx="85153" cy="255822"/>
            </a:xfrm>
            <a:custGeom>
              <a:avLst/>
              <a:gdLst/>
              <a:ahLst/>
              <a:cxnLst/>
              <a:rect l="0" t="0" r="0" b="0"/>
              <a:pathLst>
                <a:path w="85153" h="255822">
                  <a:moveTo>
                    <a:pt x="44450" y="8171"/>
                  </a:moveTo>
                  <a:lnTo>
                    <a:pt x="44450" y="8171"/>
                  </a:lnTo>
                  <a:lnTo>
                    <a:pt x="47820" y="1429"/>
                  </a:lnTo>
                  <a:lnTo>
                    <a:pt x="50225" y="149"/>
                  </a:lnTo>
                  <a:lnTo>
                    <a:pt x="53239" y="0"/>
                  </a:lnTo>
                  <a:lnTo>
                    <a:pt x="56659" y="607"/>
                  </a:lnTo>
                  <a:lnTo>
                    <a:pt x="64222" y="6926"/>
                  </a:lnTo>
                  <a:lnTo>
                    <a:pt x="68214" y="11574"/>
                  </a:lnTo>
                  <a:lnTo>
                    <a:pt x="79693" y="54521"/>
                  </a:lnTo>
                  <a:lnTo>
                    <a:pt x="85152" y="96145"/>
                  </a:lnTo>
                  <a:lnTo>
                    <a:pt x="82223" y="139052"/>
                  </a:lnTo>
                  <a:lnTo>
                    <a:pt x="71320" y="178184"/>
                  </a:lnTo>
                  <a:lnTo>
                    <a:pt x="43069" y="221487"/>
                  </a:lnTo>
                  <a:lnTo>
                    <a:pt x="20522" y="243061"/>
                  </a:lnTo>
                  <a:lnTo>
                    <a:pt x="0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62">
              <a:extLst>
                <a:ext uri="{FF2B5EF4-FFF2-40B4-BE49-F238E27FC236}">
                  <a16:creationId xmlns:a16="http://schemas.microsoft.com/office/drawing/2014/main" xmlns="" id="{4838F632-626F-4285-A8C1-CDB40800E8E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770417" y="2680583"/>
              <a:ext cx="69034" cy="132468"/>
            </a:xfrm>
            <a:custGeom>
              <a:avLst/>
              <a:gdLst/>
              <a:ahLst/>
              <a:cxnLst/>
              <a:rect l="0" t="0" r="0" b="0"/>
              <a:pathLst>
                <a:path w="69034" h="132468">
                  <a:moveTo>
                    <a:pt x="62683" y="5467"/>
                  </a:moveTo>
                  <a:lnTo>
                    <a:pt x="62683" y="5467"/>
                  </a:lnTo>
                  <a:lnTo>
                    <a:pt x="62683" y="0"/>
                  </a:lnTo>
                  <a:lnTo>
                    <a:pt x="59313" y="2749"/>
                  </a:lnTo>
                  <a:lnTo>
                    <a:pt x="13143" y="41752"/>
                  </a:lnTo>
                  <a:lnTo>
                    <a:pt x="5388" y="46994"/>
                  </a:lnTo>
                  <a:lnTo>
                    <a:pt x="1940" y="51675"/>
                  </a:lnTo>
                  <a:lnTo>
                    <a:pt x="0" y="58277"/>
                  </a:lnTo>
                  <a:lnTo>
                    <a:pt x="433" y="60430"/>
                  </a:lnTo>
                  <a:lnTo>
                    <a:pt x="2795" y="64702"/>
                  </a:lnTo>
                  <a:lnTo>
                    <a:pt x="20869" y="82220"/>
                  </a:lnTo>
                  <a:lnTo>
                    <a:pt x="36184" y="96413"/>
                  </a:lnTo>
                  <a:lnTo>
                    <a:pt x="69033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63">
              <a:extLst>
                <a:ext uri="{FF2B5EF4-FFF2-40B4-BE49-F238E27FC236}">
                  <a16:creationId xmlns:a16="http://schemas.microsoft.com/office/drawing/2014/main" xmlns="" id="{609B2ACB-A966-46B3-8578-9D52E7CB818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763250" y="2667000"/>
              <a:ext cx="5468" cy="133351"/>
            </a:xfrm>
            <a:custGeom>
              <a:avLst/>
              <a:gdLst/>
              <a:ahLst/>
              <a:cxnLst/>
              <a:rect l="0" t="0" r="0" b="0"/>
              <a:pathLst>
                <a:path w="5468" h="133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22322"/>
                  </a:lnTo>
                  <a:lnTo>
                    <a:pt x="1812" y="64695"/>
                  </a:lnTo>
                  <a:lnTo>
                    <a:pt x="358" y="10588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64">
              <a:extLst>
                <a:ext uri="{FF2B5EF4-FFF2-40B4-BE49-F238E27FC236}">
                  <a16:creationId xmlns:a16="http://schemas.microsoft.com/office/drawing/2014/main" xmlns="" id="{1E08DE93-C578-45E7-8C3C-7FF859D46DA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681583" y="2933700"/>
              <a:ext cx="30868" cy="38101"/>
            </a:xfrm>
            <a:custGeom>
              <a:avLst/>
              <a:gdLst/>
              <a:ahLst/>
              <a:cxnLst/>
              <a:rect l="0" t="0" r="0" b="0"/>
              <a:pathLst>
                <a:path w="30868" h="381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0" y="6907"/>
                  </a:lnTo>
                  <a:lnTo>
                    <a:pt x="0" y="8838"/>
                  </a:lnTo>
                  <a:lnTo>
                    <a:pt x="410" y="10831"/>
                  </a:lnTo>
                  <a:lnTo>
                    <a:pt x="2749" y="14927"/>
                  </a:lnTo>
                  <a:lnTo>
                    <a:pt x="3086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65">
              <a:extLst>
                <a:ext uri="{FF2B5EF4-FFF2-40B4-BE49-F238E27FC236}">
                  <a16:creationId xmlns:a16="http://schemas.microsoft.com/office/drawing/2014/main" xmlns="" id="{CFA0B391-D4DF-4097-87D7-737C882AF9B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161343" y="2708962"/>
              <a:ext cx="125658" cy="74080"/>
            </a:xfrm>
            <a:custGeom>
              <a:avLst/>
              <a:gdLst/>
              <a:ahLst/>
              <a:cxnLst/>
              <a:rect l="0" t="0" r="0" b="0"/>
              <a:pathLst>
                <a:path w="125658" h="74080">
                  <a:moveTo>
                    <a:pt x="30407" y="8838"/>
                  </a:moveTo>
                  <a:lnTo>
                    <a:pt x="30407" y="8838"/>
                  </a:lnTo>
                  <a:lnTo>
                    <a:pt x="33777" y="5467"/>
                  </a:lnTo>
                  <a:lnTo>
                    <a:pt x="35433" y="1931"/>
                  </a:lnTo>
                  <a:lnTo>
                    <a:pt x="35874" y="0"/>
                  </a:lnTo>
                  <a:lnTo>
                    <a:pt x="36169" y="124"/>
                  </a:lnTo>
                  <a:lnTo>
                    <a:pt x="36496" y="4024"/>
                  </a:lnTo>
                  <a:lnTo>
                    <a:pt x="15785" y="50470"/>
                  </a:lnTo>
                  <a:lnTo>
                    <a:pt x="3195" y="72550"/>
                  </a:lnTo>
                  <a:lnTo>
                    <a:pt x="1682" y="73890"/>
                  </a:lnTo>
                  <a:lnTo>
                    <a:pt x="674" y="74079"/>
                  </a:lnTo>
                  <a:lnTo>
                    <a:pt x="0" y="73498"/>
                  </a:lnTo>
                  <a:lnTo>
                    <a:pt x="1137" y="69091"/>
                  </a:lnTo>
                  <a:lnTo>
                    <a:pt x="25828" y="24838"/>
                  </a:lnTo>
                  <a:lnTo>
                    <a:pt x="39426" y="14067"/>
                  </a:lnTo>
                  <a:lnTo>
                    <a:pt x="59185" y="5919"/>
                  </a:lnTo>
                  <a:lnTo>
                    <a:pt x="70008" y="4718"/>
                  </a:lnTo>
                  <a:lnTo>
                    <a:pt x="81874" y="6537"/>
                  </a:lnTo>
                  <a:lnTo>
                    <a:pt x="86590" y="9420"/>
                  </a:lnTo>
                  <a:lnTo>
                    <a:pt x="93712" y="18269"/>
                  </a:lnTo>
                  <a:lnTo>
                    <a:pt x="105444" y="44855"/>
                  </a:lnTo>
                  <a:lnTo>
                    <a:pt x="125657" y="6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66">
              <a:extLst>
                <a:ext uri="{FF2B5EF4-FFF2-40B4-BE49-F238E27FC236}">
                  <a16:creationId xmlns:a16="http://schemas.microsoft.com/office/drawing/2014/main" xmlns="" id="{7E944314-6578-4621-AAC9-34229F5C148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502900" y="287020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1654" y="42376"/>
                  </a:lnTo>
                  <a:lnTo>
                    <a:pt x="51707" y="89744"/>
                  </a:lnTo>
                  <a:lnTo>
                    <a:pt x="85838" y="134797"/>
                  </a:lnTo>
                  <a:lnTo>
                    <a:pt x="108050" y="172023"/>
                  </a:lnTo>
                  <a:lnTo>
                    <a:pt x="112447" y="183144"/>
                  </a:lnTo>
                  <a:lnTo>
                    <a:pt x="1143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67">
              <a:extLst>
                <a:ext uri="{FF2B5EF4-FFF2-40B4-BE49-F238E27FC236}">
                  <a16:creationId xmlns:a16="http://schemas.microsoft.com/office/drawing/2014/main" xmlns="" id="{2041DD1E-1892-4443-A945-97E1969716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514864" y="2858023"/>
              <a:ext cx="153137" cy="196328"/>
            </a:xfrm>
            <a:custGeom>
              <a:avLst/>
              <a:gdLst/>
              <a:ahLst/>
              <a:cxnLst/>
              <a:rect l="0" t="0" r="0" b="0"/>
              <a:pathLst>
                <a:path w="153137" h="196328">
                  <a:moveTo>
                    <a:pt x="153136" y="12177"/>
                  </a:moveTo>
                  <a:lnTo>
                    <a:pt x="153136" y="12177"/>
                  </a:lnTo>
                  <a:lnTo>
                    <a:pt x="153136" y="5435"/>
                  </a:lnTo>
                  <a:lnTo>
                    <a:pt x="152430" y="3449"/>
                  </a:lnTo>
                  <a:lnTo>
                    <a:pt x="151255" y="2125"/>
                  </a:lnTo>
                  <a:lnTo>
                    <a:pt x="148067" y="654"/>
                  </a:lnTo>
                  <a:lnTo>
                    <a:pt x="144298" y="0"/>
                  </a:lnTo>
                  <a:lnTo>
                    <a:pt x="131468" y="9745"/>
                  </a:lnTo>
                  <a:lnTo>
                    <a:pt x="91321" y="53789"/>
                  </a:lnTo>
                  <a:lnTo>
                    <a:pt x="58386" y="89417"/>
                  </a:lnTo>
                  <a:lnTo>
                    <a:pt x="19022" y="136012"/>
                  </a:lnTo>
                  <a:lnTo>
                    <a:pt x="2783" y="165129"/>
                  </a:lnTo>
                  <a:lnTo>
                    <a:pt x="0" y="179168"/>
                  </a:lnTo>
                  <a:lnTo>
                    <a:pt x="736" y="19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68">
              <a:extLst>
                <a:ext uri="{FF2B5EF4-FFF2-40B4-BE49-F238E27FC236}">
                  <a16:creationId xmlns:a16="http://schemas.microsoft.com/office/drawing/2014/main" xmlns="" id="{48566B7F-397C-4702-ADFD-181F996DC59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74350" y="3035300"/>
              <a:ext cx="9722" cy="57151"/>
            </a:xfrm>
            <a:custGeom>
              <a:avLst/>
              <a:gdLst/>
              <a:ahLst/>
              <a:cxnLst/>
              <a:rect l="0" t="0" r="0" b="0"/>
              <a:pathLst>
                <a:path w="9722" h="571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9494" y="1067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69">
              <a:extLst>
                <a:ext uri="{FF2B5EF4-FFF2-40B4-BE49-F238E27FC236}">
                  <a16:creationId xmlns:a16="http://schemas.microsoft.com/office/drawing/2014/main" xmlns="" id="{EA6FD3A5-D029-4A3C-8F0B-B8C7DB3D4B7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880600" y="3041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0138" y="5644"/>
                  </a:lnTo>
                  <a:lnTo>
                    <a:pt x="24485" y="1986"/>
                  </a:lnTo>
                  <a:lnTo>
                    <a:pt x="65828" y="2274"/>
                  </a:lnTo>
                  <a:lnTo>
                    <a:pt x="111389" y="21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70">
              <a:extLst>
                <a:ext uri="{FF2B5EF4-FFF2-40B4-BE49-F238E27FC236}">
                  <a16:creationId xmlns:a16="http://schemas.microsoft.com/office/drawing/2014/main" xmlns="" id="{967E159C-A41B-4B0A-BF49-C987E4D89BB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677400" y="3092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71">
              <a:extLst>
                <a:ext uri="{FF2B5EF4-FFF2-40B4-BE49-F238E27FC236}">
                  <a16:creationId xmlns:a16="http://schemas.microsoft.com/office/drawing/2014/main" xmlns="" id="{8AD8470D-E7AF-479A-B945-1A90B2773F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499600" y="3105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72">
              <a:extLst>
                <a:ext uri="{FF2B5EF4-FFF2-40B4-BE49-F238E27FC236}">
                  <a16:creationId xmlns:a16="http://schemas.microsoft.com/office/drawing/2014/main" xmlns="" id="{50B7EAF3-E54D-4B07-8F89-9CDFE532A58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29650" y="3106033"/>
              <a:ext cx="50801" cy="62399"/>
            </a:xfrm>
            <a:custGeom>
              <a:avLst/>
              <a:gdLst/>
              <a:ahLst/>
              <a:cxnLst/>
              <a:rect l="0" t="0" r="0" b="0"/>
              <a:pathLst>
                <a:path w="50801" h="62399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3949" y="8033"/>
                  </a:lnTo>
                  <a:lnTo>
                    <a:pt x="26550" y="10705"/>
                  </a:lnTo>
                  <a:lnTo>
                    <a:pt x="29439" y="17438"/>
                  </a:lnTo>
                  <a:lnTo>
                    <a:pt x="28842" y="25134"/>
                  </a:lnTo>
                  <a:lnTo>
                    <a:pt x="25519" y="33258"/>
                  </a:lnTo>
                  <a:lnTo>
                    <a:pt x="8941" y="56997"/>
                  </a:lnTo>
                  <a:lnTo>
                    <a:pt x="3668" y="60952"/>
                  </a:lnTo>
                  <a:lnTo>
                    <a:pt x="3856" y="61507"/>
                  </a:lnTo>
                  <a:lnTo>
                    <a:pt x="4688" y="61877"/>
                  </a:lnTo>
                  <a:lnTo>
                    <a:pt x="15970" y="62398"/>
                  </a:lnTo>
                  <a:lnTo>
                    <a:pt x="29348" y="59181"/>
                  </a:lnTo>
                  <a:lnTo>
                    <a:pt x="50800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73">
              <a:extLst>
                <a:ext uri="{FF2B5EF4-FFF2-40B4-BE49-F238E27FC236}">
                  <a16:creationId xmlns:a16="http://schemas.microsoft.com/office/drawing/2014/main" xmlns="" id="{D5A84B83-2E6D-4408-A567-83A48533F02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496300" y="2955362"/>
              <a:ext cx="99987" cy="346639"/>
            </a:xfrm>
            <a:custGeom>
              <a:avLst/>
              <a:gdLst/>
              <a:ahLst/>
              <a:cxnLst/>
              <a:rect l="0" t="0" r="0" b="0"/>
              <a:pathLst>
                <a:path w="99987" h="346639">
                  <a:moveTo>
                    <a:pt x="0" y="346638"/>
                  </a:moveTo>
                  <a:lnTo>
                    <a:pt x="0" y="346638"/>
                  </a:lnTo>
                  <a:lnTo>
                    <a:pt x="705" y="336499"/>
                  </a:lnTo>
                  <a:lnTo>
                    <a:pt x="10125" y="301074"/>
                  </a:lnTo>
                  <a:lnTo>
                    <a:pt x="12643" y="266816"/>
                  </a:lnTo>
                  <a:lnTo>
                    <a:pt x="17543" y="219427"/>
                  </a:lnTo>
                  <a:lnTo>
                    <a:pt x="21438" y="178857"/>
                  </a:lnTo>
                  <a:lnTo>
                    <a:pt x="25520" y="136837"/>
                  </a:lnTo>
                  <a:lnTo>
                    <a:pt x="30392" y="96054"/>
                  </a:lnTo>
                  <a:lnTo>
                    <a:pt x="37261" y="59114"/>
                  </a:lnTo>
                  <a:lnTo>
                    <a:pt x="49062" y="23438"/>
                  </a:lnTo>
                  <a:lnTo>
                    <a:pt x="57318" y="10612"/>
                  </a:lnTo>
                  <a:lnTo>
                    <a:pt x="65691" y="3265"/>
                  </a:lnTo>
                  <a:lnTo>
                    <a:pt x="74116" y="0"/>
                  </a:lnTo>
                  <a:lnTo>
                    <a:pt x="77632" y="540"/>
                  </a:lnTo>
                  <a:lnTo>
                    <a:pt x="80683" y="2312"/>
                  </a:lnTo>
                  <a:lnTo>
                    <a:pt x="83422" y="4904"/>
                  </a:lnTo>
                  <a:lnTo>
                    <a:pt x="84542" y="9454"/>
                  </a:lnTo>
                  <a:lnTo>
                    <a:pt x="83906" y="22036"/>
                  </a:lnTo>
                  <a:lnTo>
                    <a:pt x="72679" y="52403"/>
                  </a:lnTo>
                  <a:lnTo>
                    <a:pt x="50012" y="88193"/>
                  </a:lnTo>
                  <a:lnTo>
                    <a:pt x="50274" y="89675"/>
                  </a:lnTo>
                  <a:lnTo>
                    <a:pt x="54015" y="95131"/>
                  </a:lnTo>
                  <a:lnTo>
                    <a:pt x="90404" y="120997"/>
                  </a:lnTo>
                  <a:lnTo>
                    <a:pt x="96154" y="128996"/>
                  </a:lnTo>
                  <a:lnTo>
                    <a:pt x="99179" y="137255"/>
                  </a:lnTo>
                  <a:lnTo>
                    <a:pt x="99986" y="141432"/>
                  </a:lnTo>
                  <a:lnTo>
                    <a:pt x="97120" y="151719"/>
                  </a:lnTo>
                  <a:lnTo>
                    <a:pt x="87572" y="167529"/>
                  </a:lnTo>
                  <a:lnTo>
                    <a:pt x="79138" y="176017"/>
                  </a:lnTo>
                  <a:lnTo>
                    <a:pt x="63195" y="184057"/>
                  </a:lnTo>
                  <a:lnTo>
                    <a:pt x="44450" y="18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74">
              <a:extLst>
                <a:ext uri="{FF2B5EF4-FFF2-40B4-BE49-F238E27FC236}">
                  <a16:creationId xmlns:a16="http://schemas.microsoft.com/office/drawing/2014/main" xmlns="" id="{96742DF0-CAF2-467E-91B4-4DC16EA5DA5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75649" y="3018015"/>
              <a:ext cx="12702" cy="176036"/>
            </a:xfrm>
            <a:custGeom>
              <a:avLst/>
              <a:gdLst/>
              <a:ahLst/>
              <a:cxnLst/>
              <a:rect l="0" t="0" r="0" b="0"/>
              <a:pathLst>
                <a:path w="12702" h="17603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4365" y="41312"/>
                  </a:lnTo>
                  <a:lnTo>
                    <a:pt x="5958" y="83231"/>
                  </a:lnTo>
                  <a:lnTo>
                    <a:pt x="6273" y="128697"/>
                  </a:lnTo>
                  <a:lnTo>
                    <a:pt x="12701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75">
              <a:extLst>
                <a:ext uri="{FF2B5EF4-FFF2-40B4-BE49-F238E27FC236}">
                  <a16:creationId xmlns:a16="http://schemas.microsoft.com/office/drawing/2014/main" xmlns="" id="{1F157307-C446-4325-B19F-2FB38FFB8E0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313032" y="3086609"/>
              <a:ext cx="126119" cy="12192"/>
            </a:xfrm>
            <a:custGeom>
              <a:avLst/>
              <a:gdLst/>
              <a:ahLst/>
              <a:cxnLst/>
              <a:rect l="0" t="0" r="0" b="0"/>
              <a:pathLst>
                <a:path w="126119" h="12192">
                  <a:moveTo>
                    <a:pt x="5468" y="12191"/>
                  </a:moveTo>
                  <a:lnTo>
                    <a:pt x="5468" y="12191"/>
                  </a:lnTo>
                  <a:lnTo>
                    <a:pt x="0" y="12191"/>
                  </a:lnTo>
                  <a:lnTo>
                    <a:pt x="2750" y="8820"/>
                  </a:lnTo>
                  <a:lnTo>
                    <a:pt x="11404" y="3353"/>
                  </a:lnTo>
                  <a:lnTo>
                    <a:pt x="58722" y="0"/>
                  </a:lnTo>
                  <a:lnTo>
                    <a:pt x="100810" y="2962"/>
                  </a:lnTo>
                  <a:lnTo>
                    <a:pt x="126118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76">
              <a:extLst>
                <a:ext uri="{FF2B5EF4-FFF2-40B4-BE49-F238E27FC236}">
                  <a16:creationId xmlns:a16="http://schemas.microsoft.com/office/drawing/2014/main" xmlns="" id="{FC59CD76-3A3E-4CB1-B681-069B308E460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529524" y="2805620"/>
              <a:ext cx="125527" cy="89981"/>
            </a:xfrm>
            <a:custGeom>
              <a:avLst/>
              <a:gdLst/>
              <a:ahLst/>
              <a:cxnLst/>
              <a:rect l="0" t="0" r="0" b="0"/>
              <a:pathLst>
                <a:path w="125527" h="89981">
                  <a:moveTo>
                    <a:pt x="11226" y="20130"/>
                  </a:moveTo>
                  <a:lnTo>
                    <a:pt x="11226" y="20130"/>
                  </a:lnTo>
                  <a:lnTo>
                    <a:pt x="14596" y="16759"/>
                  </a:lnTo>
                  <a:lnTo>
                    <a:pt x="18133" y="15104"/>
                  </a:lnTo>
                  <a:lnTo>
                    <a:pt x="20064" y="14663"/>
                  </a:lnTo>
                  <a:lnTo>
                    <a:pt x="21352" y="15779"/>
                  </a:lnTo>
                  <a:lnTo>
                    <a:pt x="22782" y="20784"/>
                  </a:lnTo>
                  <a:lnTo>
                    <a:pt x="21535" y="27711"/>
                  </a:lnTo>
                  <a:lnTo>
                    <a:pt x="11615" y="47027"/>
                  </a:lnTo>
                  <a:lnTo>
                    <a:pt x="0" y="62714"/>
                  </a:lnTo>
                  <a:lnTo>
                    <a:pt x="214" y="62630"/>
                  </a:lnTo>
                  <a:lnTo>
                    <a:pt x="2334" y="60656"/>
                  </a:lnTo>
                  <a:lnTo>
                    <a:pt x="34042" y="14134"/>
                  </a:lnTo>
                  <a:lnTo>
                    <a:pt x="46532" y="5000"/>
                  </a:lnTo>
                  <a:lnTo>
                    <a:pt x="60078" y="0"/>
                  </a:lnTo>
                  <a:lnTo>
                    <a:pt x="70802" y="130"/>
                  </a:lnTo>
                  <a:lnTo>
                    <a:pt x="74932" y="2563"/>
                  </a:lnTo>
                  <a:lnTo>
                    <a:pt x="96375" y="34223"/>
                  </a:lnTo>
                  <a:lnTo>
                    <a:pt x="119923" y="78999"/>
                  </a:lnTo>
                  <a:lnTo>
                    <a:pt x="125526" y="89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77">
              <a:extLst>
                <a:ext uri="{FF2B5EF4-FFF2-40B4-BE49-F238E27FC236}">
                  <a16:creationId xmlns:a16="http://schemas.microsoft.com/office/drawing/2014/main" xmlns="" id="{4D33CF63-6990-4BDB-8D9D-44AB5187ED1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13800" y="298450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36595" y="45434"/>
                  </a:lnTo>
                  <a:lnTo>
                    <a:pt x="68272" y="88938"/>
                  </a:lnTo>
                  <a:lnTo>
                    <a:pt x="106767" y="134914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78">
              <a:extLst>
                <a:ext uri="{FF2B5EF4-FFF2-40B4-BE49-F238E27FC236}">
                  <a16:creationId xmlns:a16="http://schemas.microsoft.com/office/drawing/2014/main" xmlns="" id="{591D6B4F-BAAC-4CF1-B1CC-AA912A3B68F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832850" y="2960865"/>
              <a:ext cx="120651" cy="195086"/>
            </a:xfrm>
            <a:custGeom>
              <a:avLst/>
              <a:gdLst/>
              <a:ahLst/>
              <a:cxnLst/>
              <a:rect l="0" t="0" r="0" b="0"/>
              <a:pathLst>
                <a:path w="120651" h="195086">
                  <a:moveTo>
                    <a:pt x="120650" y="10935"/>
                  </a:moveTo>
                  <a:lnTo>
                    <a:pt x="120650" y="10935"/>
                  </a:lnTo>
                  <a:lnTo>
                    <a:pt x="120650" y="0"/>
                  </a:lnTo>
                  <a:lnTo>
                    <a:pt x="119238" y="117"/>
                  </a:lnTo>
                  <a:lnTo>
                    <a:pt x="113908" y="2129"/>
                  </a:lnTo>
                  <a:lnTo>
                    <a:pt x="102973" y="13970"/>
                  </a:lnTo>
                  <a:lnTo>
                    <a:pt x="73662" y="58781"/>
                  </a:lnTo>
                  <a:lnTo>
                    <a:pt x="50047" y="96373"/>
                  </a:lnTo>
                  <a:lnTo>
                    <a:pt x="23526" y="143209"/>
                  </a:lnTo>
                  <a:lnTo>
                    <a:pt x="1811" y="189567"/>
                  </a:lnTo>
                  <a:lnTo>
                    <a:pt x="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79">
              <a:extLst>
                <a:ext uri="{FF2B5EF4-FFF2-40B4-BE49-F238E27FC236}">
                  <a16:creationId xmlns:a16="http://schemas.microsoft.com/office/drawing/2014/main" xmlns="" id="{D3DE8986-520E-4E74-967B-C10B0397116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010650" y="31369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5644" y="10139"/>
                  </a:lnTo>
                  <a:lnTo>
                    <a:pt x="882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80">
              <a:extLst>
                <a:ext uri="{FF2B5EF4-FFF2-40B4-BE49-F238E27FC236}">
                  <a16:creationId xmlns:a16="http://schemas.microsoft.com/office/drawing/2014/main" xmlns="" id="{78815752-6CC6-43A2-980D-5D63DC2874A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023350" y="3067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81">
              <a:extLst>
                <a:ext uri="{FF2B5EF4-FFF2-40B4-BE49-F238E27FC236}">
                  <a16:creationId xmlns:a16="http://schemas.microsoft.com/office/drawing/2014/main" xmlns="" id="{4D2E346D-C74C-488C-A30E-248B3B2CA7F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027795" y="2832100"/>
              <a:ext cx="65406" cy="88901"/>
            </a:xfrm>
            <a:custGeom>
              <a:avLst/>
              <a:gdLst/>
              <a:ahLst/>
              <a:cxnLst/>
              <a:rect l="0" t="0" r="0" b="0"/>
              <a:pathLst>
                <a:path w="65406" h="88901">
                  <a:moveTo>
                    <a:pt x="1905" y="0"/>
                  </a:moveTo>
                  <a:lnTo>
                    <a:pt x="1905" y="0"/>
                  </a:lnTo>
                  <a:lnTo>
                    <a:pt x="17806" y="706"/>
                  </a:lnTo>
                  <a:lnTo>
                    <a:pt x="25669" y="3371"/>
                  </a:lnTo>
                  <a:lnTo>
                    <a:pt x="31988" y="10670"/>
                  </a:lnTo>
                  <a:lnTo>
                    <a:pt x="34660" y="15580"/>
                  </a:lnTo>
                  <a:lnTo>
                    <a:pt x="35747" y="26680"/>
                  </a:lnTo>
                  <a:lnTo>
                    <a:pt x="33173" y="37963"/>
                  </a:lnTo>
                  <a:lnTo>
                    <a:pt x="20023" y="56705"/>
                  </a:lnTo>
                  <a:lnTo>
                    <a:pt x="105" y="77919"/>
                  </a:lnTo>
                  <a:lnTo>
                    <a:pt x="0" y="79463"/>
                  </a:lnTo>
                  <a:lnTo>
                    <a:pt x="1340" y="80492"/>
                  </a:lnTo>
                  <a:lnTo>
                    <a:pt x="34015" y="87395"/>
                  </a:lnTo>
                  <a:lnTo>
                    <a:pt x="6540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82">
              <a:extLst>
                <a:ext uri="{FF2B5EF4-FFF2-40B4-BE49-F238E27FC236}">
                  <a16:creationId xmlns:a16="http://schemas.microsoft.com/office/drawing/2014/main" xmlns="" id="{B9E7EFCC-D13F-4A6F-A2C3-8941B3E8199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220200" y="3086609"/>
              <a:ext cx="114301" cy="12192"/>
            </a:xfrm>
            <a:custGeom>
              <a:avLst/>
              <a:gdLst/>
              <a:ahLst/>
              <a:cxnLst/>
              <a:rect l="0" t="0" r="0" b="0"/>
              <a:pathLst>
                <a:path w="114301" h="12192">
                  <a:moveTo>
                    <a:pt x="0" y="12191"/>
                  </a:moveTo>
                  <a:lnTo>
                    <a:pt x="0" y="12191"/>
                  </a:lnTo>
                  <a:lnTo>
                    <a:pt x="5774" y="7121"/>
                  </a:lnTo>
                  <a:lnTo>
                    <a:pt x="12209" y="3353"/>
                  </a:lnTo>
                  <a:lnTo>
                    <a:pt x="45779" y="0"/>
                  </a:lnTo>
                  <a:lnTo>
                    <a:pt x="89911" y="264"/>
                  </a:lnTo>
                  <a:lnTo>
                    <a:pt x="114300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83">
              <a:extLst>
                <a:ext uri="{FF2B5EF4-FFF2-40B4-BE49-F238E27FC236}">
                  <a16:creationId xmlns:a16="http://schemas.microsoft.com/office/drawing/2014/main" xmlns="" id="{D9C51256-9BA9-446E-B119-47ED5F6633A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287413" y="3022600"/>
              <a:ext cx="15338" cy="114301"/>
            </a:xfrm>
            <a:custGeom>
              <a:avLst/>
              <a:gdLst/>
              <a:ahLst/>
              <a:cxnLst/>
              <a:rect l="0" t="0" r="0" b="0"/>
              <a:pathLst>
                <a:path w="15338" h="114301">
                  <a:moveTo>
                    <a:pt x="15337" y="0"/>
                  </a:moveTo>
                  <a:lnTo>
                    <a:pt x="15337" y="0"/>
                  </a:lnTo>
                  <a:lnTo>
                    <a:pt x="410" y="38692"/>
                  </a:lnTo>
                  <a:lnTo>
                    <a:pt x="0" y="51063"/>
                  </a:lnTo>
                  <a:lnTo>
                    <a:pt x="5853" y="95265"/>
                  </a:lnTo>
                  <a:lnTo>
                    <a:pt x="898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3084">
            <a:extLst>
              <a:ext uri="{FF2B5EF4-FFF2-40B4-BE49-F238E27FC236}">
                <a16:creationId xmlns:a16="http://schemas.microsoft.com/office/drawing/2014/main" xmlns="" id="{5A90409D-F598-4978-BBD2-89D6A8D3B67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66794" y="1341986"/>
            <a:ext cx="1697840" cy="1231561"/>
          </a:xfrm>
          <a:custGeom>
            <a:avLst/>
            <a:gdLst/>
            <a:ahLst/>
            <a:cxnLst/>
            <a:rect l="0" t="0" r="0" b="0"/>
            <a:pathLst>
              <a:path w="1697840" h="1231561">
                <a:moveTo>
                  <a:pt x="1521606" y="143914"/>
                </a:moveTo>
                <a:lnTo>
                  <a:pt x="1521606" y="143914"/>
                </a:lnTo>
                <a:lnTo>
                  <a:pt x="1481424" y="109377"/>
                </a:lnTo>
                <a:lnTo>
                  <a:pt x="1450830" y="89758"/>
                </a:lnTo>
                <a:lnTo>
                  <a:pt x="1413715" y="69280"/>
                </a:lnTo>
                <a:lnTo>
                  <a:pt x="1369937" y="50301"/>
                </a:lnTo>
                <a:lnTo>
                  <a:pt x="1346410" y="41289"/>
                </a:lnTo>
                <a:lnTo>
                  <a:pt x="1318731" y="33164"/>
                </a:lnTo>
                <a:lnTo>
                  <a:pt x="1288284" y="25631"/>
                </a:lnTo>
                <a:lnTo>
                  <a:pt x="1255990" y="18492"/>
                </a:lnTo>
                <a:lnTo>
                  <a:pt x="1221058" y="13027"/>
                </a:lnTo>
                <a:lnTo>
                  <a:pt x="1184362" y="8678"/>
                </a:lnTo>
                <a:lnTo>
                  <a:pt x="1146493" y="5073"/>
                </a:lnTo>
                <a:lnTo>
                  <a:pt x="1106430" y="2670"/>
                </a:lnTo>
                <a:lnTo>
                  <a:pt x="1064905" y="1068"/>
                </a:lnTo>
                <a:lnTo>
                  <a:pt x="1022406" y="0"/>
                </a:lnTo>
                <a:lnTo>
                  <a:pt x="978550" y="1405"/>
                </a:lnTo>
                <a:lnTo>
                  <a:pt x="933791" y="4458"/>
                </a:lnTo>
                <a:lnTo>
                  <a:pt x="888429" y="8610"/>
                </a:lnTo>
                <a:lnTo>
                  <a:pt x="844782" y="14906"/>
                </a:lnTo>
                <a:lnTo>
                  <a:pt x="802279" y="22631"/>
                </a:lnTo>
                <a:lnTo>
                  <a:pt x="760538" y="31308"/>
                </a:lnTo>
                <a:lnTo>
                  <a:pt x="719305" y="40621"/>
                </a:lnTo>
                <a:lnTo>
                  <a:pt x="678411" y="50358"/>
                </a:lnTo>
                <a:lnTo>
                  <a:pt x="637742" y="60376"/>
                </a:lnTo>
                <a:lnTo>
                  <a:pt x="598636" y="72700"/>
                </a:lnTo>
                <a:lnTo>
                  <a:pt x="560570" y="86560"/>
                </a:lnTo>
                <a:lnTo>
                  <a:pt x="523199" y="101445"/>
                </a:lnTo>
                <a:lnTo>
                  <a:pt x="486996" y="117012"/>
                </a:lnTo>
                <a:lnTo>
                  <a:pt x="451571" y="133035"/>
                </a:lnTo>
                <a:lnTo>
                  <a:pt x="416666" y="149361"/>
                </a:lnTo>
                <a:lnTo>
                  <a:pt x="382107" y="167301"/>
                </a:lnTo>
                <a:lnTo>
                  <a:pt x="347778" y="186317"/>
                </a:lnTo>
                <a:lnTo>
                  <a:pt x="313604" y="206049"/>
                </a:lnTo>
                <a:lnTo>
                  <a:pt x="281649" y="226965"/>
                </a:lnTo>
                <a:lnTo>
                  <a:pt x="251173" y="248670"/>
                </a:lnTo>
                <a:lnTo>
                  <a:pt x="221684" y="270902"/>
                </a:lnTo>
                <a:lnTo>
                  <a:pt x="195675" y="294189"/>
                </a:lnTo>
                <a:lnTo>
                  <a:pt x="171985" y="318181"/>
                </a:lnTo>
                <a:lnTo>
                  <a:pt x="149842" y="342642"/>
                </a:lnTo>
                <a:lnTo>
                  <a:pt x="130141" y="368121"/>
                </a:lnTo>
                <a:lnTo>
                  <a:pt x="112068" y="394280"/>
                </a:lnTo>
                <a:lnTo>
                  <a:pt x="95081" y="420891"/>
                </a:lnTo>
                <a:lnTo>
                  <a:pt x="79523" y="449216"/>
                </a:lnTo>
                <a:lnTo>
                  <a:pt x="64917" y="478682"/>
                </a:lnTo>
                <a:lnTo>
                  <a:pt x="50946" y="508909"/>
                </a:lnTo>
                <a:lnTo>
                  <a:pt x="39516" y="539644"/>
                </a:lnTo>
                <a:lnTo>
                  <a:pt x="29779" y="570717"/>
                </a:lnTo>
                <a:lnTo>
                  <a:pt x="21171" y="602016"/>
                </a:lnTo>
                <a:lnTo>
                  <a:pt x="14727" y="633466"/>
                </a:lnTo>
                <a:lnTo>
                  <a:pt x="9726" y="665015"/>
                </a:lnTo>
                <a:lnTo>
                  <a:pt x="5685" y="696631"/>
                </a:lnTo>
                <a:lnTo>
                  <a:pt x="2992" y="728292"/>
                </a:lnTo>
                <a:lnTo>
                  <a:pt x="1197" y="759983"/>
                </a:lnTo>
                <a:lnTo>
                  <a:pt x="0" y="791693"/>
                </a:lnTo>
                <a:lnTo>
                  <a:pt x="1318" y="822711"/>
                </a:lnTo>
                <a:lnTo>
                  <a:pt x="4315" y="853268"/>
                </a:lnTo>
                <a:lnTo>
                  <a:pt x="8429" y="883517"/>
                </a:lnTo>
                <a:lnTo>
                  <a:pt x="15404" y="912149"/>
                </a:lnTo>
                <a:lnTo>
                  <a:pt x="24289" y="939704"/>
                </a:lnTo>
                <a:lnTo>
                  <a:pt x="34444" y="966541"/>
                </a:lnTo>
                <a:lnTo>
                  <a:pt x="46860" y="992193"/>
                </a:lnTo>
                <a:lnTo>
                  <a:pt x="60780" y="1017055"/>
                </a:lnTo>
                <a:lnTo>
                  <a:pt x="94827" y="1063966"/>
                </a:lnTo>
                <a:lnTo>
                  <a:pt x="140534" y="1105981"/>
                </a:lnTo>
                <a:lnTo>
                  <a:pt x="166269" y="1124665"/>
                </a:lnTo>
                <a:lnTo>
                  <a:pt x="193303" y="1142059"/>
                </a:lnTo>
                <a:lnTo>
                  <a:pt x="221203" y="1158594"/>
                </a:lnTo>
                <a:lnTo>
                  <a:pt x="252504" y="1172440"/>
                </a:lnTo>
                <a:lnTo>
                  <a:pt x="286071" y="1184492"/>
                </a:lnTo>
                <a:lnTo>
                  <a:pt x="321150" y="1195349"/>
                </a:lnTo>
                <a:lnTo>
                  <a:pt x="357941" y="1204704"/>
                </a:lnTo>
                <a:lnTo>
                  <a:pt x="395873" y="1213057"/>
                </a:lnTo>
                <a:lnTo>
                  <a:pt x="434568" y="1220743"/>
                </a:lnTo>
                <a:lnTo>
                  <a:pt x="475180" y="1225867"/>
                </a:lnTo>
                <a:lnTo>
                  <a:pt x="517073" y="1229283"/>
                </a:lnTo>
                <a:lnTo>
                  <a:pt x="559817" y="1231560"/>
                </a:lnTo>
                <a:lnTo>
                  <a:pt x="606657" y="1230255"/>
                </a:lnTo>
                <a:lnTo>
                  <a:pt x="656229" y="1226564"/>
                </a:lnTo>
                <a:lnTo>
                  <a:pt x="707622" y="1221280"/>
                </a:lnTo>
                <a:lnTo>
                  <a:pt x="759521" y="1213525"/>
                </a:lnTo>
                <a:lnTo>
                  <a:pt x="811761" y="1204121"/>
                </a:lnTo>
                <a:lnTo>
                  <a:pt x="864226" y="1193619"/>
                </a:lnTo>
                <a:lnTo>
                  <a:pt x="916841" y="1181678"/>
                </a:lnTo>
                <a:lnTo>
                  <a:pt x="969557" y="1168779"/>
                </a:lnTo>
                <a:lnTo>
                  <a:pt x="1022340" y="1155241"/>
                </a:lnTo>
                <a:lnTo>
                  <a:pt x="1073050" y="1139160"/>
                </a:lnTo>
                <a:lnTo>
                  <a:pt x="1122380" y="1121383"/>
                </a:lnTo>
                <a:lnTo>
                  <a:pt x="1170789" y="1102477"/>
                </a:lnTo>
                <a:lnTo>
                  <a:pt x="1216467" y="1082817"/>
                </a:lnTo>
                <a:lnTo>
                  <a:pt x="1260324" y="1062655"/>
                </a:lnTo>
                <a:lnTo>
                  <a:pt x="1302967" y="1042158"/>
                </a:lnTo>
                <a:lnTo>
                  <a:pt x="1343391" y="1019321"/>
                </a:lnTo>
                <a:lnTo>
                  <a:pt x="1382335" y="994924"/>
                </a:lnTo>
                <a:lnTo>
                  <a:pt x="1420292" y="969487"/>
                </a:lnTo>
                <a:lnTo>
                  <a:pt x="1455474" y="941946"/>
                </a:lnTo>
                <a:lnTo>
                  <a:pt x="1488806" y="913002"/>
                </a:lnTo>
                <a:lnTo>
                  <a:pt x="1520907" y="883123"/>
                </a:lnTo>
                <a:lnTo>
                  <a:pt x="1549361" y="851914"/>
                </a:lnTo>
                <a:lnTo>
                  <a:pt x="1575387" y="819820"/>
                </a:lnTo>
                <a:lnTo>
                  <a:pt x="1599793" y="787134"/>
                </a:lnTo>
                <a:lnTo>
                  <a:pt x="1621003" y="754055"/>
                </a:lnTo>
                <a:lnTo>
                  <a:pt x="1640081" y="720714"/>
                </a:lnTo>
                <a:lnTo>
                  <a:pt x="1657740" y="687197"/>
                </a:lnTo>
                <a:lnTo>
                  <a:pt x="1671628" y="654269"/>
                </a:lnTo>
                <a:lnTo>
                  <a:pt x="1683004" y="621734"/>
                </a:lnTo>
                <a:lnTo>
                  <a:pt x="1692704" y="589461"/>
                </a:lnTo>
                <a:lnTo>
                  <a:pt x="1697054" y="558067"/>
                </a:lnTo>
                <a:lnTo>
                  <a:pt x="1697839" y="527261"/>
                </a:lnTo>
                <a:lnTo>
                  <a:pt x="1696245" y="496845"/>
                </a:lnTo>
                <a:lnTo>
                  <a:pt x="1691654" y="467396"/>
                </a:lnTo>
                <a:lnTo>
                  <a:pt x="1685066" y="438591"/>
                </a:lnTo>
                <a:lnTo>
                  <a:pt x="1677146" y="410215"/>
                </a:lnTo>
                <a:lnTo>
                  <a:pt x="1666926" y="382831"/>
                </a:lnTo>
                <a:lnTo>
                  <a:pt x="1655175" y="356109"/>
                </a:lnTo>
                <a:lnTo>
                  <a:pt x="1642402" y="329827"/>
                </a:lnTo>
                <a:lnTo>
                  <a:pt x="1627537" y="304545"/>
                </a:lnTo>
                <a:lnTo>
                  <a:pt x="1611276" y="279929"/>
                </a:lnTo>
                <a:lnTo>
                  <a:pt x="1576981" y="232587"/>
                </a:lnTo>
                <a:lnTo>
                  <a:pt x="1542924" y="188028"/>
                </a:lnTo>
                <a:lnTo>
                  <a:pt x="1507091" y="148468"/>
                </a:lnTo>
                <a:lnTo>
                  <a:pt x="1470705" y="114894"/>
                </a:lnTo>
                <a:lnTo>
                  <a:pt x="1435718" y="90564"/>
                </a:lnTo>
                <a:lnTo>
                  <a:pt x="1397591" y="74107"/>
                </a:lnTo>
                <a:lnTo>
                  <a:pt x="1356422" y="64205"/>
                </a:lnTo>
                <a:lnTo>
                  <a:pt x="1312254" y="62156"/>
                </a:lnTo>
                <a:lnTo>
                  <a:pt x="1267606" y="613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630">
            <a:extLst>
              <a:ext uri="{FF2B5EF4-FFF2-40B4-BE49-F238E27FC236}">
                <a16:creationId xmlns:a16="http://schemas.microsoft.com/office/drawing/2014/main" xmlns="" id="{3BA260CC-102C-469F-AB92-A47D126D5034}"/>
              </a:ext>
            </a:extLst>
          </p:cNvPr>
          <p:cNvGrpSpPr/>
          <p:nvPr/>
        </p:nvGrpSpPr>
        <p:grpSpPr>
          <a:xfrm>
            <a:off x="9228272" y="1400919"/>
            <a:ext cx="499929" cy="215452"/>
            <a:chOff x="9228272" y="1400919"/>
            <a:chExt cx="499929" cy="215452"/>
          </a:xfrm>
        </p:grpSpPr>
        <p:sp>
          <p:nvSpPr>
            <p:cNvPr id="147" name="SMARTInkShape-3085">
              <a:extLst>
                <a:ext uri="{FF2B5EF4-FFF2-40B4-BE49-F238E27FC236}">
                  <a16:creationId xmlns:a16="http://schemas.microsoft.com/office/drawing/2014/main" xmlns="" id="{7725BD3B-1369-493C-89D7-45C86F0FE91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607550" y="15049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6907" y="33074"/>
                  </a:lnTo>
                  <a:lnTo>
                    <a:pt x="8837" y="32633"/>
                  </a:lnTo>
                  <a:lnTo>
                    <a:pt x="40150" y="14151"/>
                  </a:lnTo>
                  <a:lnTo>
                    <a:pt x="79139" y="71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86">
              <a:extLst>
                <a:ext uri="{FF2B5EF4-FFF2-40B4-BE49-F238E27FC236}">
                  <a16:creationId xmlns:a16="http://schemas.microsoft.com/office/drawing/2014/main" xmlns="" id="{941CFB79-816A-4C39-BE24-54C2A6EBAB8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88784" y="1429894"/>
              <a:ext cx="107667" cy="182799"/>
            </a:xfrm>
            <a:custGeom>
              <a:avLst/>
              <a:gdLst/>
              <a:ahLst/>
              <a:cxnLst/>
              <a:rect l="0" t="0" r="0" b="0"/>
              <a:pathLst>
                <a:path w="107667" h="182799">
                  <a:moveTo>
                    <a:pt x="107666" y="11556"/>
                  </a:moveTo>
                  <a:lnTo>
                    <a:pt x="107666" y="11556"/>
                  </a:lnTo>
                  <a:lnTo>
                    <a:pt x="96834" y="1430"/>
                  </a:lnTo>
                  <a:lnTo>
                    <a:pt x="92739" y="0"/>
                  </a:lnTo>
                  <a:lnTo>
                    <a:pt x="90659" y="324"/>
                  </a:lnTo>
                  <a:lnTo>
                    <a:pt x="86467" y="2566"/>
                  </a:lnTo>
                  <a:lnTo>
                    <a:pt x="57632" y="26757"/>
                  </a:lnTo>
                  <a:lnTo>
                    <a:pt x="19370" y="73756"/>
                  </a:lnTo>
                  <a:lnTo>
                    <a:pt x="4586" y="110006"/>
                  </a:lnTo>
                  <a:lnTo>
                    <a:pt x="0" y="156010"/>
                  </a:lnTo>
                  <a:lnTo>
                    <a:pt x="506" y="167168"/>
                  </a:lnTo>
                  <a:lnTo>
                    <a:pt x="3124" y="175026"/>
                  </a:lnTo>
                  <a:lnTo>
                    <a:pt x="5516" y="177686"/>
                  </a:lnTo>
                  <a:lnTo>
                    <a:pt x="11936" y="180641"/>
                  </a:lnTo>
                  <a:lnTo>
                    <a:pt x="42584" y="182798"/>
                  </a:lnTo>
                  <a:lnTo>
                    <a:pt x="82127" y="174149"/>
                  </a:lnTo>
                  <a:lnTo>
                    <a:pt x="89260" y="170133"/>
                  </a:lnTo>
                  <a:lnTo>
                    <a:pt x="94966" y="163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87">
              <a:extLst>
                <a:ext uri="{FF2B5EF4-FFF2-40B4-BE49-F238E27FC236}">
                  <a16:creationId xmlns:a16="http://schemas.microsoft.com/office/drawing/2014/main" xmlns="" id="{B624F722-8167-4E01-AE68-E1C51F263EE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429750" y="1431193"/>
              <a:ext cx="83492" cy="177023"/>
            </a:xfrm>
            <a:custGeom>
              <a:avLst/>
              <a:gdLst/>
              <a:ahLst/>
              <a:cxnLst/>
              <a:rect l="0" t="0" r="0" b="0"/>
              <a:pathLst>
                <a:path w="83492" h="177023">
                  <a:moveTo>
                    <a:pt x="82550" y="35657"/>
                  </a:moveTo>
                  <a:lnTo>
                    <a:pt x="82550" y="35657"/>
                  </a:lnTo>
                  <a:lnTo>
                    <a:pt x="72423" y="13995"/>
                  </a:lnTo>
                  <a:lnTo>
                    <a:pt x="69907" y="3055"/>
                  </a:lnTo>
                  <a:lnTo>
                    <a:pt x="68476" y="1222"/>
                  </a:lnTo>
                  <a:lnTo>
                    <a:pt x="66817" y="0"/>
                  </a:lnTo>
                  <a:lnTo>
                    <a:pt x="59330" y="524"/>
                  </a:lnTo>
                  <a:lnTo>
                    <a:pt x="49653" y="3815"/>
                  </a:lnTo>
                  <a:lnTo>
                    <a:pt x="24273" y="24757"/>
                  </a:lnTo>
                  <a:lnTo>
                    <a:pt x="17843" y="36457"/>
                  </a:lnTo>
                  <a:lnTo>
                    <a:pt x="15691" y="48713"/>
                  </a:lnTo>
                  <a:lnTo>
                    <a:pt x="17087" y="61215"/>
                  </a:lnTo>
                  <a:lnTo>
                    <a:pt x="32605" y="92828"/>
                  </a:lnTo>
                  <a:lnTo>
                    <a:pt x="42008" y="104811"/>
                  </a:lnTo>
                  <a:lnTo>
                    <a:pt x="76467" y="133482"/>
                  </a:lnTo>
                  <a:lnTo>
                    <a:pt x="82904" y="144752"/>
                  </a:lnTo>
                  <a:lnTo>
                    <a:pt x="83491" y="150014"/>
                  </a:lnTo>
                  <a:lnTo>
                    <a:pt x="80381" y="159625"/>
                  </a:lnTo>
                  <a:lnTo>
                    <a:pt x="72414" y="166719"/>
                  </a:lnTo>
                  <a:lnTo>
                    <a:pt x="50051" y="177022"/>
                  </a:lnTo>
                  <a:lnTo>
                    <a:pt x="8441" y="175828"/>
                  </a:lnTo>
                  <a:lnTo>
                    <a:pt x="5628" y="174966"/>
                  </a:lnTo>
                  <a:lnTo>
                    <a:pt x="3751" y="173685"/>
                  </a:lnTo>
                  <a:lnTo>
                    <a:pt x="0" y="169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88">
              <a:extLst>
                <a:ext uri="{FF2B5EF4-FFF2-40B4-BE49-F238E27FC236}">
                  <a16:creationId xmlns:a16="http://schemas.microsoft.com/office/drawing/2014/main" xmlns="" id="{31D10E7A-8327-41A5-BE8F-6688083C933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228272" y="1400919"/>
              <a:ext cx="103059" cy="215452"/>
            </a:xfrm>
            <a:custGeom>
              <a:avLst/>
              <a:gdLst/>
              <a:ahLst/>
              <a:cxnLst/>
              <a:rect l="0" t="0" r="0" b="0"/>
              <a:pathLst>
                <a:path w="103059" h="215452">
                  <a:moveTo>
                    <a:pt x="87178" y="46881"/>
                  </a:moveTo>
                  <a:lnTo>
                    <a:pt x="87178" y="46881"/>
                  </a:lnTo>
                  <a:lnTo>
                    <a:pt x="78389" y="33066"/>
                  </a:lnTo>
                  <a:lnTo>
                    <a:pt x="72688" y="25219"/>
                  </a:lnTo>
                  <a:lnTo>
                    <a:pt x="68068" y="13573"/>
                  </a:lnTo>
                  <a:lnTo>
                    <a:pt x="61987" y="7853"/>
                  </a:lnTo>
                  <a:lnTo>
                    <a:pt x="47258" y="666"/>
                  </a:lnTo>
                  <a:lnTo>
                    <a:pt x="35570" y="0"/>
                  </a:lnTo>
                  <a:lnTo>
                    <a:pt x="24024" y="2762"/>
                  </a:lnTo>
                  <a:lnTo>
                    <a:pt x="14189" y="8693"/>
                  </a:lnTo>
                  <a:lnTo>
                    <a:pt x="6995" y="17914"/>
                  </a:lnTo>
                  <a:lnTo>
                    <a:pt x="2153" y="29068"/>
                  </a:lnTo>
                  <a:lnTo>
                    <a:pt x="0" y="41081"/>
                  </a:lnTo>
                  <a:lnTo>
                    <a:pt x="2806" y="53475"/>
                  </a:lnTo>
                  <a:lnTo>
                    <a:pt x="12734" y="78679"/>
                  </a:lnTo>
                  <a:lnTo>
                    <a:pt x="24693" y="91352"/>
                  </a:lnTo>
                  <a:lnTo>
                    <a:pt x="69542" y="129433"/>
                  </a:lnTo>
                  <a:lnTo>
                    <a:pt x="95531" y="154831"/>
                  </a:lnTo>
                  <a:lnTo>
                    <a:pt x="101473" y="167531"/>
                  </a:lnTo>
                  <a:lnTo>
                    <a:pt x="103058" y="173881"/>
                  </a:lnTo>
                  <a:lnTo>
                    <a:pt x="101056" y="186581"/>
                  </a:lnTo>
                  <a:lnTo>
                    <a:pt x="98547" y="192931"/>
                  </a:lnTo>
                  <a:lnTo>
                    <a:pt x="88231" y="203749"/>
                  </a:lnTo>
                  <a:lnTo>
                    <a:pt x="74241" y="211850"/>
                  </a:lnTo>
                  <a:lnTo>
                    <a:pt x="58615" y="215451"/>
                  </a:lnTo>
                  <a:lnTo>
                    <a:pt x="37323" y="214107"/>
                  </a:lnTo>
                  <a:lnTo>
                    <a:pt x="20979" y="209240"/>
                  </a:lnTo>
                  <a:lnTo>
                    <a:pt x="15423" y="205353"/>
                  </a:lnTo>
                  <a:lnTo>
                    <a:pt x="13941" y="203329"/>
                  </a:lnTo>
                  <a:lnTo>
                    <a:pt x="14364" y="201274"/>
                  </a:lnTo>
                  <a:lnTo>
                    <a:pt x="23678" y="192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3089">
            <a:extLst>
              <a:ext uri="{FF2B5EF4-FFF2-40B4-BE49-F238E27FC236}">
                <a16:creationId xmlns:a16="http://schemas.microsoft.com/office/drawing/2014/main" xmlns="" id="{3F62CBB0-2E84-41C1-83E5-4F156135F5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43182" y="260885"/>
            <a:ext cx="258619" cy="242651"/>
          </a:xfrm>
          <a:custGeom>
            <a:avLst/>
            <a:gdLst/>
            <a:ahLst/>
            <a:cxnLst/>
            <a:rect l="0" t="0" r="0" b="0"/>
            <a:pathLst>
              <a:path w="258619" h="242651">
                <a:moveTo>
                  <a:pt x="93518" y="94715"/>
                </a:moveTo>
                <a:lnTo>
                  <a:pt x="93518" y="94715"/>
                </a:lnTo>
                <a:lnTo>
                  <a:pt x="81308" y="110295"/>
                </a:lnTo>
                <a:lnTo>
                  <a:pt x="60610" y="148593"/>
                </a:lnTo>
                <a:lnTo>
                  <a:pt x="36139" y="195041"/>
                </a:lnTo>
                <a:lnTo>
                  <a:pt x="10363" y="236808"/>
                </a:lnTo>
                <a:lnTo>
                  <a:pt x="4114" y="242534"/>
                </a:lnTo>
                <a:lnTo>
                  <a:pt x="2165" y="242650"/>
                </a:lnTo>
                <a:lnTo>
                  <a:pt x="866" y="241316"/>
                </a:lnTo>
                <a:lnTo>
                  <a:pt x="0" y="239016"/>
                </a:lnTo>
                <a:lnTo>
                  <a:pt x="10160" y="202790"/>
                </a:lnTo>
                <a:lnTo>
                  <a:pt x="30876" y="155195"/>
                </a:lnTo>
                <a:lnTo>
                  <a:pt x="49214" y="121830"/>
                </a:lnTo>
                <a:lnTo>
                  <a:pt x="76001" y="74684"/>
                </a:lnTo>
                <a:lnTo>
                  <a:pt x="101812" y="29435"/>
                </a:lnTo>
                <a:lnTo>
                  <a:pt x="117220" y="4974"/>
                </a:lnTo>
                <a:lnTo>
                  <a:pt x="120608" y="1727"/>
                </a:lnTo>
                <a:lnTo>
                  <a:pt x="123573" y="267"/>
                </a:lnTo>
                <a:lnTo>
                  <a:pt x="126254" y="0"/>
                </a:lnTo>
                <a:lnTo>
                  <a:pt x="132997" y="5347"/>
                </a:lnTo>
                <a:lnTo>
                  <a:pt x="152195" y="32769"/>
                </a:lnTo>
                <a:lnTo>
                  <a:pt x="172711" y="76521"/>
                </a:lnTo>
                <a:lnTo>
                  <a:pt x="203866" y="123790"/>
                </a:lnTo>
                <a:lnTo>
                  <a:pt x="226626" y="154100"/>
                </a:lnTo>
                <a:lnTo>
                  <a:pt x="258618" y="1772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632">
            <a:extLst>
              <a:ext uri="{FF2B5EF4-FFF2-40B4-BE49-F238E27FC236}">
                <a16:creationId xmlns:a16="http://schemas.microsoft.com/office/drawing/2014/main" xmlns="" id="{36B08F1A-E05C-439A-AA17-1CF4D85E8E1A}"/>
              </a:ext>
            </a:extLst>
          </p:cNvPr>
          <p:cNvGrpSpPr/>
          <p:nvPr/>
        </p:nvGrpSpPr>
        <p:grpSpPr>
          <a:xfrm>
            <a:off x="2266950" y="3969633"/>
            <a:ext cx="590551" cy="589668"/>
            <a:chOff x="2266950" y="3969633"/>
            <a:chExt cx="590551" cy="589668"/>
          </a:xfrm>
        </p:grpSpPr>
        <p:sp>
          <p:nvSpPr>
            <p:cNvPr id="153" name="SMARTInkShape-3090">
              <a:extLst>
                <a:ext uri="{FF2B5EF4-FFF2-40B4-BE49-F238E27FC236}">
                  <a16:creationId xmlns:a16="http://schemas.microsoft.com/office/drawing/2014/main" xmlns="" id="{593F7B9E-DF72-4D0A-959F-A5C370421B2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852474" y="4413250"/>
              <a:ext cx="5027" cy="133351"/>
            </a:xfrm>
            <a:custGeom>
              <a:avLst/>
              <a:gdLst/>
              <a:ahLst/>
              <a:cxnLst/>
              <a:rect l="0" t="0" r="0" b="0"/>
              <a:pathLst>
                <a:path w="5027" h="133351">
                  <a:moveTo>
                    <a:pt x="5026" y="0"/>
                  </a:moveTo>
                  <a:lnTo>
                    <a:pt x="5026" y="0"/>
                  </a:lnTo>
                  <a:lnTo>
                    <a:pt x="0" y="46453"/>
                  </a:lnTo>
                  <a:lnTo>
                    <a:pt x="2308" y="87179"/>
                  </a:lnTo>
                  <a:lnTo>
                    <a:pt x="502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091">
              <a:extLst>
                <a:ext uri="{FF2B5EF4-FFF2-40B4-BE49-F238E27FC236}">
                  <a16:creationId xmlns:a16="http://schemas.microsoft.com/office/drawing/2014/main" xmlns="" id="{7433ACDA-8E6D-4F74-AA59-23E8549BEBF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720367" y="4406900"/>
              <a:ext cx="86334" cy="152401"/>
            </a:xfrm>
            <a:custGeom>
              <a:avLst/>
              <a:gdLst/>
              <a:ahLst/>
              <a:cxnLst/>
              <a:rect l="0" t="0" r="0" b="0"/>
              <a:pathLst>
                <a:path w="86334" h="152401">
                  <a:moveTo>
                    <a:pt x="86333" y="0"/>
                  </a:moveTo>
                  <a:lnTo>
                    <a:pt x="86333" y="0"/>
                  </a:lnTo>
                  <a:lnTo>
                    <a:pt x="79591" y="0"/>
                  </a:lnTo>
                  <a:lnTo>
                    <a:pt x="72518" y="5645"/>
                  </a:lnTo>
                  <a:lnTo>
                    <a:pt x="47955" y="38974"/>
                  </a:lnTo>
                  <a:lnTo>
                    <a:pt x="27665" y="80214"/>
                  </a:lnTo>
                  <a:lnTo>
                    <a:pt x="3713" y="127529"/>
                  </a:lnTo>
                  <a:lnTo>
                    <a:pt x="224" y="140405"/>
                  </a:lnTo>
                  <a:lnTo>
                    <a:pt x="0" y="144404"/>
                  </a:lnTo>
                  <a:lnTo>
                    <a:pt x="555" y="147069"/>
                  </a:lnTo>
                  <a:lnTo>
                    <a:pt x="378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092">
              <a:extLst>
                <a:ext uri="{FF2B5EF4-FFF2-40B4-BE49-F238E27FC236}">
                  <a16:creationId xmlns:a16="http://schemas.microsoft.com/office/drawing/2014/main" xmlns="" id="{51775764-592E-4DF8-ABC5-5F9C1641155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86050" y="4432300"/>
              <a:ext cx="114301" cy="107951"/>
            </a:xfrm>
            <a:custGeom>
              <a:avLst/>
              <a:gdLst/>
              <a:ahLst/>
              <a:cxnLst/>
              <a:rect l="0" t="0" r="0" b="0"/>
              <a:pathLst>
                <a:path w="114301" h="10795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53158" y="32908"/>
                  </a:lnTo>
                  <a:lnTo>
                    <a:pt x="88374" y="63652"/>
                  </a:lnTo>
                  <a:lnTo>
                    <a:pt x="1143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93">
              <a:extLst>
                <a:ext uri="{FF2B5EF4-FFF2-40B4-BE49-F238E27FC236}">
                  <a16:creationId xmlns:a16="http://schemas.microsoft.com/office/drawing/2014/main" xmlns="" id="{7A9E8CB2-936A-4C3C-8825-0009DDBD237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546350" y="4434474"/>
              <a:ext cx="88901" cy="105777"/>
            </a:xfrm>
            <a:custGeom>
              <a:avLst/>
              <a:gdLst/>
              <a:ahLst/>
              <a:cxnLst/>
              <a:rect l="0" t="0" r="0" b="0"/>
              <a:pathLst>
                <a:path w="88901" h="105777">
                  <a:moveTo>
                    <a:pt x="0" y="16876"/>
                  </a:moveTo>
                  <a:lnTo>
                    <a:pt x="0" y="16876"/>
                  </a:lnTo>
                  <a:lnTo>
                    <a:pt x="706" y="33482"/>
                  </a:lnTo>
                  <a:lnTo>
                    <a:pt x="5958" y="79280"/>
                  </a:lnTo>
                  <a:lnTo>
                    <a:pt x="6343" y="105165"/>
                  </a:lnTo>
                  <a:lnTo>
                    <a:pt x="11419" y="61710"/>
                  </a:lnTo>
                  <a:lnTo>
                    <a:pt x="21277" y="18877"/>
                  </a:lnTo>
                  <a:lnTo>
                    <a:pt x="27549" y="5161"/>
                  </a:lnTo>
                  <a:lnTo>
                    <a:pt x="31765" y="1086"/>
                  </a:lnTo>
                  <a:lnTo>
                    <a:pt x="33876" y="0"/>
                  </a:lnTo>
                  <a:lnTo>
                    <a:pt x="39986" y="673"/>
                  </a:lnTo>
                  <a:lnTo>
                    <a:pt x="47405" y="4030"/>
                  </a:lnTo>
                  <a:lnTo>
                    <a:pt x="55406" y="10226"/>
                  </a:lnTo>
                  <a:lnTo>
                    <a:pt x="70629" y="51885"/>
                  </a:lnTo>
                  <a:lnTo>
                    <a:pt x="79354" y="98955"/>
                  </a:lnTo>
                  <a:lnTo>
                    <a:pt x="81125" y="101228"/>
                  </a:lnTo>
                  <a:lnTo>
                    <a:pt x="88900" y="10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094">
              <a:extLst>
                <a:ext uri="{FF2B5EF4-FFF2-40B4-BE49-F238E27FC236}">
                  <a16:creationId xmlns:a16="http://schemas.microsoft.com/office/drawing/2014/main" xmlns="" id="{A82FAAE3-D543-4498-A057-798E142B667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481029" y="3969633"/>
              <a:ext cx="79648" cy="145168"/>
            </a:xfrm>
            <a:custGeom>
              <a:avLst/>
              <a:gdLst/>
              <a:ahLst/>
              <a:cxnLst/>
              <a:rect l="0" t="0" r="0" b="0"/>
              <a:pathLst>
                <a:path w="79648" h="145168">
                  <a:moveTo>
                    <a:pt x="8171" y="5467"/>
                  </a:moveTo>
                  <a:lnTo>
                    <a:pt x="8171" y="5467"/>
                  </a:lnTo>
                  <a:lnTo>
                    <a:pt x="1429" y="5467"/>
                  </a:lnTo>
                  <a:lnTo>
                    <a:pt x="149" y="4761"/>
                  </a:lnTo>
                  <a:lnTo>
                    <a:pt x="0" y="3585"/>
                  </a:lnTo>
                  <a:lnTo>
                    <a:pt x="607" y="2096"/>
                  </a:lnTo>
                  <a:lnTo>
                    <a:pt x="2423" y="1103"/>
                  </a:lnTo>
                  <a:lnTo>
                    <a:pt x="8203" y="0"/>
                  </a:lnTo>
                  <a:lnTo>
                    <a:pt x="26133" y="6120"/>
                  </a:lnTo>
                  <a:lnTo>
                    <a:pt x="51700" y="21536"/>
                  </a:lnTo>
                  <a:lnTo>
                    <a:pt x="72133" y="46989"/>
                  </a:lnTo>
                  <a:lnTo>
                    <a:pt x="79647" y="67002"/>
                  </a:lnTo>
                  <a:lnTo>
                    <a:pt x="78509" y="80793"/>
                  </a:lnTo>
                  <a:lnTo>
                    <a:pt x="62432" y="113302"/>
                  </a:lnTo>
                  <a:lnTo>
                    <a:pt x="50981" y="130316"/>
                  </a:lnTo>
                  <a:lnTo>
                    <a:pt x="45307" y="135039"/>
                  </a:lnTo>
                  <a:lnTo>
                    <a:pt x="44923" y="137004"/>
                  </a:lnTo>
                  <a:lnTo>
                    <a:pt x="46078" y="139019"/>
                  </a:lnTo>
                  <a:lnTo>
                    <a:pt x="52621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95">
              <a:extLst>
                <a:ext uri="{FF2B5EF4-FFF2-40B4-BE49-F238E27FC236}">
                  <a16:creationId xmlns:a16="http://schemas.microsoft.com/office/drawing/2014/main" xmlns="" id="{0EA259DC-1FD2-4881-ADA9-FBD8E5C3A90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66950" y="4044950"/>
              <a:ext cx="266701" cy="31751"/>
            </a:xfrm>
            <a:custGeom>
              <a:avLst/>
              <a:gdLst/>
              <a:ahLst/>
              <a:cxnLst/>
              <a:rect l="0" t="0" r="0" b="0"/>
              <a:pathLst>
                <a:path w="2667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6140" y="18885"/>
                  </a:lnTo>
                  <a:lnTo>
                    <a:pt x="77657" y="14743"/>
                  </a:lnTo>
                  <a:lnTo>
                    <a:pt x="117534" y="10551"/>
                  </a:lnTo>
                  <a:lnTo>
                    <a:pt x="155484" y="8217"/>
                  </a:lnTo>
                  <a:lnTo>
                    <a:pt x="190459" y="7179"/>
                  </a:lnTo>
                  <a:lnTo>
                    <a:pt x="234389" y="589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96">
              <a:extLst>
                <a:ext uri="{FF2B5EF4-FFF2-40B4-BE49-F238E27FC236}">
                  <a16:creationId xmlns:a16="http://schemas.microsoft.com/office/drawing/2014/main" xmlns="" id="{C5058BE2-1C10-4C6D-8585-D73C3C07132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297930" y="4208192"/>
              <a:ext cx="178154" cy="240114"/>
            </a:xfrm>
            <a:custGeom>
              <a:avLst/>
              <a:gdLst/>
              <a:ahLst/>
              <a:cxnLst/>
              <a:rect l="0" t="0" r="0" b="0"/>
              <a:pathLst>
                <a:path w="178154" h="240114">
                  <a:moveTo>
                    <a:pt x="159520" y="39958"/>
                  </a:moveTo>
                  <a:lnTo>
                    <a:pt x="159520" y="39958"/>
                  </a:lnTo>
                  <a:lnTo>
                    <a:pt x="173826" y="31120"/>
                  </a:lnTo>
                  <a:lnTo>
                    <a:pt x="176461" y="27093"/>
                  </a:lnTo>
                  <a:lnTo>
                    <a:pt x="177633" y="22246"/>
                  </a:lnTo>
                  <a:lnTo>
                    <a:pt x="178153" y="15387"/>
                  </a:lnTo>
                  <a:lnTo>
                    <a:pt x="176503" y="9517"/>
                  </a:lnTo>
                  <a:lnTo>
                    <a:pt x="175076" y="6964"/>
                  </a:lnTo>
                  <a:lnTo>
                    <a:pt x="165963" y="2246"/>
                  </a:lnTo>
                  <a:lnTo>
                    <a:pt x="159582" y="0"/>
                  </a:lnTo>
                  <a:lnTo>
                    <a:pt x="137117" y="210"/>
                  </a:lnTo>
                  <a:lnTo>
                    <a:pt x="109216" y="11483"/>
                  </a:lnTo>
                  <a:lnTo>
                    <a:pt x="74664" y="42983"/>
                  </a:lnTo>
                  <a:lnTo>
                    <a:pt x="62775" y="57530"/>
                  </a:lnTo>
                  <a:lnTo>
                    <a:pt x="56550" y="72933"/>
                  </a:lnTo>
                  <a:lnTo>
                    <a:pt x="54890" y="80991"/>
                  </a:lnTo>
                  <a:lnTo>
                    <a:pt x="55900" y="87774"/>
                  </a:lnTo>
                  <a:lnTo>
                    <a:pt x="62667" y="99074"/>
                  </a:lnTo>
                  <a:lnTo>
                    <a:pt x="74611" y="106919"/>
                  </a:lnTo>
                  <a:lnTo>
                    <a:pt x="93440" y="113421"/>
                  </a:lnTo>
                  <a:lnTo>
                    <a:pt x="105702" y="115617"/>
                  </a:lnTo>
                  <a:lnTo>
                    <a:pt x="105297" y="116503"/>
                  </a:lnTo>
                  <a:lnTo>
                    <a:pt x="67309" y="137097"/>
                  </a:lnTo>
                  <a:lnTo>
                    <a:pt x="27815" y="160981"/>
                  </a:lnTo>
                  <a:lnTo>
                    <a:pt x="12085" y="174179"/>
                  </a:lnTo>
                  <a:lnTo>
                    <a:pt x="2741" y="189452"/>
                  </a:lnTo>
                  <a:lnTo>
                    <a:pt x="0" y="203767"/>
                  </a:lnTo>
                  <a:lnTo>
                    <a:pt x="256" y="210547"/>
                  </a:lnTo>
                  <a:lnTo>
                    <a:pt x="2544" y="216479"/>
                  </a:lnTo>
                  <a:lnTo>
                    <a:pt x="10731" y="226832"/>
                  </a:lnTo>
                  <a:lnTo>
                    <a:pt x="30611" y="237223"/>
                  </a:lnTo>
                  <a:lnTo>
                    <a:pt x="75952" y="239232"/>
                  </a:lnTo>
                  <a:lnTo>
                    <a:pt x="102068" y="240113"/>
                  </a:lnTo>
                  <a:lnTo>
                    <a:pt x="140470" y="23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633">
            <a:extLst>
              <a:ext uri="{FF2B5EF4-FFF2-40B4-BE49-F238E27FC236}">
                <a16:creationId xmlns:a16="http://schemas.microsoft.com/office/drawing/2014/main" xmlns="" id="{9865049D-7645-4A48-AF72-BB03764D0A2C}"/>
              </a:ext>
            </a:extLst>
          </p:cNvPr>
          <p:cNvGrpSpPr/>
          <p:nvPr/>
        </p:nvGrpSpPr>
        <p:grpSpPr>
          <a:xfrm>
            <a:off x="3232150" y="4238888"/>
            <a:ext cx="146051" cy="101821"/>
            <a:chOff x="3232150" y="4238888"/>
            <a:chExt cx="146051" cy="101821"/>
          </a:xfrm>
        </p:grpSpPr>
        <p:sp>
          <p:nvSpPr>
            <p:cNvPr id="161" name="SMARTInkShape-3097">
              <a:extLst>
                <a:ext uri="{FF2B5EF4-FFF2-40B4-BE49-F238E27FC236}">
                  <a16:creationId xmlns:a16="http://schemas.microsoft.com/office/drawing/2014/main" xmlns="" id="{38184C37-0346-4E8D-AFEF-A047E64872C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51200" y="4330700"/>
              <a:ext cx="127001" cy="10009"/>
            </a:xfrm>
            <a:custGeom>
              <a:avLst/>
              <a:gdLst/>
              <a:ahLst/>
              <a:cxnLst/>
              <a:rect l="0" t="0" r="0" b="0"/>
              <a:pathLst>
                <a:path w="12700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008"/>
                  </a:lnTo>
                  <a:lnTo>
                    <a:pt x="47702" y="6764"/>
                  </a:lnTo>
                  <a:lnTo>
                    <a:pt x="94011" y="45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98">
              <a:extLst>
                <a:ext uri="{FF2B5EF4-FFF2-40B4-BE49-F238E27FC236}">
                  <a16:creationId xmlns:a16="http://schemas.microsoft.com/office/drawing/2014/main" xmlns="" id="{EAA4D7B5-D916-417D-9370-54F92598738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232150" y="4238888"/>
              <a:ext cx="107951" cy="15613"/>
            </a:xfrm>
            <a:custGeom>
              <a:avLst/>
              <a:gdLst/>
              <a:ahLst/>
              <a:cxnLst/>
              <a:rect l="0" t="0" r="0" b="0"/>
              <a:pathLst>
                <a:path w="107951" h="15613">
                  <a:moveTo>
                    <a:pt x="0" y="15612"/>
                  </a:moveTo>
                  <a:lnTo>
                    <a:pt x="0" y="15612"/>
                  </a:lnTo>
                  <a:lnTo>
                    <a:pt x="13484" y="8870"/>
                  </a:lnTo>
                  <a:lnTo>
                    <a:pt x="52052" y="3383"/>
                  </a:lnTo>
                  <a:lnTo>
                    <a:pt x="86430" y="0"/>
                  </a:lnTo>
                  <a:lnTo>
                    <a:pt x="107950" y="2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634">
            <a:extLst>
              <a:ext uri="{FF2B5EF4-FFF2-40B4-BE49-F238E27FC236}">
                <a16:creationId xmlns:a16="http://schemas.microsoft.com/office/drawing/2014/main" xmlns="" id="{D7237BF6-6693-45DE-837E-497C06979898}"/>
              </a:ext>
            </a:extLst>
          </p:cNvPr>
          <p:cNvGrpSpPr/>
          <p:nvPr/>
        </p:nvGrpSpPr>
        <p:grpSpPr>
          <a:xfrm>
            <a:off x="3710813" y="3843327"/>
            <a:ext cx="956438" cy="1363674"/>
            <a:chOff x="3710813" y="3843327"/>
            <a:chExt cx="956438" cy="1363674"/>
          </a:xfrm>
        </p:grpSpPr>
        <p:sp>
          <p:nvSpPr>
            <p:cNvPr id="164" name="SMARTInkShape-3099">
              <a:extLst>
                <a:ext uri="{FF2B5EF4-FFF2-40B4-BE49-F238E27FC236}">
                  <a16:creationId xmlns:a16="http://schemas.microsoft.com/office/drawing/2014/main" xmlns="" id="{A1F7CC61-1238-4009-A400-FBFA4B1D0B1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26617" y="4427244"/>
              <a:ext cx="108834" cy="181125"/>
            </a:xfrm>
            <a:custGeom>
              <a:avLst/>
              <a:gdLst/>
              <a:ahLst/>
              <a:cxnLst/>
              <a:rect l="0" t="0" r="0" b="0"/>
              <a:pathLst>
                <a:path w="108834" h="181125">
                  <a:moveTo>
                    <a:pt x="108833" y="5056"/>
                  </a:moveTo>
                  <a:lnTo>
                    <a:pt x="108833" y="5056"/>
                  </a:lnTo>
                  <a:lnTo>
                    <a:pt x="105462" y="1685"/>
                  </a:lnTo>
                  <a:lnTo>
                    <a:pt x="100044" y="30"/>
                  </a:lnTo>
                  <a:lnTo>
                    <a:pt x="90815" y="0"/>
                  </a:lnTo>
                  <a:lnTo>
                    <a:pt x="46192" y="10993"/>
                  </a:lnTo>
                  <a:lnTo>
                    <a:pt x="31368" y="20395"/>
                  </a:lnTo>
                  <a:lnTo>
                    <a:pt x="20782" y="31628"/>
                  </a:lnTo>
                  <a:lnTo>
                    <a:pt x="13725" y="43677"/>
                  </a:lnTo>
                  <a:lnTo>
                    <a:pt x="12000" y="56087"/>
                  </a:lnTo>
                  <a:lnTo>
                    <a:pt x="12527" y="62360"/>
                  </a:lnTo>
                  <a:lnTo>
                    <a:pt x="14996" y="67248"/>
                  </a:lnTo>
                  <a:lnTo>
                    <a:pt x="23383" y="74560"/>
                  </a:lnTo>
                  <a:lnTo>
                    <a:pt x="53400" y="85400"/>
                  </a:lnTo>
                  <a:lnTo>
                    <a:pt x="57061" y="86136"/>
                  </a:lnTo>
                  <a:lnTo>
                    <a:pt x="59502" y="87331"/>
                  </a:lnTo>
                  <a:lnTo>
                    <a:pt x="61129" y="88834"/>
                  </a:lnTo>
                  <a:lnTo>
                    <a:pt x="62213" y="90541"/>
                  </a:lnTo>
                  <a:lnTo>
                    <a:pt x="60115" y="93091"/>
                  </a:lnTo>
                  <a:lnTo>
                    <a:pt x="16601" y="126461"/>
                  </a:lnTo>
                  <a:lnTo>
                    <a:pt x="3659" y="144980"/>
                  </a:lnTo>
                  <a:lnTo>
                    <a:pt x="617" y="151255"/>
                  </a:lnTo>
                  <a:lnTo>
                    <a:pt x="0" y="156849"/>
                  </a:lnTo>
                  <a:lnTo>
                    <a:pt x="3077" y="166829"/>
                  </a:lnTo>
                  <a:lnTo>
                    <a:pt x="11030" y="174087"/>
                  </a:lnTo>
                  <a:lnTo>
                    <a:pt x="16114" y="177010"/>
                  </a:lnTo>
                  <a:lnTo>
                    <a:pt x="40125" y="181124"/>
                  </a:lnTo>
                  <a:lnTo>
                    <a:pt x="89783" y="17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00">
              <a:extLst>
                <a:ext uri="{FF2B5EF4-FFF2-40B4-BE49-F238E27FC236}">
                  <a16:creationId xmlns:a16="http://schemas.microsoft.com/office/drawing/2014/main" xmlns="" id="{2D63F958-88A3-4330-AF41-F3325461C6F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305300" y="41592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540" y="4879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01">
              <a:extLst>
                <a:ext uri="{FF2B5EF4-FFF2-40B4-BE49-F238E27FC236}">
                  <a16:creationId xmlns:a16="http://schemas.microsoft.com/office/drawing/2014/main" xmlns="" id="{ECE1837A-87FB-4459-9F29-2ED259B4610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92096" y="3955276"/>
              <a:ext cx="137005" cy="241049"/>
            </a:xfrm>
            <a:custGeom>
              <a:avLst/>
              <a:gdLst/>
              <a:ahLst/>
              <a:cxnLst/>
              <a:rect l="0" t="0" r="0" b="0"/>
              <a:pathLst>
                <a:path w="137005" h="241049">
                  <a:moveTo>
                    <a:pt x="137004" y="32524"/>
                  </a:moveTo>
                  <a:lnTo>
                    <a:pt x="137004" y="32524"/>
                  </a:lnTo>
                  <a:lnTo>
                    <a:pt x="137004" y="20314"/>
                  </a:lnTo>
                  <a:lnTo>
                    <a:pt x="135122" y="14633"/>
                  </a:lnTo>
                  <a:lnTo>
                    <a:pt x="124794" y="1865"/>
                  </a:lnTo>
                  <a:lnTo>
                    <a:pt x="120398" y="90"/>
                  </a:lnTo>
                  <a:lnTo>
                    <a:pt x="109867" y="0"/>
                  </a:lnTo>
                  <a:lnTo>
                    <a:pt x="88669" y="10657"/>
                  </a:lnTo>
                  <a:lnTo>
                    <a:pt x="64513" y="30592"/>
                  </a:lnTo>
                  <a:lnTo>
                    <a:pt x="41206" y="67681"/>
                  </a:lnTo>
                  <a:lnTo>
                    <a:pt x="29519" y="97112"/>
                  </a:lnTo>
                  <a:lnTo>
                    <a:pt x="28790" y="112735"/>
                  </a:lnTo>
                  <a:lnTo>
                    <a:pt x="32346" y="130060"/>
                  </a:lnTo>
                  <a:lnTo>
                    <a:pt x="40603" y="148398"/>
                  </a:lnTo>
                  <a:lnTo>
                    <a:pt x="39575" y="150695"/>
                  </a:lnTo>
                  <a:lnTo>
                    <a:pt x="3370" y="186691"/>
                  </a:lnTo>
                  <a:lnTo>
                    <a:pt x="0" y="195352"/>
                  </a:lnTo>
                  <a:lnTo>
                    <a:pt x="383" y="203905"/>
                  </a:lnTo>
                  <a:lnTo>
                    <a:pt x="6379" y="220894"/>
                  </a:lnTo>
                  <a:lnTo>
                    <a:pt x="14037" y="227486"/>
                  </a:lnTo>
                  <a:lnTo>
                    <a:pt x="24496" y="232063"/>
                  </a:lnTo>
                  <a:lnTo>
                    <a:pt x="67258" y="240535"/>
                  </a:lnTo>
                  <a:lnTo>
                    <a:pt x="73573" y="241048"/>
                  </a:lnTo>
                  <a:lnTo>
                    <a:pt x="86235" y="237855"/>
                  </a:lnTo>
                  <a:lnTo>
                    <a:pt x="105254" y="22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02">
              <a:extLst>
                <a:ext uri="{FF2B5EF4-FFF2-40B4-BE49-F238E27FC236}">
                  <a16:creationId xmlns:a16="http://schemas.microsoft.com/office/drawing/2014/main" xmlns="" id="{B359B086-9BA7-455E-8BB3-381212E1152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10813" y="3954133"/>
              <a:ext cx="213739" cy="1112388"/>
            </a:xfrm>
            <a:custGeom>
              <a:avLst/>
              <a:gdLst/>
              <a:ahLst/>
              <a:cxnLst/>
              <a:rect l="0" t="0" r="0" b="0"/>
              <a:pathLst>
                <a:path w="213739" h="1112388">
                  <a:moveTo>
                    <a:pt x="181737" y="40017"/>
                  </a:moveTo>
                  <a:lnTo>
                    <a:pt x="181737" y="40017"/>
                  </a:lnTo>
                  <a:lnTo>
                    <a:pt x="212806" y="11901"/>
                  </a:lnTo>
                  <a:lnTo>
                    <a:pt x="213738" y="9279"/>
                  </a:lnTo>
                  <a:lnTo>
                    <a:pt x="213654" y="6825"/>
                  </a:lnTo>
                  <a:lnTo>
                    <a:pt x="211482" y="4484"/>
                  </a:lnTo>
                  <a:lnTo>
                    <a:pt x="203424" y="0"/>
                  </a:lnTo>
                  <a:lnTo>
                    <a:pt x="176874" y="251"/>
                  </a:lnTo>
                  <a:lnTo>
                    <a:pt x="138825" y="8166"/>
                  </a:lnTo>
                  <a:lnTo>
                    <a:pt x="92901" y="22818"/>
                  </a:lnTo>
                  <a:lnTo>
                    <a:pt x="53658" y="37195"/>
                  </a:lnTo>
                  <a:lnTo>
                    <a:pt x="23059" y="50391"/>
                  </a:lnTo>
                  <a:lnTo>
                    <a:pt x="10554" y="62737"/>
                  </a:lnTo>
                  <a:lnTo>
                    <a:pt x="3350" y="78337"/>
                  </a:lnTo>
                  <a:lnTo>
                    <a:pt x="0" y="109069"/>
                  </a:lnTo>
                  <a:lnTo>
                    <a:pt x="3868" y="155805"/>
                  </a:lnTo>
                  <a:lnTo>
                    <a:pt x="10021" y="198723"/>
                  </a:lnTo>
                  <a:lnTo>
                    <a:pt x="15578" y="246020"/>
                  </a:lnTo>
                  <a:lnTo>
                    <a:pt x="18048" y="270485"/>
                  </a:lnTo>
                  <a:lnTo>
                    <a:pt x="20400" y="298790"/>
                  </a:lnTo>
                  <a:lnTo>
                    <a:pt x="22673" y="329655"/>
                  </a:lnTo>
                  <a:lnTo>
                    <a:pt x="24894" y="362226"/>
                  </a:lnTo>
                  <a:lnTo>
                    <a:pt x="26375" y="396639"/>
                  </a:lnTo>
                  <a:lnTo>
                    <a:pt x="27362" y="432282"/>
                  </a:lnTo>
                  <a:lnTo>
                    <a:pt x="28020" y="468744"/>
                  </a:lnTo>
                  <a:lnTo>
                    <a:pt x="27754" y="505046"/>
                  </a:lnTo>
                  <a:lnTo>
                    <a:pt x="26870" y="541241"/>
                  </a:lnTo>
                  <a:lnTo>
                    <a:pt x="25576" y="577367"/>
                  </a:lnTo>
                  <a:lnTo>
                    <a:pt x="24713" y="614856"/>
                  </a:lnTo>
                  <a:lnTo>
                    <a:pt x="24138" y="653254"/>
                  </a:lnTo>
                  <a:lnTo>
                    <a:pt x="23754" y="692258"/>
                  </a:lnTo>
                  <a:lnTo>
                    <a:pt x="22793" y="730255"/>
                  </a:lnTo>
                  <a:lnTo>
                    <a:pt x="21446" y="767582"/>
                  </a:lnTo>
                  <a:lnTo>
                    <a:pt x="19843" y="804460"/>
                  </a:lnTo>
                  <a:lnTo>
                    <a:pt x="18774" y="838923"/>
                  </a:lnTo>
                  <a:lnTo>
                    <a:pt x="18062" y="871777"/>
                  </a:lnTo>
                  <a:lnTo>
                    <a:pt x="17587" y="903557"/>
                  </a:lnTo>
                  <a:lnTo>
                    <a:pt x="17270" y="933211"/>
                  </a:lnTo>
                  <a:lnTo>
                    <a:pt x="17059" y="961446"/>
                  </a:lnTo>
                  <a:lnTo>
                    <a:pt x="16918" y="988736"/>
                  </a:lnTo>
                  <a:lnTo>
                    <a:pt x="18643" y="1032229"/>
                  </a:lnTo>
                  <a:lnTo>
                    <a:pt x="19819" y="1076956"/>
                  </a:lnTo>
                  <a:lnTo>
                    <a:pt x="16823" y="1110537"/>
                  </a:lnTo>
                  <a:lnTo>
                    <a:pt x="16055" y="1111413"/>
                  </a:lnTo>
                  <a:lnTo>
                    <a:pt x="13321" y="1112387"/>
                  </a:lnTo>
                  <a:lnTo>
                    <a:pt x="12310" y="1111941"/>
                  </a:lnTo>
                  <a:lnTo>
                    <a:pt x="11635" y="1110938"/>
                  </a:lnTo>
                  <a:lnTo>
                    <a:pt x="11186" y="1109565"/>
                  </a:lnTo>
                  <a:lnTo>
                    <a:pt x="11592" y="1107943"/>
                  </a:lnTo>
                  <a:lnTo>
                    <a:pt x="15833" y="1101591"/>
                  </a:lnTo>
                  <a:lnTo>
                    <a:pt x="23141" y="1097429"/>
                  </a:lnTo>
                  <a:lnTo>
                    <a:pt x="66822" y="1094553"/>
                  </a:lnTo>
                  <a:lnTo>
                    <a:pt x="107236" y="1092365"/>
                  </a:lnTo>
                  <a:lnTo>
                    <a:pt x="148609" y="1083484"/>
                  </a:lnTo>
                  <a:lnTo>
                    <a:pt x="188087" y="106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103">
              <a:extLst>
                <a:ext uri="{FF2B5EF4-FFF2-40B4-BE49-F238E27FC236}">
                  <a16:creationId xmlns:a16="http://schemas.microsoft.com/office/drawing/2014/main" xmlns="" id="{4FC37034-77D6-45FF-8327-A277C273479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30315" y="4991643"/>
              <a:ext cx="117836" cy="170420"/>
            </a:xfrm>
            <a:custGeom>
              <a:avLst/>
              <a:gdLst/>
              <a:ahLst/>
              <a:cxnLst/>
              <a:rect l="0" t="0" r="0" b="0"/>
              <a:pathLst>
                <a:path w="117836" h="170420">
                  <a:moveTo>
                    <a:pt x="86085" y="18507"/>
                  </a:moveTo>
                  <a:lnTo>
                    <a:pt x="86085" y="18507"/>
                  </a:lnTo>
                  <a:lnTo>
                    <a:pt x="100390" y="9668"/>
                  </a:lnTo>
                  <a:lnTo>
                    <a:pt x="103026" y="5642"/>
                  </a:lnTo>
                  <a:lnTo>
                    <a:pt x="104718" y="678"/>
                  </a:lnTo>
                  <a:lnTo>
                    <a:pt x="101187" y="0"/>
                  </a:lnTo>
                  <a:lnTo>
                    <a:pt x="93502" y="404"/>
                  </a:lnTo>
                  <a:lnTo>
                    <a:pt x="54223" y="8327"/>
                  </a:lnTo>
                  <a:lnTo>
                    <a:pt x="27412" y="21135"/>
                  </a:lnTo>
                  <a:lnTo>
                    <a:pt x="15794" y="32375"/>
                  </a:lnTo>
                  <a:lnTo>
                    <a:pt x="8983" y="43721"/>
                  </a:lnTo>
                  <a:lnTo>
                    <a:pt x="5956" y="53467"/>
                  </a:lnTo>
                  <a:lnTo>
                    <a:pt x="6560" y="58041"/>
                  </a:lnTo>
                  <a:lnTo>
                    <a:pt x="10994" y="66887"/>
                  </a:lnTo>
                  <a:lnTo>
                    <a:pt x="21432" y="73641"/>
                  </a:lnTo>
                  <a:lnTo>
                    <a:pt x="39412" y="79528"/>
                  </a:lnTo>
                  <a:lnTo>
                    <a:pt x="54758" y="81517"/>
                  </a:lnTo>
                  <a:lnTo>
                    <a:pt x="55323" y="83092"/>
                  </a:lnTo>
                  <a:lnTo>
                    <a:pt x="52187" y="88604"/>
                  </a:lnTo>
                  <a:lnTo>
                    <a:pt x="6685" y="127772"/>
                  </a:lnTo>
                  <a:lnTo>
                    <a:pt x="1407" y="137860"/>
                  </a:lnTo>
                  <a:lnTo>
                    <a:pt x="0" y="142526"/>
                  </a:lnTo>
                  <a:lnTo>
                    <a:pt x="472" y="147047"/>
                  </a:lnTo>
                  <a:lnTo>
                    <a:pt x="4761" y="155834"/>
                  </a:lnTo>
                  <a:lnTo>
                    <a:pt x="15133" y="162561"/>
                  </a:lnTo>
                  <a:lnTo>
                    <a:pt x="29151" y="167198"/>
                  </a:lnTo>
                  <a:lnTo>
                    <a:pt x="72830" y="170419"/>
                  </a:lnTo>
                  <a:lnTo>
                    <a:pt x="117835" y="16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04">
              <a:extLst>
                <a:ext uri="{FF2B5EF4-FFF2-40B4-BE49-F238E27FC236}">
                  <a16:creationId xmlns:a16="http://schemas.microsoft.com/office/drawing/2014/main" xmlns="" id="{C356512A-C2DD-4C2F-AE52-92065C38F46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16400" y="4870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2"/>
                  </a:lnTo>
                  <a:lnTo>
                    <a:pt x="1177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05">
              <a:extLst>
                <a:ext uri="{FF2B5EF4-FFF2-40B4-BE49-F238E27FC236}">
                  <a16:creationId xmlns:a16="http://schemas.microsoft.com/office/drawing/2014/main" xmlns="" id="{2213D66D-7302-4694-9EAB-03659566D47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87342" y="4781550"/>
              <a:ext cx="3659" cy="25401"/>
            </a:xfrm>
            <a:custGeom>
              <a:avLst/>
              <a:gdLst/>
              <a:ahLst/>
              <a:cxnLst/>
              <a:rect l="0" t="0" r="0" b="0"/>
              <a:pathLst>
                <a:path w="3659" h="254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260" y="6480"/>
                  </a:lnTo>
                  <a:lnTo>
                    <a:pt x="365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06">
              <a:extLst>
                <a:ext uri="{FF2B5EF4-FFF2-40B4-BE49-F238E27FC236}">
                  <a16:creationId xmlns:a16="http://schemas.microsoft.com/office/drawing/2014/main" xmlns="" id="{258CD28C-3AB8-4711-A483-DD11EDD96A8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86250" y="4559300"/>
              <a:ext cx="95251" cy="78711"/>
            </a:xfrm>
            <a:custGeom>
              <a:avLst/>
              <a:gdLst/>
              <a:ahLst/>
              <a:cxnLst/>
              <a:rect l="0" t="0" r="0" b="0"/>
              <a:pathLst>
                <a:path w="95251" h="78711">
                  <a:moveTo>
                    <a:pt x="0" y="0"/>
                  </a:moveTo>
                  <a:lnTo>
                    <a:pt x="0" y="0"/>
                  </a:lnTo>
                  <a:lnTo>
                    <a:pt x="18004" y="705"/>
                  </a:lnTo>
                  <a:lnTo>
                    <a:pt x="27757" y="3371"/>
                  </a:lnTo>
                  <a:lnTo>
                    <a:pt x="35385" y="8789"/>
                  </a:lnTo>
                  <a:lnTo>
                    <a:pt x="38407" y="12209"/>
                  </a:lnTo>
                  <a:lnTo>
                    <a:pt x="39715" y="16606"/>
                  </a:lnTo>
                  <a:lnTo>
                    <a:pt x="38187" y="32907"/>
                  </a:lnTo>
                  <a:lnTo>
                    <a:pt x="32560" y="50437"/>
                  </a:lnTo>
                  <a:lnTo>
                    <a:pt x="21108" y="70386"/>
                  </a:lnTo>
                  <a:lnTo>
                    <a:pt x="21833" y="73029"/>
                  </a:lnTo>
                  <a:lnTo>
                    <a:pt x="26402" y="77848"/>
                  </a:lnTo>
                  <a:lnTo>
                    <a:pt x="29595" y="78710"/>
                  </a:lnTo>
                  <a:lnTo>
                    <a:pt x="74231" y="71383"/>
                  </a:lnTo>
                  <a:lnTo>
                    <a:pt x="952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107">
              <a:extLst>
                <a:ext uri="{FF2B5EF4-FFF2-40B4-BE49-F238E27FC236}">
                  <a16:creationId xmlns:a16="http://schemas.microsoft.com/office/drawing/2014/main" xmlns="" id="{C9CA0697-C06D-483F-8151-8FACF4B56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314464" y="5145204"/>
              <a:ext cx="92437" cy="61797"/>
            </a:xfrm>
            <a:custGeom>
              <a:avLst/>
              <a:gdLst/>
              <a:ahLst/>
              <a:cxnLst/>
              <a:rect l="0" t="0" r="0" b="0"/>
              <a:pathLst>
                <a:path w="92437" h="61797">
                  <a:moveTo>
                    <a:pt x="3536" y="4646"/>
                  </a:moveTo>
                  <a:lnTo>
                    <a:pt x="3536" y="4646"/>
                  </a:lnTo>
                  <a:lnTo>
                    <a:pt x="4241" y="11127"/>
                  </a:lnTo>
                  <a:lnTo>
                    <a:pt x="7194" y="24911"/>
                  </a:lnTo>
                  <a:lnTo>
                    <a:pt x="4157" y="43489"/>
                  </a:lnTo>
                  <a:lnTo>
                    <a:pt x="1930" y="48486"/>
                  </a:lnTo>
                  <a:lnTo>
                    <a:pt x="349" y="50806"/>
                  </a:lnTo>
                  <a:lnTo>
                    <a:pt x="0" y="52352"/>
                  </a:lnTo>
                  <a:lnTo>
                    <a:pt x="473" y="53383"/>
                  </a:lnTo>
                  <a:lnTo>
                    <a:pt x="1494" y="54071"/>
                  </a:lnTo>
                  <a:lnTo>
                    <a:pt x="2880" y="52412"/>
                  </a:lnTo>
                  <a:lnTo>
                    <a:pt x="23229" y="18678"/>
                  </a:lnTo>
                  <a:lnTo>
                    <a:pt x="32044" y="10177"/>
                  </a:lnTo>
                  <a:lnTo>
                    <a:pt x="48201" y="2129"/>
                  </a:lnTo>
                  <a:lnTo>
                    <a:pt x="57724" y="0"/>
                  </a:lnTo>
                  <a:lnTo>
                    <a:pt x="68542" y="2816"/>
                  </a:lnTo>
                  <a:lnTo>
                    <a:pt x="74390" y="5542"/>
                  </a:lnTo>
                  <a:lnTo>
                    <a:pt x="82769" y="14217"/>
                  </a:lnTo>
                  <a:lnTo>
                    <a:pt x="88139" y="25127"/>
                  </a:lnTo>
                  <a:lnTo>
                    <a:pt x="92436" y="6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108">
              <a:extLst>
                <a:ext uri="{FF2B5EF4-FFF2-40B4-BE49-F238E27FC236}">
                  <a16:creationId xmlns:a16="http://schemas.microsoft.com/office/drawing/2014/main" xmlns="" id="{C9C5C5F7-821D-4A01-89AB-5C3130D5322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41629" y="3843327"/>
              <a:ext cx="225622" cy="1350974"/>
            </a:xfrm>
            <a:custGeom>
              <a:avLst/>
              <a:gdLst/>
              <a:ahLst/>
              <a:cxnLst/>
              <a:rect l="0" t="0" r="0" b="0"/>
              <a:pathLst>
                <a:path w="225622" h="1350974">
                  <a:moveTo>
                    <a:pt x="3371" y="30173"/>
                  </a:moveTo>
                  <a:lnTo>
                    <a:pt x="3371" y="30173"/>
                  </a:lnTo>
                  <a:lnTo>
                    <a:pt x="0" y="26802"/>
                  </a:lnTo>
                  <a:lnTo>
                    <a:pt x="418" y="24398"/>
                  </a:lnTo>
                  <a:lnTo>
                    <a:pt x="4646" y="17963"/>
                  </a:lnTo>
                  <a:lnTo>
                    <a:pt x="25072" y="6408"/>
                  </a:lnTo>
                  <a:lnTo>
                    <a:pt x="69355" y="0"/>
                  </a:lnTo>
                  <a:lnTo>
                    <a:pt x="108451" y="1007"/>
                  </a:lnTo>
                  <a:lnTo>
                    <a:pt x="129330" y="8744"/>
                  </a:lnTo>
                  <a:lnTo>
                    <a:pt x="144255" y="21119"/>
                  </a:lnTo>
                  <a:lnTo>
                    <a:pt x="150210" y="28370"/>
                  </a:lnTo>
                  <a:lnTo>
                    <a:pt x="156827" y="51479"/>
                  </a:lnTo>
                  <a:lnTo>
                    <a:pt x="158671" y="98105"/>
                  </a:lnTo>
                  <a:lnTo>
                    <a:pt x="156354" y="135859"/>
                  </a:lnTo>
                  <a:lnTo>
                    <a:pt x="152973" y="180861"/>
                  </a:lnTo>
                  <a:lnTo>
                    <a:pt x="151083" y="206832"/>
                  </a:lnTo>
                  <a:lnTo>
                    <a:pt x="149118" y="234729"/>
                  </a:lnTo>
                  <a:lnTo>
                    <a:pt x="147103" y="263910"/>
                  </a:lnTo>
                  <a:lnTo>
                    <a:pt x="145758" y="293948"/>
                  </a:lnTo>
                  <a:lnTo>
                    <a:pt x="144862" y="324556"/>
                  </a:lnTo>
                  <a:lnTo>
                    <a:pt x="144266" y="355545"/>
                  </a:lnTo>
                  <a:lnTo>
                    <a:pt x="143867" y="387493"/>
                  </a:lnTo>
                  <a:lnTo>
                    <a:pt x="143602" y="420081"/>
                  </a:lnTo>
                  <a:lnTo>
                    <a:pt x="143425" y="453095"/>
                  </a:lnTo>
                  <a:lnTo>
                    <a:pt x="142602" y="485687"/>
                  </a:lnTo>
                  <a:lnTo>
                    <a:pt x="141347" y="517999"/>
                  </a:lnTo>
                  <a:lnTo>
                    <a:pt x="139805" y="550124"/>
                  </a:lnTo>
                  <a:lnTo>
                    <a:pt x="140188" y="582124"/>
                  </a:lnTo>
                  <a:lnTo>
                    <a:pt x="141854" y="614040"/>
                  </a:lnTo>
                  <a:lnTo>
                    <a:pt x="144377" y="645901"/>
                  </a:lnTo>
                  <a:lnTo>
                    <a:pt x="147469" y="678431"/>
                  </a:lnTo>
                  <a:lnTo>
                    <a:pt x="150942" y="711405"/>
                  </a:lnTo>
                  <a:lnTo>
                    <a:pt x="154668" y="744678"/>
                  </a:lnTo>
                  <a:lnTo>
                    <a:pt x="158563" y="777443"/>
                  </a:lnTo>
                  <a:lnTo>
                    <a:pt x="162571" y="809869"/>
                  </a:lnTo>
                  <a:lnTo>
                    <a:pt x="166655" y="842071"/>
                  </a:lnTo>
                  <a:lnTo>
                    <a:pt x="171493" y="872710"/>
                  </a:lnTo>
                  <a:lnTo>
                    <a:pt x="176836" y="902309"/>
                  </a:lnTo>
                  <a:lnTo>
                    <a:pt x="182514" y="931213"/>
                  </a:lnTo>
                  <a:lnTo>
                    <a:pt x="187711" y="958244"/>
                  </a:lnTo>
                  <a:lnTo>
                    <a:pt x="192587" y="984026"/>
                  </a:lnTo>
                  <a:lnTo>
                    <a:pt x="197248" y="1008975"/>
                  </a:lnTo>
                  <a:lnTo>
                    <a:pt x="204309" y="1055511"/>
                  </a:lnTo>
                  <a:lnTo>
                    <a:pt x="210504" y="1098302"/>
                  </a:lnTo>
                  <a:lnTo>
                    <a:pt x="217962" y="1136133"/>
                  </a:lnTo>
                  <a:lnTo>
                    <a:pt x="222217" y="1169881"/>
                  </a:lnTo>
                  <a:lnTo>
                    <a:pt x="224612" y="1214767"/>
                  </a:lnTo>
                  <a:lnTo>
                    <a:pt x="225322" y="1252995"/>
                  </a:lnTo>
                  <a:lnTo>
                    <a:pt x="225581" y="1297436"/>
                  </a:lnTo>
                  <a:lnTo>
                    <a:pt x="225621" y="1325414"/>
                  </a:lnTo>
                  <a:lnTo>
                    <a:pt x="180413" y="1334341"/>
                  </a:lnTo>
                  <a:lnTo>
                    <a:pt x="134615" y="1343458"/>
                  </a:lnTo>
                  <a:lnTo>
                    <a:pt x="85921" y="135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35">
            <a:extLst>
              <a:ext uri="{FF2B5EF4-FFF2-40B4-BE49-F238E27FC236}">
                <a16:creationId xmlns:a16="http://schemas.microsoft.com/office/drawing/2014/main" xmlns="" id="{3BF68953-C337-4FC8-BBFF-93005C828F44}"/>
              </a:ext>
            </a:extLst>
          </p:cNvPr>
          <p:cNvGrpSpPr/>
          <p:nvPr/>
        </p:nvGrpSpPr>
        <p:grpSpPr>
          <a:xfrm>
            <a:off x="5813877" y="4102100"/>
            <a:ext cx="332924" cy="501651"/>
            <a:chOff x="5813877" y="4102100"/>
            <a:chExt cx="332924" cy="501651"/>
          </a:xfrm>
        </p:grpSpPr>
        <p:sp>
          <p:nvSpPr>
            <p:cNvPr id="175" name="SMARTInkShape-3109">
              <a:extLst>
                <a:ext uri="{FF2B5EF4-FFF2-40B4-BE49-F238E27FC236}">
                  <a16:creationId xmlns:a16="http://schemas.microsoft.com/office/drawing/2014/main" xmlns="" id="{5211C4F6-FF24-4444-A409-8E2D7973DAF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13877" y="4290480"/>
              <a:ext cx="158194" cy="213586"/>
            </a:xfrm>
            <a:custGeom>
              <a:avLst/>
              <a:gdLst/>
              <a:ahLst/>
              <a:cxnLst/>
              <a:rect l="0" t="0" r="0" b="0"/>
              <a:pathLst>
                <a:path w="158194" h="213586">
                  <a:moveTo>
                    <a:pt x="148773" y="33870"/>
                  </a:moveTo>
                  <a:lnTo>
                    <a:pt x="148773" y="33870"/>
                  </a:lnTo>
                  <a:lnTo>
                    <a:pt x="148773" y="30499"/>
                  </a:lnTo>
                  <a:lnTo>
                    <a:pt x="150654" y="26962"/>
                  </a:lnTo>
                  <a:lnTo>
                    <a:pt x="157612" y="18943"/>
                  </a:lnTo>
                  <a:lnTo>
                    <a:pt x="158193" y="16863"/>
                  </a:lnTo>
                  <a:lnTo>
                    <a:pt x="157875" y="14771"/>
                  </a:lnTo>
                  <a:lnTo>
                    <a:pt x="155640" y="10564"/>
                  </a:lnTo>
                  <a:lnTo>
                    <a:pt x="152296" y="6344"/>
                  </a:lnTo>
                  <a:lnTo>
                    <a:pt x="136332" y="0"/>
                  </a:lnTo>
                  <a:lnTo>
                    <a:pt x="113729" y="395"/>
                  </a:lnTo>
                  <a:lnTo>
                    <a:pt x="77149" y="8260"/>
                  </a:lnTo>
                  <a:lnTo>
                    <a:pt x="61906" y="17549"/>
                  </a:lnTo>
                  <a:lnTo>
                    <a:pt x="41425" y="41420"/>
                  </a:lnTo>
                  <a:lnTo>
                    <a:pt x="35916" y="56981"/>
                  </a:lnTo>
                  <a:lnTo>
                    <a:pt x="35435" y="64094"/>
                  </a:lnTo>
                  <a:lnTo>
                    <a:pt x="38663" y="77642"/>
                  </a:lnTo>
                  <a:lnTo>
                    <a:pt x="41500" y="84218"/>
                  </a:lnTo>
                  <a:lnTo>
                    <a:pt x="49035" y="89307"/>
                  </a:lnTo>
                  <a:lnTo>
                    <a:pt x="90397" y="102545"/>
                  </a:lnTo>
                  <a:lnTo>
                    <a:pt x="100957" y="107431"/>
                  </a:lnTo>
                  <a:lnTo>
                    <a:pt x="102784" y="109722"/>
                  </a:lnTo>
                  <a:lnTo>
                    <a:pt x="103297" y="111955"/>
                  </a:lnTo>
                  <a:lnTo>
                    <a:pt x="96341" y="118199"/>
                  </a:lnTo>
                  <a:lnTo>
                    <a:pt x="51505" y="142890"/>
                  </a:lnTo>
                  <a:lnTo>
                    <a:pt x="14737" y="167431"/>
                  </a:lnTo>
                  <a:lnTo>
                    <a:pt x="4535" y="179308"/>
                  </a:lnTo>
                  <a:lnTo>
                    <a:pt x="0" y="189291"/>
                  </a:lnTo>
                  <a:lnTo>
                    <a:pt x="202" y="193928"/>
                  </a:lnTo>
                  <a:lnTo>
                    <a:pt x="4189" y="202844"/>
                  </a:lnTo>
                  <a:lnTo>
                    <a:pt x="16309" y="209629"/>
                  </a:lnTo>
                  <a:lnTo>
                    <a:pt x="34161" y="213585"/>
                  </a:lnTo>
                  <a:lnTo>
                    <a:pt x="78235" y="212258"/>
                  </a:lnTo>
                  <a:lnTo>
                    <a:pt x="125268" y="211042"/>
                  </a:lnTo>
                  <a:lnTo>
                    <a:pt x="148773" y="20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110">
              <a:extLst>
                <a:ext uri="{FF2B5EF4-FFF2-40B4-BE49-F238E27FC236}">
                  <a16:creationId xmlns:a16="http://schemas.microsoft.com/office/drawing/2014/main" xmlns="" id="{C6E73FB4-E5B0-458A-B3EE-1F74D2DF369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064250" y="4451350"/>
              <a:ext cx="22066" cy="152401"/>
            </a:xfrm>
            <a:custGeom>
              <a:avLst/>
              <a:gdLst/>
              <a:ahLst/>
              <a:cxnLst/>
              <a:rect l="0" t="0" r="0" b="0"/>
              <a:pathLst>
                <a:path w="22066" h="152401">
                  <a:moveTo>
                    <a:pt x="0" y="0"/>
                  </a:moveTo>
                  <a:lnTo>
                    <a:pt x="0" y="0"/>
                  </a:lnTo>
                  <a:lnTo>
                    <a:pt x="8839" y="17677"/>
                  </a:lnTo>
                  <a:lnTo>
                    <a:pt x="14073" y="58920"/>
                  </a:lnTo>
                  <a:lnTo>
                    <a:pt x="18066" y="99833"/>
                  </a:lnTo>
                  <a:lnTo>
                    <a:pt x="22065" y="136750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11">
              <a:extLst>
                <a:ext uri="{FF2B5EF4-FFF2-40B4-BE49-F238E27FC236}">
                  <a16:creationId xmlns:a16="http://schemas.microsoft.com/office/drawing/2014/main" xmlns="" id="{572D48BB-5AFE-4D01-ADCE-493E4FEB401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20683" y="4419600"/>
              <a:ext cx="126118" cy="38101"/>
            </a:xfrm>
            <a:custGeom>
              <a:avLst/>
              <a:gdLst/>
              <a:ahLst/>
              <a:cxnLst/>
              <a:rect l="0" t="0" r="0" b="0"/>
              <a:pathLst>
                <a:path w="1261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6120" y="34729"/>
                  </a:lnTo>
                  <a:lnTo>
                    <a:pt x="47485" y="23353"/>
                  </a:lnTo>
                  <a:lnTo>
                    <a:pt x="84710" y="1209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12">
              <a:extLst>
                <a:ext uri="{FF2B5EF4-FFF2-40B4-BE49-F238E27FC236}">
                  <a16:creationId xmlns:a16="http://schemas.microsoft.com/office/drawing/2014/main" xmlns="" id="{8DD8AA33-D1E9-49B5-A4AF-B7FD6F06A48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42883" y="4178300"/>
              <a:ext cx="119768" cy="12701"/>
            </a:xfrm>
            <a:custGeom>
              <a:avLst/>
              <a:gdLst/>
              <a:ahLst/>
              <a:cxnLst/>
              <a:rect l="0" t="0" r="0" b="0"/>
              <a:pathLst>
                <a:path w="1197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6120" y="3240"/>
                  </a:lnTo>
                  <a:lnTo>
                    <a:pt x="50629" y="427"/>
                  </a:lnTo>
                  <a:lnTo>
                    <a:pt x="95761" y="8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113">
              <a:extLst>
                <a:ext uri="{FF2B5EF4-FFF2-40B4-BE49-F238E27FC236}">
                  <a16:creationId xmlns:a16="http://schemas.microsoft.com/office/drawing/2014/main" xmlns="" id="{DFF57BDF-5046-4657-9372-C82476D0D2B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66518" y="4102100"/>
              <a:ext cx="103195" cy="139701"/>
            </a:xfrm>
            <a:custGeom>
              <a:avLst/>
              <a:gdLst/>
              <a:ahLst/>
              <a:cxnLst/>
              <a:rect l="0" t="0" r="0" b="0"/>
              <a:pathLst>
                <a:path w="103195" h="139701">
                  <a:moveTo>
                    <a:pt x="15182" y="0"/>
                  </a:moveTo>
                  <a:lnTo>
                    <a:pt x="15182" y="0"/>
                  </a:lnTo>
                  <a:lnTo>
                    <a:pt x="877" y="0"/>
                  </a:lnTo>
                  <a:lnTo>
                    <a:pt x="0" y="705"/>
                  </a:lnTo>
                  <a:lnTo>
                    <a:pt x="121" y="1881"/>
                  </a:lnTo>
                  <a:lnTo>
                    <a:pt x="908" y="3371"/>
                  </a:lnTo>
                  <a:lnTo>
                    <a:pt x="40575" y="21654"/>
                  </a:lnTo>
                  <a:lnTo>
                    <a:pt x="84639" y="41593"/>
                  </a:lnTo>
                  <a:lnTo>
                    <a:pt x="97322" y="54234"/>
                  </a:lnTo>
                  <a:lnTo>
                    <a:pt x="101693" y="61556"/>
                  </a:lnTo>
                  <a:lnTo>
                    <a:pt x="103194" y="69259"/>
                  </a:lnTo>
                  <a:lnTo>
                    <a:pt x="101101" y="85345"/>
                  </a:lnTo>
                  <a:lnTo>
                    <a:pt x="71917" y="131025"/>
                  </a:lnTo>
                  <a:lnTo>
                    <a:pt x="6598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36">
            <a:extLst>
              <a:ext uri="{FF2B5EF4-FFF2-40B4-BE49-F238E27FC236}">
                <a16:creationId xmlns:a16="http://schemas.microsoft.com/office/drawing/2014/main" xmlns="" id="{AAD36533-2D2B-4731-88BD-915730865AE3}"/>
              </a:ext>
            </a:extLst>
          </p:cNvPr>
          <p:cNvGrpSpPr/>
          <p:nvPr/>
        </p:nvGrpSpPr>
        <p:grpSpPr>
          <a:xfrm>
            <a:off x="6394449" y="4149590"/>
            <a:ext cx="800102" cy="331498"/>
            <a:chOff x="6394449" y="4149590"/>
            <a:chExt cx="800102" cy="331498"/>
          </a:xfrm>
        </p:grpSpPr>
        <p:sp>
          <p:nvSpPr>
            <p:cNvPr id="181" name="SMARTInkShape-3114">
              <a:extLst>
                <a:ext uri="{FF2B5EF4-FFF2-40B4-BE49-F238E27FC236}">
                  <a16:creationId xmlns:a16="http://schemas.microsoft.com/office/drawing/2014/main" xmlns="" id="{9509CD91-0631-421F-AAB2-930F6C8A7FB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94450" y="4319469"/>
              <a:ext cx="95251" cy="11232"/>
            </a:xfrm>
            <a:custGeom>
              <a:avLst/>
              <a:gdLst/>
              <a:ahLst/>
              <a:cxnLst/>
              <a:rect l="0" t="0" r="0" b="0"/>
              <a:pathLst>
                <a:path w="95251" h="11232">
                  <a:moveTo>
                    <a:pt x="0" y="11231"/>
                  </a:moveTo>
                  <a:lnTo>
                    <a:pt x="0" y="11231"/>
                  </a:lnTo>
                  <a:lnTo>
                    <a:pt x="3371" y="7860"/>
                  </a:lnTo>
                  <a:lnTo>
                    <a:pt x="18951" y="2393"/>
                  </a:lnTo>
                  <a:lnTo>
                    <a:pt x="54569" y="0"/>
                  </a:lnTo>
                  <a:lnTo>
                    <a:pt x="95250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15">
              <a:extLst>
                <a:ext uri="{FF2B5EF4-FFF2-40B4-BE49-F238E27FC236}">
                  <a16:creationId xmlns:a16="http://schemas.microsoft.com/office/drawing/2014/main" xmlns="" id="{B55CADBA-F371-4ED1-9261-827CA12AFC4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94449" y="4419600"/>
              <a:ext cx="107952" cy="11557"/>
            </a:xfrm>
            <a:custGeom>
              <a:avLst/>
              <a:gdLst/>
              <a:ahLst/>
              <a:cxnLst/>
              <a:rect l="0" t="0" r="0" b="0"/>
              <a:pathLst>
                <a:path w="107952" h="11557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764" y="6908"/>
                  </a:lnTo>
                  <a:lnTo>
                    <a:pt x="6743" y="8838"/>
                  </a:lnTo>
                  <a:lnTo>
                    <a:pt x="31161" y="11556"/>
                  </a:lnTo>
                  <a:lnTo>
                    <a:pt x="75320" y="8990"/>
                  </a:lnTo>
                  <a:lnTo>
                    <a:pt x="1079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116">
              <a:extLst>
                <a:ext uri="{FF2B5EF4-FFF2-40B4-BE49-F238E27FC236}">
                  <a16:creationId xmlns:a16="http://schemas.microsoft.com/office/drawing/2014/main" xmlns="" id="{93068E22-9244-4905-8397-D2B32C8B071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31364" y="4149590"/>
              <a:ext cx="158387" cy="331498"/>
            </a:xfrm>
            <a:custGeom>
              <a:avLst/>
              <a:gdLst/>
              <a:ahLst/>
              <a:cxnLst/>
              <a:rect l="0" t="0" r="0" b="0"/>
              <a:pathLst>
                <a:path w="158387" h="331498">
                  <a:moveTo>
                    <a:pt x="139336" y="16010"/>
                  </a:moveTo>
                  <a:lnTo>
                    <a:pt x="139336" y="16010"/>
                  </a:lnTo>
                  <a:lnTo>
                    <a:pt x="129222" y="9268"/>
                  </a:lnTo>
                  <a:lnTo>
                    <a:pt x="88807" y="2213"/>
                  </a:lnTo>
                  <a:lnTo>
                    <a:pt x="72428" y="0"/>
                  </a:lnTo>
                  <a:lnTo>
                    <a:pt x="52013" y="2721"/>
                  </a:lnTo>
                  <a:lnTo>
                    <a:pt x="36714" y="8702"/>
                  </a:lnTo>
                  <a:lnTo>
                    <a:pt x="27639" y="15349"/>
                  </a:lnTo>
                  <a:lnTo>
                    <a:pt x="22665" y="26770"/>
                  </a:lnTo>
                  <a:lnTo>
                    <a:pt x="21159" y="42665"/>
                  </a:lnTo>
                  <a:lnTo>
                    <a:pt x="22868" y="77530"/>
                  </a:lnTo>
                  <a:lnTo>
                    <a:pt x="21015" y="109674"/>
                  </a:lnTo>
                  <a:lnTo>
                    <a:pt x="19376" y="156730"/>
                  </a:lnTo>
                  <a:lnTo>
                    <a:pt x="17111" y="190735"/>
                  </a:lnTo>
                  <a:lnTo>
                    <a:pt x="13752" y="224899"/>
                  </a:lnTo>
                  <a:lnTo>
                    <a:pt x="7894" y="267227"/>
                  </a:lnTo>
                  <a:lnTo>
                    <a:pt x="862" y="314285"/>
                  </a:lnTo>
                  <a:lnTo>
                    <a:pt x="0" y="326716"/>
                  </a:lnTo>
                  <a:lnTo>
                    <a:pt x="1995" y="328981"/>
                  </a:lnTo>
                  <a:lnTo>
                    <a:pt x="9857" y="331497"/>
                  </a:lnTo>
                  <a:lnTo>
                    <a:pt x="44406" y="327337"/>
                  </a:lnTo>
                  <a:lnTo>
                    <a:pt x="88239" y="317492"/>
                  </a:lnTo>
                  <a:lnTo>
                    <a:pt x="134779" y="307048"/>
                  </a:lnTo>
                  <a:lnTo>
                    <a:pt x="158386" y="301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17">
              <a:extLst>
                <a:ext uri="{FF2B5EF4-FFF2-40B4-BE49-F238E27FC236}">
                  <a16:creationId xmlns:a16="http://schemas.microsoft.com/office/drawing/2014/main" xmlns="" id="{FAC1250D-4D72-4E9A-94FF-F5C3BD6FD36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80713" y="4217644"/>
              <a:ext cx="130405" cy="201658"/>
            </a:xfrm>
            <a:custGeom>
              <a:avLst/>
              <a:gdLst/>
              <a:ahLst/>
              <a:cxnLst/>
              <a:rect l="0" t="0" r="0" b="0"/>
              <a:pathLst>
                <a:path w="130405" h="201658">
                  <a:moveTo>
                    <a:pt x="124937" y="24156"/>
                  </a:moveTo>
                  <a:lnTo>
                    <a:pt x="124937" y="24156"/>
                  </a:lnTo>
                  <a:lnTo>
                    <a:pt x="124937" y="20785"/>
                  </a:lnTo>
                  <a:lnTo>
                    <a:pt x="126818" y="17249"/>
                  </a:lnTo>
                  <a:lnTo>
                    <a:pt x="129300" y="13325"/>
                  </a:lnTo>
                  <a:lnTo>
                    <a:pt x="130404" y="9229"/>
                  </a:lnTo>
                  <a:lnTo>
                    <a:pt x="128582" y="7149"/>
                  </a:lnTo>
                  <a:lnTo>
                    <a:pt x="120913" y="2957"/>
                  </a:lnTo>
                  <a:lnTo>
                    <a:pt x="101324" y="0"/>
                  </a:lnTo>
                  <a:lnTo>
                    <a:pt x="77645" y="5867"/>
                  </a:lnTo>
                  <a:lnTo>
                    <a:pt x="56126" y="19913"/>
                  </a:lnTo>
                  <a:lnTo>
                    <a:pt x="32973" y="44222"/>
                  </a:lnTo>
                  <a:lnTo>
                    <a:pt x="25973" y="59885"/>
                  </a:lnTo>
                  <a:lnTo>
                    <a:pt x="25094" y="67025"/>
                  </a:lnTo>
                  <a:lnTo>
                    <a:pt x="29763" y="80603"/>
                  </a:lnTo>
                  <a:lnTo>
                    <a:pt x="33970" y="87187"/>
                  </a:lnTo>
                  <a:lnTo>
                    <a:pt x="46172" y="96385"/>
                  </a:lnTo>
                  <a:lnTo>
                    <a:pt x="82923" y="111569"/>
                  </a:lnTo>
                  <a:lnTo>
                    <a:pt x="82111" y="113476"/>
                  </a:lnTo>
                  <a:lnTo>
                    <a:pt x="59978" y="130602"/>
                  </a:lnTo>
                  <a:lnTo>
                    <a:pt x="17741" y="158814"/>
                  </a:lnTo>
                  <a:lnTo>
                    <a:pt x="4902" y="173572"/>
                  </a:lnTo>
                  <a:lnTo>
                    <a:pt x="0" y="183512"/>
                  </a:lnTo>
                  <a:lnTo>
                    <a:pt x="724" y="186837"/>
                  </a:lnTo>
                  <a:lnTo>
                    <a:pt x="5290" y="194296"/>
                  </a:lnTo>
                  <a:lnTo>
                    <a:pt x="9189" y="196849"/>
                  </a:lnTo>
                  <a:lnTo>
                    <a:pt x="19165" y="199686"/>
                  </a:lnTo>
                  <a:lnTo>
                    <a:pt x="62838" y="201657"/>
                  </a:lnTo>
                  <a:lnTo>
                    <a:pt x="104048" y="198526"/>
                  </a:lnTo>
                  <a:lnTo>
                    <a:pt x="124937" y="19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18">
              <a:extLst>
                <a:ext uri="{FF2B5EF4-FFF2-40B4-BE49-F238E27FC236}">
                  <a16:creationId xmlns:a16="http://schemas.microsoft.com/office/drawing/2014/main" xmlns="" id="{527395EB-9A31-4126-86A0-A4CF75A9CB0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75500" y="43751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7526"/>
                  </a:lnTo>
                  <a:lnTo>
                    <a:pt x="1832" y="4957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637">
            <a:extLst>
              <a:ext uri="{FF2B5EF4-FFF2-40B4-BE49-F238E27FC236}">
                <a16:creationId xmlns:a16="http://schemas.microsoft.com/office/drawing/2014/main" xmlns="" id="{6149AB05-A5C7-4040-BA97-FC55562BB8C2}"/>
              </a:ext>
            </a:extLst>
          </p:cNvPr>
          <p:cNvGrpSpPr/>
          <p:nvPr/>
        </p:nvGrpSpPr>
        <p:grpSpPr>
          <a:xfrm>
            <a:off x="7522855" y="4216762"/>
            <a:ext cx="287646" cy="252015"/>
            <a:chOff x="7522855" y="4216762"/>
            <a:chExt cx="287646" cy="252015"/>
          </a:xfrm>
        </p:grpSpPr>
        <p:sp>
          <p:nvSpPr>
            <p:cNvPr id="187" name="SMARTInkShape-3119">
              <a:extLst>
                <a:ext uri="{FF2B5EF4-FFF2-40B4-BE49-F238E27FC236}">
                  <a16:creationId xmlns:a16="http://schemas.microsoft.com/office/drawing/2014/main" xmlns="" id="{D4F62E87-FC03-4842-828B-C3B43BA5D1A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22855" y="4216762"/>
              <a:ext cx="135246" cy="217037"/>
            </a:xfrm>
            <a:custGeom>
              <a:avLst/>
              <a:gdLst/>
              <a:ahLst/>
              <a:cxnLst/>
              <a:rect l="0" t="0" r="0" b="0"/>
              <a:pathLst>
                <a:path w="135246" h="217037">
                  <a:moveTo>
                    <a:pt x="135245" y="18688"/>
                  </a:moveTo>
                  <a:lnTo>
                    <a:pt x="135245" y="18688"/>
                  </a:lnTo>
                  <a:lnTo>
                    <a:pt x="135245" y="9850"/>
                  </a:lnTo>
                  <a:lnTo>
                    <a:pt x="133364" y="5823"/>
                  </a:lnTo>
                  <a:lnTo>
                    <a:pt x="131874" y="3761"/>
                  </a:lnTo>
                  <a:lnTo>
                    <a:pt x="124574" y="1470"/>
                  </a:lnTo>
                  <a:lnTo>
                    <a:pt x="95899" y="0"/>
                  </a:lnTo>
                  <a:lnTo>
                    <a:pt x="66515" y="9858"/>
                  </a:lnTo>
                  <a:lnTo>
                    <a:pt x="42208" y="26184"/>
                  </a:lnTo>
                  <a:lnTo>
                    <a:pt x="21601" y="47799"/>
                  </a:lnTo>
                  <a:lnTo>
                    <a:pt x="16062" y="60084"/>
                  </a:lnTo>
                  <a:lnTo>
                    <a:pt x="15573" y="65335"/>
                  </a:lnTo>
                  <a:lnTo>
                    <a:pt x="18069" y="70247"/>
                  </a:lnTo>
                  <a:lnTo>
                    <a:pt x="28368" y="79468"/>
                  </a:lnTo>
                  <a:lnTo>
                    <a:pt x="44234" y="84507"/>
                  </a:lnTo>
                  <a:lnTo>
                    <a:pt x="91353" y="92371"/>
                  </a:lnTo>
                  <a:lnTo>
                    <a:pt x="104214" y="93769"/>
                  </a:lnTo>
                  <a:lnTo>
                    <a:pt x="106091" y="95553"/>
                  </a:lnTo>
                  <a:lnTo>
                    <a:pt x="105226" y="98154"/>
                  </a:lnTo>
                  <a:lnTo>
                    <a:pt x="97208" y="105511"/>
                  </a:lnTo>
                  <a:lnTo>
                    <a:pt x="59554" y="127482"/>
                  </a:lnTo>
                  <a:lnTo>
                    <a:pt x="24859" y="147819"/>
                  </a:lnTo>
                  <a:lnTo>
                    <a:pt x="8573" y="162863"/>
                  </a:lnTo>
                  <a:lnTo>
                    <a:pt x="1335" y="176605"/>
                  </a:lnTo>
                  <a:lnTo>
                    <a:pt x="0" y="189767"/>
                  </a:lnTo>
                  <a:lnTo>
                    <a:pt x="631" y="196241"/>
                  </a:lnTo>
                  <a:lnTo>
                    <a:pt x="4580" y="201263"/>
                  </a:lnTo>
                  <a:lnTo>
                    <a:pt x="18375" y="208723"/>
                  </a:lnTo>
                  <a:lnTo>
                    <a:pt x="52717" y="216889"/>
                  </a:lnTo>
                  <a:lnTo>
                    <a:pt x="94172" y="217036"/>
                  </a:lnTo>
                  <a:lnTo>
                    <a:pt x="122545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20">
              <a:extLst>
                <a:ext uri="{FF2B5EF4-FFF2-40B4-BE49-F238E27FC236}">
                  <a16:creationId xmlns:a16="http://schemas.microsoft.com/office/drawing/2014/main" xmlns="" id="{C0272094-9454-4A81-95E7-C57D44DAA69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715250" y="4400812"/>
              <a:ext cx="95251" cy="67965"/>
            </a:xfrm>
            <a:custGeom>
              <a:avLst/>
              <a:gdLst/>
              <a:ahLst/>
              <a:cxnLst/>
              <a:rect l="0" t="0" r="0" b="0"/>
              <a:pathLst>
                <a:path w="95251" h="67965">
                  <a:moveTo>
                    <a:pt x="0" y="6088"/>
                  </a:moveTo>
                  <a:lnTo>
                    <a:pt x="0" y="6088"/>
                  </a:lnTo>
                  <a:lnTo>
                    <a:pt x="6741" y="2717"/>
                  </a:lnTo>
                  <a:lnTo>
                    <a:pt x="35321" y="0"/>
                  </a:lnTo>
                  <a:lnTo>
                    <a:pt x="38364" y="1324"/>
                  </a:lnTo>
                  <a:lnTo>
                    <a:pt x="40393" y="3617"/>
                  </a:lnTo>
                  <a:lnTo>
                    <a:pt x="42646" y="9929"/>
                  </a:lnTo>
                  <a:lnTo>
                    <a:pt x="43648" y="17438"/>
                  </a:lnTo>
                  <a:lnTo>
                    <a:pt x="40330" y="25478"/>
                  </a:lnTo>
                  <a:lnTo>
                    <a:pt x="16198" y="58312"/>
                  </a:lnTo>
                  <a:lnTo>
                    <a:pt x="14254" y="64106"/>
                  </a:lnTo>
                  <a:lnTo>
                    <a:pt x="14441" y="65933"/>
                  </a:lnTo>
                  <a:lnTo>
                    <a:pt x="15272" y="67151"/>
                  </a:lnTo>
                  <a:lnTo>
                    <a:pt x="16532" y="67964"/>
                  </a:lnTo>
                  <a:lnTo>
                    <a:pt x="44466" y="62466"/>
                  </a:lnTo>
                  <a:lnTo>
                    <a:pt x="95250" y="5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3121">
            <a:extLst>
              <a:ext uri="{FF2B5EF4-FFF2-40B4-BE49-F238E27FC236}">
                <a16:creationId xmlns:a16="http://schemas.microsoft.com/office/drawing/2014/main" xmlns="" id="{7F2EB5C7-C9E8-4F6F-86EE-6AB9576A8E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39100" y="43878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63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639">
            <a:extLst>
              <a:ext uri="{FF2B5EF4-FFF2-40B4-BE49-F238E27FC236}">
                <a16:creationId xmlns:a16="http://schemas.microsoft.com/office/drawing/2014/main" xmlns="" id="{FFB05B45-802A-4FBD-A84E-4006222D9131}"/>
              </a:ext>
            </a:extLst>
          </p:cNvPr>
          <p:cNvGrpSpPr/>
          <p:nvPr/>
        </p:nvGrpSpPr>
        <p:grpSpPr>
          <a:xfrm>
            <a:off x="8730039" y="4092092"/>
            <a:ext cx="504078" cy="441809"/>
            <a:chOff x="8730039" y="4092092"/>
            <a:chExt cx="504078" cy="441809"/>
          </a:xfrm>
        </p:grpSpPr>
        <p:sp>
          <p:nvSpPr>
            <p:cNvPr id="191" name="SMARTInkShape-3122">
              <a:extLst>
                <a:ext uri="{FF2B5EF4-FFF2-40B4-BE49-F238E27FC236}">
                  <a16:creationId xmlns:a16="http://schemas.microsoft.com/office/drawing/2014/main" xmlns="" id="{0FEFCCFD-B1E8-419C-AAC2-E50FCFD42A7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41140" y="4377146"/>
              <a:ext cx="75273" cy="61505"/>
            </a:xfrm>
            <a:custGeom>
              <a:avLst/>
              <a:gdLst/>
              <a:ahLst/>
              <a:cxnLst/>
              <a:rect l="0" t="0" r="0" b="0"/>
              <a:pathLst>
                <a:path w="75273" h="61505">
                  <a:moveTo>
                    <a:pt x="18710" y="4354"/>
                  </a:moveTo>
                  <a:lnTo>
                    <a:pt x="18710" y="4354"/>
                  </a:lnTo>
                  <a:lnTo>
                    <a:pt x="15339" y="4354"/>
                  </a:lnTo>
                  <a:lnTo>
                    <a:pt x="14346" y="5059"/>
                  </a:lnTo>
                  <a:lnTo>
                    <a:pt x="13683" y="6235"/>
                  </a:lnTo>
                  <a:lnTo>
                    <a:pt x="12620" y="13192"/>
                  </a:lnTo>
                  <a:lnTo>
                    <a:pt x="11706" y="30794"/>
                  </a:lnTo>
                  <a:lnTo>
                    <a:pt x="7304" y="43546"/>
                  </a:lnTo>
                  <a:lnTo>
                    <a:pt x="806" y="53486"/>
                  </a:lnTo>
                  <a:lnTo>
                    <a:pt x="424" y="53337"/>
                  </a:lnTo>
                  <a:lnTo>
                    <a:pt x="0" y="51289"/>
                  </a:lnTo>
                  <a:lnTo>
                    <a:pt x="6502" y="36056"/>
                  </a:lnTo>
                  <a:lnTo>
                    <a:pt x="20738" y="17040"/>
                  </a:lnTo>
                  <a:lnTo>
                    <a:pt x="38361" y="4742"/>
                  </a:lnTo>
                  <a:lnTo>
                    <a:pt x="56988" y="0"/>
                  </a:lnTo>
                  <a:lnTo>
                    <a:pt x="61867" y="746"/>
                  </a:lnTo>
                  <a:lnTo>
                    <a:pt x="65827" y="2654"/>
                  </a:lnTo>
                  <a:lnTo>
                    <a:pt x="69170" y="5338"/>
                  </a:lnTo>
                  <a:lnTo>
                    <a:pt x="72887" y="15845"/>
                  </a:lnTo>
                  <a:lnTo>
                    <a:pt x="75272" y="38844"/>
                  </a:lnTo>
                  <a:lnTo>
                    <a:pt x="69510" y="61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23">
              <a:extLst>
                <a:ext uri="{FF2B5EF4-FFF2-40B4-BE49-F238E27FC236}">
                  <a16:creationId xmlns:a16="http://schemas.microsoft.com/office/drawing/2014/main" xmlns="" id="{5CDDAFAE-2B48-4121-92F2-18DCE7634D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730039" y="4180404"/>
              <a:ext cx="172662" cy="226497"/>
            </a:xfrm>
            <a:custGeom>
              <a:avLst/>
              <a:gdLst/>
              <a:ahLst/>
              <a:cxnLst/>
              <a:rect l="0" t="0" r="0" b="0"/>
              <a:pathLst>
                <a:path w="172662" h="226497">
                  <a:moveTo>
                    <a:pt x="172661" y="23296"/>
                  </a:moveTo>
                  <a:lnTo>
                    <a:pt x="172661" y="23296"/>
                  </a:lnTo>
                  <a:lnTo>
                    <a:pt x="172661" y="14458"/>
                  </a:lnTo>
                  <a:lnTo>
                    <a:pt x="169290" y="4998"/>
                  </a:lnTo>
                  <a:lnTo>
                    <a:pt x="165475" y="2631"/>
                  </a:lnTo>
                  <a:lnTo>
                    <a:pt x="153709" y="0"/>
                  </a:lnTo>
                  <a:lnTo>
                    <a:pt x="124476" y="1890"/>
                  </a:lnTo>
                  <a:lnTo>
                    <a:pt x="92376" y="13661"/>
                  </a:lnTo>
                  <a:lnTo>
                    <a:pt x="67264" y="30554"/>
                  </a:lnTo>
                  <a:lnTo>
                    <a:pt x="58790" y="42749"/>
                  </a:lnTo>
                  <a:lnTo>
                    <a:pt x="56530" y="48965"/>
                  </a:lnTo>
                  <a:lnTo>
                    <a:pt x="56435" y="54519"/>
                  </a:lnTo>
                  <a:lnTo>
                    <a:pt x="60092" y="64454"/>
                  </a:lnTo>
                  <a:lnTo>
                    <a:pt x="85383" y="90124"/>
                  </a:lnTo>
                  <a:lnTo>
                    <a:pt x="85548" y="92543"/>
                  </a:lnTo>
                  <a:lnTo>
                    <a:pt x="84952" y="94860"/>
                  </a:lnTo>
                  <a:lnTo>
                    <a:pt x="39674" y="125604"/>
                  </a:lnTo>
                  <a:lnTo>
                    <a:pt x="15900" y="147527"/>
                  </a:lnTo>
                  <a:lnTo>
                    <a:pt x="2193" y="168525"/>
                  </a:lnTo>
                  <a:lnTo>
                    <a:pt x="0" y="183563"/>
                  </a:lnTo>
                  <a:lnTo>
                    <a:pt x="404" y="191524"/>
                  </a:lnTo>
                  <a:lnTo>
                    <a:pt x="6496" y="204132"/>
                  </a:lnTo>
                  <a:lnTo>
                    <a:pt x="11084" y="209470"/>
                  </a:lnTo>
                  <a:lnTo>
                    <a:pt x="27471" y="217282"/>
                  </a:lnTo>
                  <a:lnTo>
                    <a:pt x="72485" y="224676"/>
                  </a:lnTo>
                  <a:lnTo>
                    <a:pt x="117909" y="226137"/>
                  </a:lnTo>
                  <a:lnTo>
                    <a:pt x="134561" y="226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124">
              <a:extLst>
                <a:ext uri="{FF2B5EF4-FFF2-40B4-BE49-F238E27FC236}">
                  <a16:creationId xmlns:a16="http://schemas.microsoft.com/office/drawing/2014/main" xmlns="" id="{114086BA-6F2B-4198-B66F-E538925AC74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17000" y="4092092"/>
              <a:ext cx="217117" cy="441809"/>
            </a:xfrm>
            <a:custGeom>
              <a:avLst/>
              <a:gdLst/>
              <a:ahLst/>
              <a:cxnLst/>
              <a:rect l="0" t="0" r="0" b="0"/>
              <a:pathLst>
                <a:path w="217117" h="441809">
                  <a:moveTo>
                    <a:pt x="95250" y="3658"/>
                  </a:moveTo>
                  <a:lnTo>
                    <a:pt x="95250" y="3658"/>
                  </a:lnTo>
                  <a:lnTo>
                    <a:pt x="91879" y="287"/>
                  </a:lnTo>
                  <a:lnTo>
                    <a:pt x="92297" y="0"/>
                  </a:lnTo>
                  <a:lnTo>
                    <a:pt x="137351" y="10289"/>
                  </a:lnTo>
                  <a:lnTo>
                    <a:pt x="181569" y="18530"/>
                  </a:lnTo>
                  <a:lnTo>
                    <a:pt x="203533" y="24841"/>
                  </a:lnTo>
                  <a:lnTo>
                    <a:pt x="212285" y="30947"/>
                  </a:lnTo>
                  <a:lnTo>
                    <a:pt x="215607" y="34550"/>
                  </a:lnTo>
                  <a:lnTo>
                    <a:pt x="217116" y="39776"/>
                  </a:lnTo>
                  <a:lnTo>
                    <a:pt x="216911" y="53106"/>
                  </a:lnTo>
                  <a:lnTo>
                    <a:pt x="205255" y="95505"/>
                  </a:lnTo>
                  <a:lnTo>
                    <a:pt x="189933" y="136391"/>
                  </a:lnTo>
                  <a:lnTo>
                    <a:pt x="175437" y="179786"/>
                  </a:lnTo>
                  <a:lnTo>
                    <a:pt x="159461" y="223217"/>
                  </a:lnTo>
                  <a:lnTo>
                    <a:pt x="150336" y="263916"/>
                  </a:lnTo>
                  <a:lnTo>
                    <a:pt x="148025" y="305530"/>
                  </a:lnTo>
                  <a:lnTo>
                    <a:pt x="151326" y="348149"/>
                  </a:lnTo>
                  <a:lnTo>
                    <a:pt x="150201" y="370548"/>
                  </a:lnTo>
                  <a:lnTo>
                    <a:pt x="148600" y="382620"/>
                  </a:lnTo>
                  <a:lnTo>
                    <a:pt x="152343" y="412723"/>
                  </a:lnTo>
                  <a:lnTo>
                    <a:pt x="151657" y="413952"/>
                  </a:lnTo>
                  <a:lnTo>
                    <a:pt x="150493" y="414770"/>
                  </a:lnTo>
                  <a:lnTo>
                    <a:pt x="147320" y="416386"/>
                  </a:lnTo>
                  <a:lnTo>
                    <a:pt x="140155" y="421262"/>
                  </a:lnTo>
                  <a:lnTo>
                    <a:pt x="93297" y="434677"/>
                  </a:lnTo>
                  <a:lnTo>
                    <a:pt x="57927" y="438638"/>
                  </a:lnTo>
                  <a:lnTo>
                    <a:pt x="0" y="44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640">
            <a:extLst>
              <a:ext uri="{FF2B5EF4-FFF2-40B4-BE49-F238E27FC236}">
                <a16:creationId xmlns:a16="http://schemas.microsoft.com/office/drawing/2014/main" xmlns="" id="{BC9DDBA7-85DD-4C67-91C8-669E73EDB67A}"/>
              </a:ext>
            </a:extLst>
          </p:cNvPr>
          <p:cNvGrpSpPr/>
          <p:nvPr/>
        </p:nvGrpSpPr>
        <p:grpSpPr>
          <a:xfrm>
            <a:off x="4952414" y="5686997"/>
            <a:ext cx="400637" cy="399936"/>
            <a:chOff x="4952414" y="5686997"/>
            <a:chExt cx="400637" cy="399936"/>
          </a:xfrm>
        </p:grpSpPr>
        <p:sp>
          <p:nvSpPr>
            <p:cNvPr id="195" name="SMARTInkShape-3125">
              <a:extLst>
                <a:ext uri="{FF2B5EF4-FFF2-40B4-BE49-F238E27FC236}">
                  <a16:creationId xmlns:a16="http://schemas.microsoft.com/office/drawing/2014/main" xmlns="" id="{C591C597-4067-4379-B58A-C3A5DD40EED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45100" y="5709533"/>
              <a:ext cx="38101" cy="132468"/>
            </a:xfrm>
            <a:custGeom>
              <a:avLst/>
              <a:gdLst/>
              <a:ahLst/>
              <a:cxnLst/>
              <a:rect l="0" t="0" r="0" b="0"/>
              <a:pathLst>
                <a:path w="38101" h="1324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5195" y="1822"/>
                  </a:lnTo>
                  <a:lnTo>
                    <a:pt x="20394" y="9491"/>
                  </a:lnTo>
                  <a:lnTo>
                    <a:pt x="28775" y="42507"/>
                  </a:lnTo>
                  <a:lnTo>
                    <a:pt x="33043" y="85299"/>
                  </a:lnTo>
                  <a:lnTo>
                    <a:pt x="381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126">
              <a:extLst>
                <a:ext uri="{FF2B5EF4-FFF2-40B4-BE49-F238E27FC236}">
                  <a16:creationId xmlns:a16="http://schemas.microsoft.com/office/drawing/2014/main" xmlns="" id="{5666CF7D-4B55-4576-B0E5-27A2116B26C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952414" y="5847194"/>
              <a:ext cx="235537" cy="239739"/>
            </a:xfrm>
            <a:custGeom>
              <a:avLst/>
              <a:gdLst/>
              <a:ahLst/>
              <a:cxnLst/>
              <a:rect l="0" t="0" r="0" b="0"/>
              <a:pathLst>
                <a:path w="235537" h="239739">
                  <a:moveTo>
                    <a:pt x="191086" y="64656"/>
                  </a:moveTo>
                  <a:lnTo>
                    <a:pt x="191086" y="64656"/>
                  </a:lnTo>
                  <a:lnTo>
                    <a:pt x="191086" y="55817"/>
                  </a:lnTo>
                  <a:lnTo>
                    <a:pt x="192967" y="51791"/>
                  </a:lnTo>
                  <a:lnTo>
                    <a:pt x="195450" y="47649"/>
                  </a:lnTo>
                  <a:lnTo>
                    <a:pt x="197044" y="39242"/>
                  </a:lnTo>
                  <a:lnTo>
                    <a:pt x="197358" y="27416"/>
                  </a:lnTo>
                  <a:lnTo>
                    <a:pt x="195973" y="24307"/>
                  </a:lnTo>
                  <a:lnTo>
                    <a:pt x="179752" y="8630"/>
                  </a:lnTo>
                  <a:lnTo>
                    <a:pt x="147354" y="0"/>
                  </a:lnTo>
                  <a:lnTo>
                    <a:pt x="125318" y="878"/>
                  </a:lnTo>
                  <a:lnTo>
                    <a:pt x="115491" y="3087"/>
                  </a:lnTo>
                  <a:lnTo>
                    <a:pt x="84805" y="23052"/>
                  </a:lnTo>
                  <a:lnTo>
                    <a:pt x="60112" y="47939"/>
                  </a:lnTo>
                  <a:lnTo>
                    <a:pt x="51736" y="62871"/>
                  </a:lnTo>
                  <a:lnTo>
                    <a:pt x="49503" y="69815"/>
                  </a:lnTo>
                  <a:lnTo>
                    <a:pt x="50784" y="83177"/>
                  </a:lnTo>
                  <a:lnTo>
                    <a:pt x="53101" y="89703"/>
                  </a:lnTo>
                  <a:lnTo>
                    <a:pt x="63202" y="100718"/>
                  </a:lnTo>
                  <a:lnTo>
                    <a:pt x="89311" y="115916"/>
                  </a:lnTo>
                  <a:lnTo>
                    <a:pt x="101742" y="120062"/>
                  </a:lnTo>
                  <a:lnTo>
                    <a:pt x="103301" y="121349"/>
                  </a:lnTo>
                  <a:lnTo>
                    <a:pt x="103635" y="122912"/>
                  </a:lnTo>
                  <a:lnTo>
                    <a:pt x="103152" y="124660"/>
                  </a:lnTo>
                  <a:lnTo>
                    <a:pt x="75618" y="142674"/>
                  </a:lnTo>
                  <a:lnTo>
                    <a:pt x="29727" y="168496"/>
                  </a:lnTo>
                  <a:lnTo>
                    <a:pt x="12832" y="184185"/>
                  </a:lnTo>
                  <a:lnTo>
                    <a:pt x="2971" y="200565"/>
                  </a:lnTo>
                  <a:lnTo>
                    <a:pt x="0" y="213490"/>
                  </a:lnTo>
                  <a:lnTo>
                    <a:pt x="195" y="218912"/>
                  </a:lnTo>
                  <a:lnTo>
                    <a:pt x="3853" y="223938"/>
                  </a:lnTo>
                  <a:lnTo>
                    <a:pt x="17325" y="233285"/>
                  </a:lnTo>
                  <a:lnTo>
                    <a:pt x="61599" y="239738"/>
                  </a:lnTo>
                  <a:lnTo>
                    <a:pt x="99434" y="239367"/>
                  </a:lnTo>
                  <a:lnTo>
                    <a:pt x="137652" y="236849"/>
                  </a:lnTo>
                  <a:lnTo>
                    <a:pt x="171100" y="233379"/>
                  </a:lnTo>
                  <a:lnTo>
                    <a:pt x="210956" y="224087"/>
                  </a:lnTo>
                  <a:lnTo>
                    <a:pt x="235536" y="21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127">
              <a:extLst>
                <a:ext uri="{FF2B5EF4-FFF2-40B4-BE49-F238E27FC236}">
                  <a16:creationId xmlns:a16="http://schemas.microsoft.com/office/drawing/2014/main" xmlns="" id="{B16A6552-8214-4155-B171-147A3C89797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46479" y="5686997"/>
              <a:ext cx="206572" cy="40704"/>
            </a:xfrm>
            <a:custGeom>
              <a:avLst/>
              <a:gdLst/>
              <a:ahLst/>
              <a:cxnLst/>
              <a:rect l="0" t="0" r="0" b="0"/>
              <a:pathLst>
                <a:path w="206572" h="40704">
                  <a:moveTo>
                    <a:pt x="3371" y="40703"/>
                  </a:moveTo>
                  <a:lnTo>
                    <a:pt x="3371" y="40703"/>
                  </a:lnTo>
                  <a:lnTo>
                    <a:pt x="0" y="37332"/>
                  </a:lnTo>
                  <a:lnTo>
                    <a:pt x="1123" y="34928"/>
                  </a:lnTo>
                  <a:lnTo>
                    <a:pt x="8017" y="28494"/>
                  </a:lnTo>
                  <a:lnTo>
                    <a:pt x="33911" y="16938"/>
                  </a:lnTo>
                  <a:lnTo>
                    <a:pt x="75136" y="7948"/>
                  </a:lnTo>
                  <a:lnTo>
                    <a:pt x="108644" y="3096"/>
                  </a:lnTo>
                  <a:lnTo>
                    <a:pt x="143292" y="0"/>
                  </a:lnTo>
                  <a:lnTo>
                    <a:pt x="185627" y="1518"/>
                  </a:lnTo>
                  <a:lnTo>
                    <a:pt x="206571" y="2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3128">
            <a:extLst>
              <a:ext uri="{FF2B5EF4-FFF2-40B4-BE49-F238E27FC236}">
                <a16:creationId xmlns:a16="http://schemas.microsoft.com/office/drawing/2014/main" xmlns="" id="{83533A08-6358-4B7A-9C66-29E9B90F42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93117" y="5814476"/>
            <a:ext cx="185384" cy="247671"/>
          </a:xfrm>
          <a:custGeom>
            <a:avLst/>
            <a:gdLst/>
            <a:ahLst/>
            <a:cxnLst/>
            <a:rect l="0" t="0" r="0" b="0"/>
            <a:pathLst>
              <a:path w="185384" h="247671">
                <a:moveTo>
                  <a:pt x="140933" y="40224"/>
                </a:moveTo>
                <a:lnTo>
                  <a:pt x="140933" y="40224"/>
                </a:lnTo>
                <a:lnTo>
                  <a:pt x="144304" y="40224"/>
                </a:lnTo>
                <a:lnTo>
                  <a:pt x="145297" y="39519"/>
                </a:lnTo>
                <a:lnTo>
                  <a:pt x="145959" y="38342"/>
                </a:lnTo>
                <a:lnTo>
                  <a:pt x="146400" y="36853"/>
                </a:lnTo>
                <a:lnTo>
                  <a:pt x="150392" y="31385"/>
                </a:lnTo>
                <a:lnTo>
                  <a:pt x="154074" y="29240"/>
                </a:lnTo>
                <a:lnTo>
                  <a:pt x="156044" y="28668"/>
                </a:lnTo>
                <a:lnTo>
                  <a:pt x="157356" y="27581"/>
                </a:lnTo>
                <a:lnTo>
                  <a:pt x="158816" y="24492"/>
                </a:lnTo>
                <a:lnTo>
                  <a:pt x="158499" y="22680"/>
                </a:lnTo>
                <a:lnTo>
                  <a:pt x="156266" y="18786"/>
                </a:lnTo>
                <a:lnTo>
                  <a:pt x="147671" y="12627"/>
                </a:lnTo>
                <a:lnTo>
                  <a:pt x="118380" y="0"/>
                </a:lnTo>
                <a:lnTo>
                  <a:pt x="95052" y="397"/>
                </a:lnTo>
                <a:lnTo>
                  <a:pt x="69169" y="8354"/>
                </a:lnTo>
                <a:lnTo>
                  <a:pt x="43627" y="26391"/>
                </a:lnTo>
                <a:lnTo>
                  <a:pt x="24926" y="49610"/>
                </a:lnTo>
                <a:lnTo>
                  <a:pt x="17191" y="70992"/>
                </a:lnTo>
                <a:lnTo>
                  <a:pt x="18270" y="90733"/>
                </a:lnTo>
                <a:lnTo>
                  <a:pt x="21763" y="95769"/>
                </a:lnTo>
                <a:lnTo>
                  <a:pt x="33170" y="103246"/>
                </a:lnTo>
                <a:lnTo>
                  <a:pt x="62784" y="108725"/>
                </a:lnTo>
                <a:lnTo>
                  <a:pt x="86113" y="109896"/>
                </a:lnTo>
                <a:lnTo>
                  <a:pt x="86042" y="109955"/>
                </a:lnTo>
                <a:lnTo>
                  <a:pt x="82200" y="110022"/>
                </a:lnTo>
                <a:lnTo>
                  <a:pt x="39128" y="136585"/>
                </a:lnTo>
                <a:lnTo>
                  <a:pt x="15754" y="158224"/>
                </a:lnTo>
                <a:lnTo>
                  <a:pt x="2164" y="182509"/>
                </a:lnTo>
                <a:lnTo>
                  <a:pt x="0" y="199183"/>
                </a:lnTo>
                <a:lnTo>
                  <a:pt x="2097" y="215294"/>
                </a:lnTo>
                <a:lnTo>
                  <a:pt x="7731" y="229511"/>
                </a:lnTo>
                <a:lnTo>
                  <a:pt x="18702" y="239122"/>
                </a:lnTo>
                <a:lnTo>
                  <a:pt x="25580" y="242673"/>
                </a:lnTo>
                <a:lnTo>
                  <a:pt x="62226" y="247670"/>
                </a:lnTo>
                <a:lnTo>
                  <a:pt x="108832" y="245779"/>
                </a:lnTo>
                <a:lnTo>
                  <a:pt x="155019" y="244120"/>
                </a:lnTo>
                <a:lnTo>
                  <a:pt x="185383" y="2434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SMARTInkShape-Group642">
            <a:extLst>
              <a:ext uri="{FF2B5EF4-FFF2-40B4-BE49-F238E27FC236}">
                <a16:creationId xmlns:a16="http://schemas.microsoft.com/office/drawing/2014/main" xmlns="" id="{A97E9EEF-FF43-4617-BC9E-FC3CB5180D02}"/>
              </a:ext>
            </a:extLst>
          </p:cNvPr>
          <p:cNvGrpSpPr/>
          <p:nvPr/>
        </p:nvGrpSpPr>
        <p:grpSpPr>
          <a:xfrm>
            <a:off x="6140450" y="5892800"/>
            <a:ext cx="215901" cy="82551"/>
            <a:chOff x="6140450" y="5892800"/>
            <a:chExt cx="215901" cy="82551"/>
          </a:xfrm>
        </p:grpSpPr>
        <p:sp>
          <p:nvSpPr>
            <p:cNvPr id="200" name="SMARTInkShape-3129">
              <a:extLst>
                <a:ext uri="{FF2B5EF4-FFF2-40B4-BE49-F238E27FC236}">
                  <a16:creationId xmlns:a16="http://schemas.microsoft.com/office/drawing/2014/main" xmlns="" id="{CDF287A7-4682-4824-A2B7-3483B3A42FF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84900" y="5975349"/>
              <a:ext cx="171451" cy="2"/>
            </a:xfrm>
            <a:custGeom>
              <a:avLst/>
              <a:gdLst/>
              <a:ahLst/>
              <a:cxnLst/>
              <a:rect l="0" t="0" r="0" b="0"/>
              <a:pathLst>
                <a:path w="171451" h="2">
                  <a:moveTo>
                    <a:pt x="0" y="1"/>
                  </a:moveTo>
                  <a:lnTo>
                    <a:pt x="0" y="1"/>
                  </a:lnTo>
                  <a:lnTo>
                    <a:pt x="39231" y="0"/>
                  </a:lnTo>
                  <a:lnTo>
                    <a:pt x="80298" y="0"/>
                  </a:lnTo>
                  <a:lnTo>
                    <a:pt x="126332" y="0"/>
                  </a:lnTo>
                  <a:lnTo>
                    <a:pt x="17145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130">
              <a:extLst>
                <a:ext uri="{FF2B5EF4-FFF2-40B4-BE49-F238E27FC236}">
                  <a16:creationId xmlns:a16="http://schemas.microsoft.com/office/drawing/2014/main" xmlns="" id="{77A65430-4412-4C28-B64D-C0FC0205F83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40450" y="58928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4258" y="6185"/>
                  </a:lnTo>
                  <a:lnTo>
                    <a:pt x="86256" y="1833"/>
                  </a:lnTo>
                  <a:lnTo>
                    <a:pt x="128803" y="54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643">
            <a:extLst>
              <a:ext uri="{FF2B5EF4-FFF2-40B4-BE49-F238E27FC236}">
                <a16:creationId xmlns:a16="http://schemas.microsoft.com/office/drawing/2014/main" xmlns="" id="{C50B8DDE-91B4-4DB9-93D5-7D32C760F510}"/>
              </a:ext>
            </a:extLst>
          </p:cNvPr>
          <p:cNvGrpSpPr/>
          <p:nvPr/>
        </p:nvGrpSpPr>
        <p:grpSpPr>
          <a:xfrm>
            <a:off x="6672612" y="5716351"/>
            <a:ext cx="775939" cy="317965"/>
            <a:chOff x="6672612" y="5716351"/>
            <a:chExt cx="775939" cy="317965"/>
          </a:xfrm>
        </p:grpSpPr>
        <p:sp>
          <p:nvSpPr>
            <p:cNvPr id="203" name="SMARTInkShape-3131">
              <a:extLst>
                <a:ext uri="{FF2B5EF4-FFF2-40B4-BE49-F238E27FC236}">
                  <a16:creationId xmlns:a16="http://schemas.microsoft.com/office/drawing/2014/main" xmlns="" id="{F4A95068-5D37-4F03-B81C-00BE2164B01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77100" y="5896397"/>
              <a:ext cx="133351" cy="9104"/>
            </a:xfrm>
            <a:custGeom>
              <a:avLst/>
              <a:gdLst/>
              <a:ahLst/>
              <a:cxnLst/>
              <a:rect l="0" t="0" r="0" b="0"/>
              <a:pathLst>
                <a:path w="133351" h="9104">
                  <a:moveTo>
                    <a:pt x="0" y="9103"/>
                  </a:moveTo>
                  <a:lnTo>
                    <a:pt x="0" y="9103"/>
                  </a:lnTo>
                  <a:lnTo>
                    <a:pt x="39998" y="264"/>
                  </a:lnTo>
                  <a:lnTo>
                    <a:pt x="73751" y="0"/>
                  </a:lnTo>
                  <a:lnTo>
                    <a:pt x="133350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132">
              <a:extLst>
                <a:ext uri="{FF2B5EF4-FFF2-40B4-BE49-F238E27FC236}">
                  <a16:creationId xmlns:a16="http://schemas.microsoft.com/office/drawing/2014/main" xmlns="" id="{8918122A-D65C-4419-AD9C-18767B67033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03511" y="5716351"/>
              <a:ext cx="245040" cy="313706"/>
            </a:xfrm>
            <a:custGeom>
              <a:avLst/>
              <a:gdLst/>
              <a:ahLst/>
              <a:cxnLst/>
              <a:rect l="0" t="0" r="0" b="0"/>
              <a:pathLst>
                <a:path w="245040" h="313706">
                  <a:moveTo>
                    <a:pt x="232339" y="17699"/>
                  </a:moveTo>
                  <a:lnTo>
                    <a:pt x="232339" y="17699"/>
                  </a:lnTo>
                  <a:lnTo>
                    <a:pt x="225597" y="14328"/>
                  </a:lnTo>
                  <a:lnTo>
                    <a:pt x="220406" y="8910"/>
                  </a:lnTo>
                  <a:lnTo>
                    <a:pt x="218034" y="5490"/>
                  </a:lnTo>
                  <a:lnTo>
                    <a:pt x="214335" y="3209"/>
                  </a:lnTo>
                  <a:lnTo>
                    <a:pt x="197606" y="0"/>
                  </a:lnTo>
                  <a:lnTo>
                    <a:pt x="170229" y="461"/>
                  </a:lnTo>
                  <a:lnTo>
                    <a:pt x="127172" y="10661"/>
                  </a:lnTo>
                  <a:lnTo>
                    <a:pt x="101694" y="19377"/>
                  </a:lnTo>
                  <a:lnTo>
                    <a:pt x="94443" y="23051"/>
                  </a:lnTo>
                  <a:lnTo>
                    <a:pt x="89608" y="28323"/>
                  </a:lnTo>
                  <a:lnTo>
                    <a:pt x="77841" y="65108"/>
                  </a:lnTo>
                  <a:lnTo>
                    <a:pt x="73723" y="109143"/>
                  </a:lnTo>
                  <a:lnTo>
                    <a:pt x="67357" y="150313"/>
                  </a:lnTo>
                  <a:lnTo>
                    <a:pt x="52693" y="193086"/>
                  </a:lnTo>
                  <a:lnTo>
                    <a:pt x="34942" y="232179"/>
                  </a:lnTo>
                  <a:lnTo>
                    <a:pt x="11863" y="275469"/>
                  </a:lnTo>
                  <a:lnTo>
                    <a:pt x="249" y="301293"/>
                  </a:lnTo>
                  <a:lnTo>
                    <a:pt x="0" y="304834"/>
                  </a:lnTo>
                  <a:lnTo>
                    <a:pt x="1607" y="310650"/>
                  </a:lnTo>
                  <a:lnTo>
                    <a:pt x="12199" y="313705"/>
                  </a:lnTo>
                  <a:lnTo>
                    <a:pt x="57857" y="312295"/>
                  </a:lnTo>
                  <a:lnTo>
                    <a:pt x="92467" y="309028"/>
                  </a:lnTo>
                  <a:lnTo>
                    <a:pt x="130662" y="305928"/>
                  </a:lnTo>
                  <a:lnTo>
                    <a:pt x="168805" y="304551"/>
                  </a:lnTo>
                  <a:lnTo>
                    <a:pt x="215866" y="307146"/>
                  </a:lnTo>
                  <a:lnTo>
                    <a:pt x="245039" y="309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133">
              <a:extLst>
                <a:ext uri="{FF2B5EF4-FFF2-40B4-BE49-F238E27FC236}">
                  <a16:creationId xmlns:a16="http://schemas.microsoft.com/office/drawing/2014/main" xmlns="" id="{4539C467-4757-4F36-AEAE-0ECA6DADC36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59600" y="5742217"/>
              <a:ext cx="158751" cy="267757"/>
            </a:xfrm>
            <a:custGeom>
              <a:avLst/>
              <a:gdLst/>
              <a:ahLst/>
              <a:cxnLst/>
              <a:rect l="0" t="0" r="0" b="0"/>
              <a:pathLst>
                <a:path w="158751" h="267757">
                  <a:moveTo>
                    <a:pt x="158750" y="23583"/>
                  </a:moveTo>
                  <a:lnTo>
                    <a:pt x="158750" y="23583"/>
                  </a:lnTo>
                  <a:lnTo>
                    <a:pt x="155379" y="13470"/>
                  </a:lnTo>
                  <a:lnTo>
                    <a:pt x="148080" y="6623"/>
                  </a:lnTo>
                  <a:lnTo>
                    <a:pt x="137074" y="1934"/>
                  </a:lnTo>
                  <a:lnTo>
                    <a:pt x="114305" y="0"/>
                  </a:lnTo>
                  <a:lnTo>
                    <a:pt x="84825" y="4993"/>
                  </a:lnTo>
                  <a:lnTo>
                    <a:pt x="39177" y="24928"/>
                  </a:lnTo>
                  <a:lnTo>
                    <a:pt x="20234" y="36881"/>
                  </a:lnTo>
                  <a:lnTo>
                    <a:pt x="9463" y="49248"/>
                  </a:lnTo>
                  <a:lnTo>
                    <a:pt x="7014" y="54804"/>
                  </a:lnTo>
                  <a:lnTo>
                    <a:pt x="6175" y="64741"/>
                  </a:lnTo>
                  <a:lnTo>
                    <a:pt x="15679" y="75742"/>
                  </a:lnTo>
                  <a:lnTo>
                    <a:pt x="61201" y="111381"/>
                  </a:lnTo>
                  <a:lnTo>
                    <a:pt x="104987" y="144434"/>
                  </a:lnTo>
                  <a:lnTo>
                    <a:pt x="121450" y="161961"/>
                  </a:lnTo>
                  <a:lnTo>
                    <a:pt x="131118" y="181510"/>
                  </a:lnTo>
                  <a:lnTo>
                    <a:pt x="132123" y="200076"/>
                  </a:lnTo>
                  <a:lnTo>
                    <a:pt x="130415" y="208978"/>
                  </a:lnTo>
                  <a:lnTo>
                    <a:pt x="117229" y="226396"/>
                  </a:lnTo>
                  <a:lnTo>
                    <a:pt x="95846" y="242839"/>
                  </a:lnTo>
                  <a:lnTo>
                    <a:pt x="54190" y="261879"/>
                  </a:lnTo>
                  <a:lnTo>
                    <a:pt x="20681" y="267756"/>
                  </a:lnTo>
                  <a:lnTo>
                    <a:pt x="6605" y="266630"/>
                  </a:lnTo>
                  <a:lnTo>
                    <a:pt x="2992" y="264637"/>
                  </a:lnTo>
                  <a:lnTo>
                    <a:pt x="1289" y="261897"/>
                  </a:lnTo>
                  <a:lnTo>
                    <a:pt x="0" y="25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134">
              <a:extLst>
                <a:ext uri="{FF2B5EF4-FFF2-40B4-BE49-F238E27FC236}">
                  <a16:creationId xmlns:a16="http://schemas.microsoft.com/office/drawing/2014/main" xmlns="" id="{A040555D-E36A-4022-AFCF-D56DE782BF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672612" y="5729068"/>
              <a:ext cx="139746" cy="305248"/>
            </a:xfrm>
            <a:custGeom>
              <a:avLst/>
              <a:gdLst/>
              <a:ahLst/>
              <a:cxnLst/>
              <a:rect l="0" t="0" r="0" b="0"/>
              <a:pathLst>
                <a:path w="139746" h="305248">
                  <a:moveTo>
                    <a:pt x="134588" y="43082"/>
                  </a:moveTo>
                  <a:lnTo>
                    <a:pt x="134588" y="43082"/>
                  </a:lnTo>
                  <a:lnTo>
                    <a:pt x="133882" y="16364"/>
                  </a:lnTo>
                  <a:lnTo>
                    <a:pt x="131217" y="10511"/>
                  </a:lnTo>
                  <a:lnTo>
                    <a:pt x="122378" y="3249"/>
                  </a:lnTo>
                  <a:lnTo>
                    <a:pt x="100709" y="0"/>
                  </a:lnTo>
                  <a:lnTo>
                    <a:pt x="68576" y="5779"/>
                  </a:lnTo>
                  <a:lnTo>
                    <a:pt x="38985" y="23170"/>
                  </a:lnTo>
                  <a:lnTo>
                    <a:pt x="10183" y="53626"/>
                  </a:lnTo>
                  <a:lnTo>
                    <a:pt x="2157" y="67524"/>
                  </a:lnTo>
                  <a:lnTo>
                    <a:pt x="0" y="82637"/>
                  </a:lnTo>
                  <a:lnTo>
                    <a:pt x="412" y="90619"/>
                  </a:lnTo>
                  <a:lnTo>
                    <a:pt x="11106" y="115336"/>
                  </a:lnTo>
                  <a:lnTo>
                    <a:pt x="37792" y="137163"/>
                  </a:lnTo>
                  <a:lnTo>
                    <a:pt x="75883" y="157036"/>
                  </a:lnTo>
                  <a:lnTo>
                    <a:pt x="120745" y="187784"/>
                  </a:lnTo>
                  <a:lnTo>
                    <a:pt x="134551" y="204290"/>
                  </a:lnTo>
                  <a:lnTo>
                    <a:pt x="139745" y="221034"/>
                  </a:lnTo>
                  <a:lnTo>
                    <a:pt x="138996" y="237883"/>
                  </a:lnTo>
                  <a:lnTo>
                    <a:pt x="133960" y="254779"/>
                  </a:lnTo>
                  <a:lnTo>
                    <a:pt x="119820" y="276786"/>
                  </a:lnTo>
                  <a:lnTo>
                    <a:pt x="95483" y="293341"/>
                  </a:lnTo>
                  <a:lnTo>
                    <a:pt x="69301" y="303814"/>
                  </a:lnTo>
                  <a:lnTo>
                    <a:pt x="55947" y="305247"/>
                  </a:lnTo>
                  <a:lnTo>
                    <a:pt x="39247" y="303790"/>
                  </a:lnTo>
                  <a:lnTo>
                    <a:pt x="37867" y="302965"/>
                  </a:lnTo>
                  <a:lnTo>
                    <a:pt x="37651" y="301710"/>
                  </a:lnTo>
                  <a:lnTo>
                    <a:pt x="39338" y="297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3092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644">
            <a:extLst>
              <a:ext uri="{FF2B5EF4-FFF2-40B4-BE49-F238E27FC236}">
                <a16:creationId xmlns:a16="http://schemas.microsoft.com/office/drawing/2014/main" xmlns="" id="{18B83EE4-DC32-437A-8054-8F4B802E9D4E}"/>
              </a:ext>
            </a:extLst>
          </p:cNvPr>
          <p:cNvGrpSpPr/>
          <p:nvPr/>
        </p:nvGrpSpPr>
        <p:grpSpPr>
          <a:xfrm>
            <a:off x="1246365" y="735319"/>
            <a:ext cx="493536" cy="407682"/>
            <a:chOff x="1246365" y="735319"/>
            <a:chExt cx="493536" cy="407682"/>
          </a:xfrm>
        </p:grpSpPr>
        <p:sp>
          <p:nvSpPr>
            <p:cNvPr id="2" name="SMARTInkShape-3135">
              <a:extLst>
                <a:ext uri="{FF2B5EF4-FFF2-40B4-BE49-F238E27FC236}">
                  <a16:creationId xmlns:a16="http://schemas.microsoft.com/office/drawing/2014/main" xmlns="" id="{53D078FD-1130-439A-9A14-493E7197565A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289050" y="819673"/>
              <a:ext cx="12203" cy="323328"/>
            </a:xfrm>
            <a:custGeom>
              <a:avLst/>
              <a:gdLst/>
              <a:ahLst/>
              <a:cxnLst/>
              <a:rect l="0" t="0" r="0" b="0"/>
              <a:pathLst>
                <a:path w="12203" h="323328">
                  <a:moveTo>
                    <a:pt x="6350" y="12177"/>
                  </a:moveTo>
                  <a:lnTo>
                    <a:pt x="6350" y="12177"/>
                  </a:lnTo>
                  <a:lnTo>
                    <a:pt x="6350" y="5435"/>
                  </a:lnTo>
                  <a:lnTo>
                    <a:pt x="5644" y="3449"/>
                  </a:lnTo>
                  <a:lnTo>
                    <a:pt x="4468" y="2125"/>
                  </a:lnTo>
                  <a:lnTo>
                    <a:pt x="883" y="0"/>
                  </a:lnTo>
                  <a:lnTo>
                    <a:pt x="10177" y="43565"/>
                  </a:lnTo>
                  <a:lnTo>
                    <a:pt x="11579" y="74810"/>
                  </a:lnTo>
                  <a:lnTo>
                    <a:pt x="12202" y="113627"/>
                  </a:lnTo>
                  <a:lnTo>
                    <a:pt x="11773" y="156749"/>
                  </a:lnTo>
                  <a:lnTo>
                    <a:pt x="9231" y="201785"/>
                  </a:lnTo>
                  <a:lnTo>
                    <a:pt x="5749" y="242027"/>
                  </a:lnTo>
                  <a:lnTo>
                    <a:pt x="1703" y="288890"/>
                  </a:lnTo>
                  <a:lnTo>
                    <a:pt x="0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36">
              <a:extLst>
                <a:ext uri="{FF2B5EF4-FFF2-40B4-BE49-F238E27FC236}">
                  <a16:creationId xmlns:a16="http://schemas.microsoft.com/office/drawing/2014/main" xmlns="" id="{DF95A657-F0AB-4DA3-BDA3-3F4AB1F8F746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246365" y="784745"/>
              <a:ext cx="201436" cy="66156"/>
            </a:xfrm>
            <a:custGeom>
              <a:avLst/>
              <a:gdLst/>
              <a:ahLst/>
              <a:cxnLst/>
              <a:rect l="0" t="0" r="0" b="0"/>
              <a:pathLst>
                <a:path w="201436" h="66156">
                  <a:moveTo>
                    <a:pt x="10935" y="66155"/>
                  </a:moveTo>
                  <a:lnTo>
                    <a:pt x="10935" y="66155"/>
                  </a:lnTo>
                  <a:lnTo>
                    <a:pt x="4193" y="62784"/>
                  </a:lnTo>
                  <a:lnTo>
                    <a:pt x="2207" y="61085"/>
                  </a:lnTo>
                  <a:lnTo>
                    <a:pt x="0" y="57317"/>
                  </a:lnTo>
                  <a:lnTo>
                    <a:pt x="8427" y="49527"/>
                  </a:lnTo>
                  <a:lnTo>
                    <a:pt x="40531" y="33241"/>
                  </a:lnTo>
                  <a:lnTo>
                    <a:pt x="72066" y="21188"/>
                  </a:lnTo>
                  <a:lnTo>
                    <a:pt x="104897" y="8775"/>
                  </a:lnTo>
                  <a:lnTo>
                    <a:pt x="151743" y="0"/>
                  </a:lnTo>
                  <a:lnTo>
                    <a:pt x="201435" y="2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37">
              <a:extLst>
                <a:ext uri="{FF2B5EF4-FFF2-40B4-BE49-F238E27FC236}">
                  <a16:creationId xmlns:a16="http://schemas.microsoft.com/office/drawing/2014/main" xmlns="" id="{2E24E9C9-7FFD-4D1A-A7FD-7BB35EDB66E9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257300" y="946150"/>
              <a:ext cx="177801" cy="48109"/>
            </a:xfrm>
            <a:custGeom>
              <a:avLst/>
              <a:gdLst/>
              <a:ahLst/>
              <a:cxnLst/>
              <a:rect l="0" t="0" r="0" b="0"/>
              <a:pathLst>
                <a:path w="177801" h="48109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1411" y="48108"/>
                  </a:lnTo>
                  <a:lnTo>
                    <a:pt x="38987" y="34019"/>
                  </a:lnTo>
                  <a:lnTo>
                    <a:pt x="81010" y="19252"/>
                  </a:lnTo>
                  <a:lnTo>
                    <a:pt x="124349" y="978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138">
              <a:extLst>
                <a:ext uri="{FF2B5EF4-FFF2-40B4-BE49-F238E27FC236}">
                  <a16:creationId xmlns:a16="http://schemas.microsoft.com/office/drawing/2014/main" xmlns="" id="{67920508-A6B6-4096-8A34-DC9DB5A98E0D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454150" y="9906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139">
              <a:extLst>
                <a:ext uri="{FF2B5EF4-FFF2-40B4-BE49-F238E27FC236}">
                  <a16:creationId xmlns:a16="http://schemas.microsoft.com/office/drawing/2014/main" xmlns="" id="{A1F5468F-F44B-472D-813C-ACD84DA27307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454150" y="920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40">
              <a:extLst>
                <a:ext uri="{FF2B5EF4-FFF2-40B4-BE49-F238E27FC236}">
                  <a16:creationId xmlns:a16="http://schemas.microsoft.com/office/drawing/2014/main" xmlns="" id="{C92AC585-4F51-4885-AC5F-FDBF8DCFB9BF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524883" y="951665"/>
              <a:ext cx="75318" cy="89736"/>
            </a:xfrm>
            <a:custGeom>
              <a:avLst/>
              <a:gdLst/>
              <a:ahLst/>
              <a:cxnLst/>
              <a:rect l="0" t="0" r="0" b="0"/>
              <a:pathLst>
                <a:path w="75318" h="89736">
                  <a:moveTo>
                    <a:pt x="5467" y="7185"/>
                  </a:moveTo>
                  <a:lnTo>
                    <a:pt x="5467" y="7185"/>
                  </a:lnTo>
                  <a:lnTo>
                    <a:pt x="2096" y="13927"/>
                  </a:lnTo>
                  <a:lnTo>
                    <a:pt x="0" y="28233"/>
                  </a:lnTo>
                  <a:lnTo>
                    <a:pt x="5228" y="73324"/>
                  </a:lnTo>
                  <a:lnTo>
                    <a:pt x="4602" y="74561"/>
                  </a:lnTo>
                  <a:lnTo>
                    <a:pt x="3480" y="75386"/>
                  </a:lnTo>
                  <a:lnTo>
                    <a:pt x="2025" y="75935"/>
                  </a:lnTo>
                  <a:lnTo>
                    <a:pt x="1056" y="73480"/>
                  </a:lnTo>
                  <a:lnTo>
                    <a:pt x="397" y="55834"/>
                  </a:lnTo>
                  <a:lnTo>
                    <a:pt x="2743" y="38214"/>
                  </a:lnTo>
                  <a:lnTo>
                    <a:pt x="9901" y="22387"/>
                  </a:lnTo>
                  <a:lnTo>
                    <a:pt x="23949" y="5339"/>
                  </a:lnTo>
                  <a:lnTo>
                    <a:pt x="28372" y="1721"/>
                  </a:lnTo>
                  <a:lnTo>
                    <a:pt x="33437" y="15"/>
                  </a:lnTo>
                  <a:lnTo>
                    <a:pt x="44709" y="0"/>
                  </a:lnTo>
                  <a:lnTo>
                    <a:pt x="54893" y="4227"/>
                  </a:lnTo>
                  <a:lnTo>
                    <a:pt x="59584" y="7329"/>
                  </a:lnTo>
                  <a:lnTo>
                    <a:pt x="62712" y="12926"/>
                  </a:lnTo>
                  <a:lnTo>
                    <a:pt x="67731" y="45374"/>
                  </a:lnTo>
                  <a:lnTo>
                    <a:pt x="75317" y="89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141">
              <a:extLst>
                <a:ext uri="{FF2B5EF4-FFF2-40B4-BE49-F238E27FC236}">
                  <a16:creationId xmlns:a16="http://schemas.microsoft.com/office/drawing/2014/main" xmlns="" id="{8ABEDEE2-E289-41C3-A5C5-7D3CD01033D2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623232" y="735319"/>
              <a:ext cx="116669" cy="318782"/>
            </a:xfrm>
            <a:custGeom>
              <a:avLst/>
              <a:gdLst/>
              <a:ahLst/>
              <a:cxnLst/>
              <a:rect l="0" t="0" r="0" b="0"/>
              <a:pathLst>
                <a:path w="116669" h="318782">
                  <a:moveTo>
                    <a:pt x="84918" y="223531"/>
                  </a:moveTo>
                  <a:lnTo>
                    <a:pt x="84918" y="223531"/>
                  </a:lnTo>
                  <a:lnTo>
                    <a:pt x="78010" y="201546"/>
                  </a:lnTo>
                  <a:lnTo>
                    <a:pt x="76079" y="198291"/>
                  </a:lnTo>
                  <a:lnTo>
                    <a:pt x="73381" y="196121"/>
                  </a:lnTo>
                  <a:lnTo>
                    <a:pt x="66620" y="193710"/>
                  </a:lnTo>
                  <a:lnTo>
                    <a:pt x="57030" y="196401"/>
                  </a:lnTo>
                  <a:lnTo>
                    <a:pt x="51509" y="199094"/>
                  </a:lnTo>
                  <a:lnTo>
                    <a:pt x="30256" y="219740"/>
                  </a:lnTo>
                  <a:lnTo>
                    <a:pt x="9455" y="251571"/>
                  </a:lnTo>
                  <a:lnTo>
                    <a:pt x="0" y="284442"/>
                  </a:lnTo>
                  <a:lnTo>
                    <a:pt x="789" y="293066"/>
                  </a:lnTo>
                  <a:lnTo>
                    <a:pt x="7311" y="306411"/>
                  </a:lnTo>
                  <a:lnTo>
                    <a:pt x="12013" y="309123"/>
                  </a:lnTo>
                  <a:lnTo>
                    <a:pt x="17265" y="309520"/>
                  </a:lnTo>
                  <a:lnTo>
                    <a:pt x="22882" y="308374"/>
                  </a:lnTo>
                  <a:lnTo>
                    <a:pt x="36650" y="295811"/>
                  </a:lnTo>
                  <a:lnTo>
                    <a:pt x="60268" y="261175"/>
                  </a:lnTo>
                  <a:lnTo>
                    <a:pt x="75374" y="229678"/>
                  </a:lnTo>
                  <a:lnTo>
                    <a:pt x="86791" y="192161"/>
                  </a:lnTo>
                  <a:lnTo>
                    <a:pt x="94687" y="146324"/>
                  </a:lnTo>
                  <a:lnTo>
                    <a:pt x="97781" y="121260"/>
                  </a:lnTo>
                  <a:lnTo>
                    <a:pt x="98432" y="96789"/>
                  </a:lnTo>
                  <a:lnTo>
                    <a:pt x="97455" y="72714"/>
                  </a:lnTo>
                  <a:lnTo>
                    <a:pt x="93312" y="30912"/>
                  </a:lnTo>
                  <a:lnTo>
                    <a:pt x="89119" y="5278"/>
                  </a:lnTo>
                  <a:lnTo>
                    <a:pt x="86308" y="418"/>
                  </a:lnTo>
                  <a:lnTo>
                    <a:pt x="83022" y="0"/>
                  </a:lnTo>
                  <a:lnTo>
                    <a:pt x="79421" y="2544"/>
                  </a:lnTo>
                  <a:lnTo>
                    <a:pt x="67610" y="36463"/>
                  </a:lnTo>
                  <a:lnTo>
                    <a:pt x="63114" y="74773"/>
                  </a:lnTo>
                  <a:lnTo>
                    <a:pt x="62528" y="120022"/>
                  </a:lnTo>
                  <a:lnTo>
                    <a:pt x="64347" y="143942"/>
                  </a:lnTo>
                  <a:lnTo>
                    <a:pt x="66970" y="168355"/>
                  </a:lnTo>
                  <a:lnTo>
                    <a:pt x="75530" y="214295"/>
                  </a:lnTo>
                  <a:lnTo>
                    <a:pt x="87096" y="255410"/>
                  </a:lnTo>
                  <a:lnTo>
                    <a:pt x="106651" y="298123"/>
                  </a:lnTo>
                  <a:lnTo>
                    <a:pt x="116668" y="318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645">
            <a:extLst>
              <a:ext uri="{FF2B5EF4-FFF2-40B4-BE49-F238E27FC236}">
                <a16:creationId xmlns:a16="http://schemas.microsoft.com/office/drawing/2014/main" xmlns="" id="{CAC1B4BF-A0B7-4965-ABB2-208EAB5F8A98}"/>
              </a:ext>
            </a:extLst>
          </p:cNvPr>
          <p:cNvGrpSpPr/>
          <p:nvPr/>
        </p:nvGrpSpPr>
        <p:grpSpPr>
          <a:xfrm>
            <a:off x="2248255" y="595968"/>
            <a:ext cx="126646" cy="548165"/>
            <a:chOff x="2248255" y="595968"/>
            <a:chExt cx="126646" cy="548165"/>
          </a:xfrm>
        </p:grpSpPr>
        <p:sp>
          <p:nvSpPr>
            <p:cNvPr id="10" name="SMARTInkShape-3142">
              <a:extLst>
                <a:ext uri="{FF2B5EF4-FFF2-40B4-BE49-F238E27FC236}">
                  <a16:creationId xmlns:a16="http://schemas.microsoft.com/office/drawing/2014/main" xmlns="" id="{8BF947BD-6009-4F0E-8ABB-45EC8B000B0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248255" y="595968"/>
              <a:ext cx="126646" cy="89833"/>
            </a:xfrm>
            <a:custGeom>
              <a:avLst/>
              <a:gdLst/>
              <a:ahLst/>
              <a:cxnLst/>
              <a:rect l="0" t="0" r="0" b="0"/>
              <a:pathLst>
                <a:path w="126646" h="89833">
                  <a:moveTo>
                    <a:pt x="12345" y="19982"/>
                  </a:moveTo>
                  <a:lnTo>
                    <a:pt x="12345" y="19982"/>
                  </a:lnTo>
                  <a:lnTo>
                    <a:pt x="12345" y="13894"/>
                  </a:lnTo>
                  <a:lnTo>
                    <a:pt x="15716" y="20451"/>
                  </a:lnTo>
                  <a:lnTo>
                    <a:pt x="14441" y="38074"/>
                  </a:lnTo>
                  <a:lnTo>
                    <a:pt x="1443" y="84150"/>
                  </a:lnTo>
                  <a:lnTo>
                    <a:pt x="844" y="86044"/>
                  </a:lnTo>
                  <a:lnTo>
                    <a:pt x="444" y="86601"/>
                  </a:lnTo>
                  <a:lnTo>
                    <a:pt x="178" y="86267"/>
                  </a:lnTo>
                  <a:lnTo>
                    <a:pt x="0" y="85339"/>
                  </a:lnTo>
                  <a:lnTo>
                    <a:pt x="17353" y="42824"/>
                  </a:lnTo>
                  <a:lnTo>
                    <a:pt x="33208" y="2540"/>
                  </a:lnTo>
                  <a:lnTo>
                    <a:pt x="36131" y="593"/>
                  </a:lnTo>
                  <a:lnTo>
                    <a:pt x="39491" y="0"/>
                  </a:lnTo>
                  <a:lnTo>
                    <a:pt x="43143" y="311"/>
                  </a:lnTo>
                  <a:lnTo>
                    <a:pt x="61765" y="10861"/>
                  </a:lnTo>
                  <a:lnTo>
                    <a:pt x="98476" y="58344"/>
                  </a:lnTo>
                  <a:lnTo>
                    <a:pt x="126645" y="89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43">
              <a:extLst>
                <a:ext uri="{FF2B5EF4-FFF2-40B4-BE49-F238E27FC236}">
                  <a16:creationId xmlns:a16="http://schemas.microsoft.com/office/drawing/2014/main" xmlns="" id="{A92F869F-4D30-4ECD-8100-BD1F8491C550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266950" y="752410"/>
              <a:ext cx="104309" cy="391723"/>
            </a:xfrm>
            <a:custGeom>
              <a:avLst/>
              <a:gdLst/>
              <a:ahLst/>
              <a:cxnLst/>
              <a:rect l="0" t="0" r="0" b="0"/>
              <a:pathLst>
                <a:path w="104309" h="391723">
                  <a:moveTo>
                    <a:pt x="0" y="206440"/>
                  </a:moveTo>
                  <a:lnTo>
                    <a:pt x="0" y="206440"/>
                  </a:lnTo>
                  <a:lnTo>
                    <a:pt x="3371" y="209811"/>
                  </a:lnTo>
                  <a:lnTo>
                    <a:pt x="12865" y="250698"/>
                  </a:lnTo>
                  <a:lnTo>
                    <a:pt x="19099" y="290815"/>
                  </a:lnTo>
                  <a:lnTo>
                    <a:pt x="21652" y="333981"/>
                  </a:lnTo>
                  <a:lnTo>
                    <a:pt x="19564" y="379329"/>
                  </a:lnTo>
                  <a:lnTo>
                    <a:pt x="17397" y="389113"/>
                  </a:lnTo>
                  <a:lnTo>
                    <a:pt x="15831" y="391722"/>
                  </a:lnTo>
                  <a:lnTo>
                    <a:pt x="14082" y="391345"/>
                  </a:lnTo>
                  <a:lnTo>
                    <a:pt x="10257" y="385281"/>
                  </a:lnTo>
                  <a:lnTo>
                    <a:pt x="4136" y="353112"/>
                  </a:lnTo>
                  <a:lnTo>
                    <a:pt x="1838" y="310433"/>
                  </a:lnTo>
                  <a:lnTo>
                    <a:pt x="1226" y="284235"/>
                  </a:lnTo>
                  <a:lnTo>
                    <a:pt x="2228" y="254070"/>
                  </a:lnTo>
                  <a:lnTo>
                    <a:pt x="4308" y="221260"/>
                  </a:lnTo>
                  <a:lnTo>
                    <a:pt x="7105" y="186687"/>
                  </a:lnTo>
                  <a:lnTo>
                    <a:pt x="11087" y="154466"/>
                  </a:lnTo>
                  <a:lnTo>
                    <a:pt x="15858" y="123813"/>
                  </a:lnTo>
                  <a:lnTo>
                    <a:pt x="21155" y="94205"/>
                  </a:lnTo>
                  <a:lnTo>
                    <a:pt x="30804" y="50019"/>
                  </a:lnTo>
                  <a:lnTo>
                    <a:pt x="43358" y="3886"/>
                  </a:lnTo>
                  <a:lnTo>
                    <a:pt x="45133" y="1554"/>
                  </a:lnTo>
                  <a:lnTo>
                    <a:pt x="47022" y="0"/>
                  </a:lnTo>
                  <a:lnTo>
                    <a:pt x="48281" y="1080"/>
                  </a:lnTo>
                  <a:lnTo>
                    <a:pt x="49681" y="7924"/>
                  </a:lnTo>
                  <a:lnTo>
                    <a:pt x="49168" y="49138"/>
                  </a:lnTo>
                  <a:lnTo>
                    <a:pt x="38823" y="93132"/>
                  </a:lnTo>
                  <a:lnTo>
                    <a:pt x="36465" y="101268"/>
                  </a:lnTo>
                  <a:lnTo>
                    <a:pt x="36305" y="108103"/>
                  </a:lnTo>
                  <a:lnTo>
                    <a:pt x="39889" y="119461"/>
                  </a:lnTo>
                  <a:lnTo>
                    <a:pt x="43526" y="123054"/>
                  </a:lnTo>
                  <a:lnTo>
                    <a:pt x="66453" y="130702"/>
                  </a:lnTo>
                  <a:lnTo>
                    <a:pt x="94579" y="138798"/>
                  </a:lnTo>
                  <a:lnTo>
                    <a:pt x="99036" y="141590"/>
                  </a:lnTo>
                  <a:lnTo>
                    <a:pt x="102007" y="144862"/>
                  </a:lnTo>
                  <a:lnTo>
                    <a:pt x="103988" y="148455"/>
                  </a:lnTo>
                  <a:lnTo>
                    <a:pt x="104308" y="159972"/>
                  </a:lnTo>
                  <a:lnTo>
                    <a:pt x="103405" y="166995"/>
                  </a:lnTo>
                  <a:lnTo>
                    <a:pt x="94876" y="182324"/>
                  </a:lnTo>
                  <a:lnTo>
                    <a:pt x="59087" y="221426"/>
                  </a:lnTo>
                  <a:lnTo>
                    <a:pt x="45311" y="230269"/>
                  </a:lnTo>
                  <a:lnTo>
                    <a:pt x="39379" y="231498"/>
                  </a:lnTo>
                  <a:lnTo>
                    <a:pt x="34014" y="230906"/>
                  </a:lnTo>
                  <a:lnTo>
                    <a:pt x="29026" y="229101"/>
                  </a:lnTo>
                  <a:lnTo>
                    <a:pt x="25701" y="225781"/>
                  </a:lnTo>
                  <a:lnTo>
                    <a:pt x="19050" y="206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646">
            <a:extLst>
              <a:ext uri="{FF2B5EF4-FFF2-40B4-BE49-F238E27FC236}">
                <a16:creationId xmlns:a16="http://schemas.microsoft.com/office/drawing/2014/main" xmlns="" id="{662FC324-90C1-4010-AA35-C4D8217559F7}"/>
              </a:ext>
            </a:extLst>
          </p:cNvPr>
          <p:cNvGrpSpPr/>
          <p:nvPr/>
        </p:nvGrpSpPr>
        <p:grpSpPr>
          <a:xfrm>
            <a:off x="2941815" y="680843"/>
            <a:ext cx="480836" cy="320180"/>
            <a:chOff x="2941815" y="680843"/>
            <a:chExt cx="480836" cy="320180"/>
          </a:xfrm>
        </p:grpSpPr>
        <p:sp>
          <p:nvSpPr>
            <p:cNvPr id="13" name="SMARTInkShape-3144">
              <a:extLst>
                <a:ext uri="{FF2B5EF4-FFF2-40B4-BE49-F238E27FC236}">
                  <a16:creationId xmlns:a16="http://schemas.microsoft.com/office/drawing/2014/main" xmlns="" id="{6918A2ED-C00B-4208-B7F0-DB7333A90C67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336441" y="825500"/>
              <a:ext cx="86210" cy="12701"/>
            </a:xfrm>
            <a:custGeom>
              <a:avLst/>
              <a:gdLst/>
              <a:ahLst/>
              <a:cxnLst/>
              <a:rect l="0" t="0" r="0" b="0"/>
              <a:pathLst>
                <a:path w="862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565" y="8937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45">
              <a:extLst>
                <a:ext uri="{FF2B5EF4-FFF2-40B4-BE49-F238E27FC236}">
                  <a16:creationId xmlns:a16="http://schemas.microsoft.com/office/drawing/2014/main" xmlns="" id="{30F866FD-494E-4CBD-9589-6122274A18F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102850" y="728429"/>
              <a:ext cx="78501" cy="249282"/>
            </a:xfrm>
            <a:custGeom>
              <a:avLst/>
              <a:gdLst/>
              <a:ahLst/>
              <a:cxnLst/>
              <a:rect l="0" t="0" r="0" b="0"/>
              <a:pathLst>
                <a:path w="78501" h="249282">
                  <a:moveTo>
                    <a:pt x="53100" y="8171"/>
                  </a:moveTo>
                  <a:lnTo>
                    <a:pt x="53100" y="8171"/>
                  </a:lnTo>
                  <a:lnTo>
                    <a:pt x="49729" y="1429"/>
                  </a:lnTo>
                  <a:lnTo>
                    <a:pt x="47325" y="148"/>
                  </a:lnTo>
                  <a:lnTo>
                    <a:pt x="44311" y="0"/>
                  </a:lnTo>
                  <a:lnTo>
                    <a:pt x="40891" y="607"/>
                  </a:lnTo>
                  <a:lnTo>
                    <a:pt x="37905" y="3128"/>
                  </a:lnTo>
                  <a:lnTo>
                    <a:pt x="32706" y="11574"/>
                  </a:lnTo>
                  <a:lnTo>
                    <a:pt x="24325" y="55227"/>
                  </a:lnTo>
                  <a:lnTo>
                    <a:pt x="22231" y="102625"/>
                  </a:lnTo>
                  <a:lnTo>
                    <a:pt x="21742" y="140697"/>
                  </a:lnTo>
                  <a:lnTo>
                    <a:pt x="19642" y="177373"/>
                  </a:lnTo>
                  <a:lnTo>
                    <a:pt x="12612" y="222229"/>
                  </a:lnTo>
                  <a:lnTo>
                    <a:pt x="3474" y="245868"/>
                  </a:lnTo>
                  <a:lnTo>
                    <a:pt x="966" y="249186"/>
                  </a:lnTo>
                  <a:lnTo>
                    <a:pt x="0" y="249281"/>
                  </a:lnTo>
                  <a:lnTo>
                    <a:pt x="5229" y="221981"/>
                  </a:lnTo>
                  <a:lnTo>
                    <a:pt x="21121" y="189820"/>
                  </a:lnTo>
                  <a:lnTo>
                    <a:pt x="40331" y="166964"/>
                  </a:lnTo>
                  <a:lnTo>
                    <a:pt x="45999" y="163422"/>
                  </a:lnTo>
                  <a:lnTo>
                    <a:pt x="51188" y="161766"/>
                  </a:lnTo>
                  <a:lnTo>
                    <a:pt x="56059" y="161368"/>
                  </a:lnTo>
                  <a:lnTo>
                    <a:pt x="60717" y="163924"/>
                  </a:lnTo>
                  <a:lnTo>
                    <a:pt x="69656" y="174291"/>
                  </a:lnTo>
                  <a:lnTo>
                    <a:pt x="74569" y="190187"/>
                  </a:lnTo>
                  <a:lnTo>
                    <a:pt x="78500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46">
              <a:extLst>
                <a:ext uri="{FF2B5EF4-FFF2-40B4-BE49-F238E27FC236}">
                  <a16:creationId xmlns:a16="http://schemas.microsoft.com/office/drawing/2014/main" xmlns="" id="{F8E2781B-B655-44FE-A2BB-C5E30332F7D5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227348" y="680843"/>
              <a:ext cx="195303" cy="278039"/>
            </a:xfrm>
            <a:custGeom>
              <a:avLst/>
              <a:gdLst/>
              <a:ahLst/>
              <a:cxnLst/>
              <a:rect l="0" t="0" r="0" b="0"/>
              <a:pathLst>
                <a:path w="195303" h="278039">
                  <a:moveTo>
                    <a:pt x="55602" y="252607"/>
                  </a:moveTo>
                  <a:lnTo>
                    <a:pt x="55602" y="252607"/>
                  </a:lnTo>
                  <a:lnTo>
                    <a:pt x="54896" y="210694"/>
                  </a:lnTo>
                  <a:lnTo>
                    <a:pt x="52231" y="199642"/>
                  </a:lnTo>
                  <a:lnTo>
                    <a:pt x="48416" y="197541"/>
                  </a:lnTo>
                  <a:lnTo>
                    <a:pt x="36650" y="198970"/>
                  </a:lnTo>
                  <a:lnTo>
                    <a:pt x="23896" y="208072"/>
                  </a:lnTo>
                  <a:lnTo>
                    <a:pt x="6697" y="229063"/>
                  </a:lnTo>
                  <a:lnTo>
                    <a:pt x="1832" y="236911"/>
                  </a:lnTo>
                  <a:lnTo>
                    <a:pt x="0" y="244260"/>
                  </a:lnTo>
                  <a:lnTo>
                    <a:pt x="1727" y="258069"/>
                  </a:lnTo>
                  <a:lnTo>
                    <a:pt x="7262" y="274373"/>
                  </a:lnTo>
                  <a:lnTo>
                    <a:pt x="10675" y="276995"/>
                  </a:lnTo>
                  <a:lnTo>
                    <a:pt x="15067" y="278038"/>
                  </a:lnTo>
                  <a:lnTo>
                    <a:pt x="20112" y="278028"/>
                  </a:lnTo>
                  <a:lnTo>
                    <a:pt x="37325" y="271271"/>
                  </a:lnTo>
                  <a:lnTo>
                    <a:pt x="59385" y="256236"/>
                  </a:lnTo>
                  <a:lnTo>
                    <a:pt x="61652" y="256437"/>
                  </a:lnTo>
                  <a:lnTo>
                    <a:pt x="68213" y="258210"/>
                  </a:lnTo>
                  <a:lnTo>
                    <a:pt x="80122" y="258810"/>
                  </a:lnTo>
                  <a:lnTo>
                    <a:pt x="87902" y="255128"/>
                  </a:lnTo>
                  <a:lnTo>
                    <a:pt x="103978" y="239478"/>
                  </a:lnTo>
                  <a:lnTo>
                    <a:pt x="134694" y="192472"/>
                  </a:lnTo>
                  <a:lnTo>
                    <a:pt x="153078" y="155795"/>
                  </a:lnTo>
                  <a:lnTo>
                    <a:pt x="171597" y="112918"/>
                  </a:lnTo>
                  <a:lnTo>
                    <a:pt x="186883" y="65640"/>
                  </a:lnTo>
                  <a:lnTo>
                    <a:pt x="193905" y="18390"/>
                  </a:lnTo>
                  <a:lnTo>
                    <a:pt x="192960" y="9679"/>
                  </a:lnTo>
                  <a:lnTo>
                    <a:pt x="190918" y="3872"/>
                  </a:lnTo>
                  <a:lnTo>
                    <a:pt x="188146" y="0"/>
                  </a:lnTo>
                  <a:lnTo>
                    <a:pt x="184181" y="1652"/>
                  </a:lnTo>
                  <a:lnTo>
                    <a:pt x="174132" y="14777"/>
                  </a:lnTo>
                  <a:lnTo>
                    <a:pt x="159945" y="56080"/>
                  </a:lnTo>
                  <a:lnTo>
                    <a:pt x="149249" y="96117"/>
                  </a:lnTo>
                  <a:lnTo>
                    <a:pt x="138145" y="140723"/>
                  </a:lnTo>
                  <a:lnTo>
                    <a:pt x="128506" y="184066"/>
                  </a:lnTo>
                  <a:lnTo>
                    <a:pt x="125163" y="219322"/>
                  </a:lnTo>
                  <a:lnTo>
                    <a:pt x="125259" y="234650"/>
                  </a:lnTo>
                  <a:lnTo>
                    <a:pt x="128146" y="246280"/>
                  </a:lnTo>
                  <a:lnTo>
                    <a:pt x="138879" y="262965"/>
                  </a:lnTo>
                  <a:lnTo>
                    <a:pt x="145692" y="266568"/>
                  </a:lnTo>
                  <a:lnTo>
                    <a:pt x="153056" y="267559"/>
                  </a:lnTo>
                  <a:lnTo>
                    <a:pt x="160788" y="266808"/>
                  </a:lnTo>
                  <a:lnTo>
                    <a:pt x="175023" y="256567"/>
                  </a:lnTo>
                  <a:lnTo>
                    <a:pt x="195302" y="23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47">
              <a:extLst>
                <a:ext uri="{FF2B5EF4-FFF2-40B4-BE49-F238E27FC236}">
                  <a16:creationId xmlns:a16="http://schemas.microsoft.com/office/drawing/2014/main" xmlns="" id="{2E1B522B-BA13-4110-8E76-8C8CEB20204E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017810" y="702368"/>
              <a:ext cx="61941" cy="298655"/>
            </a:xfrm>
            <a:custGeom>
              <a:avLst/>
              <a:gdLst/>
              <a:ahLst/>
              <a:cxnLst/>
              <a:rect l="0" t="0" r="0" b="0"/>
              <a:pathLst>
                <a:path w="61941" h="298655">
                  <a:moveTo>
                    <a:pt x="23840" y="15182"/>
                  </a:moveTo>
                  <a:lnTo>
                    <a:pt x="23840" y="15182"/>
                  </a:lnTo>
                  <a:lnTo>
                    <a:pt x="23840" y="8440"/>
                  </a:lnTo>
                  <a:lnTo>
                    <a:pt x="25722" y="3249"/>
                  </a:lnTo>
                  <a:lnTo>
                    <a:pt x="27211" y="876"/>
                  </a:lnTo>
                  <a:lnTo>
                    <a:pt x="28204" y="0"/>
                  </a:lnTo>
                  <a:lnTo>
                    <a:pt x="28866" y="122"/>
                  </a:lnTo>
                  <a:lnTo>
                    <a:pt x="29307" y="909"/>
                  </a:lnTo>
                  <a:lnTo>
                    <a:pt x="30074" y="36168"/>
                  </a:lnTo>
                  <a:lnTo>
                    <a:pt x="28727" y="70370"/>
                  </a:lnTo>
                  <a:lnTo>
                    <a:pt x="23425" y="109090"/>
                  </a:lnTo>
                  <a:lnTo>
                    <a:pt x="16365" y="149817"/>
                  </a:lnTo>
                  <a:lnTo>
                    <a:pt x="9229" y="190731"/>
                  </a:lnTo>
                  <a:lnTo>
                    <a:pt x="3706" y="230081"/>
                  </a:lnTo>
                  <a:lnTo>
                    <a:pt x="0" y="274452"/>
                  </a:lnTo>
                  <a:lnTo>
                    <a:pt x="2896" y="291044"/>
                  </a:lnTo>
                  <a:lnTo>
                    <a:pt x="5644" y="296457"/>
                  </a:lnTo>
                  <a:lnTo>
                    <a:pt x="10298" y="298654"/>
                  </a:lnTo>
                  <a:lnTo>
                    <a:pt x="22996" y="297333"/>
                  </a:lnTo>
                  <a:lnTo>
                    <a:pt x="38046" y="286397"/>
                  </a:lnTo>
                  <a:lnTo>
                    <a:pt x="46011" y="278542"/>
                  </a:lnTo>
                  <a:lnTo>
                    <a:pt x="54860" y="260407"/>
                  </a:lnTo>
                  <a:lnTo>
                    <a:pt x="61940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48">
              <a:extLst>
                <a:ext uri="{FF2B5EF4-FFF2-40B4-BE49-F238E27FC236}">
                  <a16:creationId xmlns:a16="http://schemas.microsoft.com/office/drawing/2014/main" xmlns="" id="{567F5223-6284-43A9-BB50-B8DE559FCFDB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941815" y="812800"/>
              <a:ext cx="176036" cy="76201"/>
            </a:xfrm>
            <a:custGeom>
              <a:avLst/>
              <a:gdLst/>
              <a:ahLst/>
              <a:cxnLst/>
              <a:rect l="0" t="0" r="0" b="0"/>
              <a:pathLst>
                <a:path w="1760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6200"/>
                  </a:lnTo>
                  <a:lnTo>
                    <a:pt x="41760" y="60620"/>
                  </a:lnTo>
                  <a:lnTo>
                    <a:pt x="73318" y="47638"/>
                  </a:lnTo>
                  <a:lnTo>
                    <a:pt x="107805" y="32461"/>
                  </a:lnTo>
                  <a:lnTo>
                    <a:pt x="153310" y="10872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47">
            <a:extLst>
              <a:ext uri="{FF2B5EF4-FFF2-40B4-BE49-F238E27FC236}">
                <a16:creationId xmlns:a16="http://schemas.microsoft.com/office/drawing/2014/main" xmlns="" id="{E263C636-1FF4-4FDB-BBFD-B0EE8B74F804}"/>
              </a:ext>
            </a:extLst>
          </p:cNvPr>
          <p:cNvGrpSpPr/>
          <p:nvPr/>
        </p:nvGrpSpPr>
        <p:grpSpPr>
          <a:xfrm>
            <a:off x="3959361" y="720130"/>
            <a:ext cx="837974" cy="347754"/>
            <a:chOff x="3959361" y="720130"/>
            <a:chExt cx="837974" cy="347754"/>
          </a:xfrm>
        </p:grpSpPr>
        <p:sp>
          <p:nvSpPr>
            <p:cNvPr id="19" name="SMARTInkShape-3149">
              <a:extLst>
                <a:ext uri="{FF2B5EF4-FFF2-40B4-BE49-F238E27FC236}">
                  <a16:creationId xmlns:a16="http://schemas.microsoft.com/office/drawing/2014/main" xmlns="" id="{B98CBBF0-8FC9-45CA-AAB4-AE4D602AECD9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641333" y="768321"/>
              <a:ext cx="156002" cy="158780"/>
            </a:xfrm>
            <a:custGeom>
              <a:avLst/>
              <a:gdLst/>
              <a:ahLst/>
              <a:cxnLst/>
              <a:rect l="0" t="0" r="0" b="0"/>
              <a:pathLst>
                <a:path w="156002" h="158780">
                  <a:moveTo>
                    <a:pt x="13217" y="57179"/>
                  </a:moveTo>
                  <a:lnTo>
                    <a:pt x="13217" y="57179"/>
                  </a:lnTo>
                  <a:lnTo>
                    <a:pt x="42449" y="57179"/>
                  </a:lnTo>
                  <a:lnTo>
                    <a:pt x="51139" y="53416"/>
                  </a:lnTo>
                  <a:lnTo>
                    <a:pt x="55431" y="50437"/>
                  </a:lnTo>
                  <a:lnTo>
                    <a:pt x="60201" y="43364"/>
                  </a:lnTo>
                  <a:lnTo>
                    <a:pt x="61473" y="39502"/>
                  </a:lnTo>
                  <a:lnTo>
                    <a:pt x="60910" y="36928"/>
                  </a:lnTo>
                  <a:lnTo>
                    <a:pt x="59123" y="35212"/>
                  </a:lnTo>
                  <a:lnTo>
                    <a:pt x="56521" y="34067"/>
                  </a:lnTo>
                  <a:lnTo>
                    <a:pt x="39375" y="35828"/>
                  </a:lnTo>
                  <a:lnTo>
                    <a:pt x="16420" y="50931"/>
                  </a:lnTo>
                  <a:lnTo>
                    <a:pt x="5704" y="65456"/>
                  </a:lnTo>
                  <a:lnTo>
                    <a:pt x="0" y="80613"/>
                  </a:lnTo>
                  <a:lnTo>
                    <a:pt x="756" y="101047"/>
                  </a:lnTo>
                  <a:lnTo>
                    <a:pt x="3680" y="114070"/>
                  </a:lnTo>
                  <a:lnTo>
                    <a:pt x="6860" y="118390"/>
                  </a:lnTo>
                  <a:lnTo>
                    <a:pt x="11096" y="121269"/>
                  </a:lnTo>
                  <a:lnTo>
                    <a:pt x="16036" y="123189"/>
                  </a:lnTo>
                  <a:lnTo>
                    <a:pt x="43216" y="122520"/>
                  </a:lnTo>
                  <a:lnTo>
                    <a:pt x="78079" y="107741"/>
                  </a:lnTo>
                  <a:lnTo>
                    <a:pt x="117647" y="76757"/>
                  </a:lnTo>
                  <a:lnTo>
                    <a:pt x="141918" y="46909"/>
                  </a:lnTo>
                  <a:lnTo>
                    <a:pt x="151086" y="23687"/>
                  </a:lnTo>
                  <a:lnTo>
                    <a:pt x="152402" y="15095"/>
                  </a:lnTo>
                  <a:lnTo>
                    <a:pt x="151868" y="8662"/>
                  </a:lnTo>
                  <a:lnTo>
                    <a:pt x="150101" y="3668"/>
                  </a:lnTo>
                  <a:lnTo>
                    <a:pt x="146806" y="1044"/>
                  </a:lnTo>
                  <a:lnTo>
                    <a:pt x="142493" y="0"/>
                  </a:lnTo>
                  <a:lnTo>
                    <a:pt x="137501" y="10"/>
                  </a:lnTo>
                  <a:lnTo>
                    <a:pt x="128191" y="3783"/>
                  </a:lnTo>
                  <a:lnTo>
                    <a:pt x="123733" y="6765"/>
                  </a:lnTo>
                  <a:lnTo>
                    <a:pt x="120761" y="10870"/>
                  </a:lnTo>
                  <a:lnTo>
                    <a:pt x="117459" y="21075"/>
                  </a:lnTo>
                  <a:lnTo>
                    <a:pt x="120408" y="49943"/>
                  </a:lnTo>
                  <a:lnTo>
                    <a:pt x="129666" y="80941"/>
                  </a:lnTo>
                  <a:lnTo>
                    <a:pt x="154368" y="125561"/>
                  </a:lnTo>
                  <a:lnTo>
                    <a:pt x="156001" y="132400"/>
                  </a:lnTo>
                  <a:lnTo>
                    <a:pt x="155678" y="138371"/>
                  </a:lnTo>
                  <a:lnTo>
                    <a:pt x="146567" y="15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50">
              <a:extLst>
                <a:ext uri="{FF2B5EF4-FFF2-40B4-BE49-F238E27FC236}">
                  <a16:creationId xmlns:a16="http://schemas.microsoft.com/office/drawing/2014/main" xmlns="" id="{AAF07257-F075-42A5-8D20-7426F92E7F79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552950" y="793750"/>
              <a:ext cx="73634" cy="274134"/>
            </a:xfrm>
            <a:custGeom>
              <a:avLst/>
              <a:gdLst/>
              <a:ahLst/>
              <a:cxnLst/>
              <a:rect l="0" t="0" r="0" b="0"/>
              <a:pathLst>
                <a:path w="73634" h="274134">
                  <a:moveTo>
                    <a:pt x="19050" y="0"/>
                  </a:moveTo>
                  <a:lnTo>
                    <a:pt x="19050" y="0"/>
                  </a:lnTo>
                  <a:lnTo>
                    <a:pt x="45076" y="706"/>
                  </a:lnTo>
                  <a:lnTo>
                    <a:pt x="67537" y="8838"/>
                  </a:lnTo>
                  <a:lnTo>
                    <a:pt x="70425" y="12242"/>
                  </a:lnTo>
                  <a:lnTo>
                    <a:pt x="73633" y="21669"/>
                  </a:lnTo>
                  <a:lnTo>
                    <a:pt x="71296" y="34795"/>
                  </a:lnTo>
                  <a:lnTo>
                    <a:pt x="68697" y="42247"/>
                  </a:lnTo>
                  <a:lnTo>
                    <a:pt x="38716" y="85728"/>
                  </a:lnTo>
                  <a:lnTo>
                    <a:pt x="23523" y="132189"/>
                  </a:lnTo>
                  <a:lnTo>
                    <a:pt x="24801" y="145534"/>
                  </a:lnTo>
                  <a:lnTo>
                    <a:pt x="30778" y="158521"/>
                  </a:lnTo>
                  <a:lnTo>
                    <a:pt x="54487" y="193841"/>
                  </a:lnTo>
                  <a:lnTo>
                    <a:pt x="60830" y="218379"/>
                  </a:lnTo>
                  <a:lnTo>
                    <a:pt x="58550" y="233230"/>
                  </a:lnTo>
                  <a:lnTo>
                    <a:pt x="52127" y="246885"/>
                  </a:lnTo>
                  <a:lnTo>
                    <a:pt x="37317" y="265062"/>
                  </a:lnTo>
                  <a:lnTo>
                    <a:pt x="28110" y="272557"/>
                  </a:lnTo>
                  <a:lnTo>
                    <a:pt x="23678" y="274133"/>
                  </a:lnTo>
                  <a:lnTo>
                    <a:pt x="14992" y="274001"/>
                  </a:lnTo>
                  <a:lnTo>
                    <a:pt x="11406" y="27086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51">
              <a:extLst>
                <a:ext uri="{FF2B5EF4-FFF2-40B4-BE49-F238E27FC236}">
                  <a16:creationId xmlns:a16="http://schemas.microsoft.com/office/drawing/2014/main" xmlns="" id="{0201B632-963C-493C-8224-23E599765D7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546600" y="720130"/>
              <a:ext cx="6351" cy="35521"/>
            </a:xfrm>
            <a:custGeom>
              <a:avLst/>
              <a:gdLst/>
              <a:ahLst/>
              <a:cxnLst/>
              <a:rect l="0" t="0" r="0" b="0"/>
              <a:pathLst>
                <a:path w="6351" h="35521">
                  <a:moveTo>
                    <a:pt x="0" y="35520"/>
                  </a:moveTo>
                  <a:lnTo>
                    <a:pt x="0" y="35520"/>
                  </a:lnTo>
                  <a:lnTo>
                    <a:pt x="0" y="231"/>
                  </a:lnTo>
                  <a:lnTo>
                    <a:pt x="705" y="0"/>
                  </a:lnTo>
                  <a:lnTo>
                    <a:pt x="6350" y="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52">
              <a:extLst>
                <a:ext uri="{FF2B5EF4-FFF2-40B4-BE49-F238E27FC236}">
                  <a16:creationId xmlns:a16="http://schemas.microsoft.com/office/drawing/2014/main" xmlns="" id="{8C427AF5-F66F-45E5-81C8-EB7AF8F433EC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527550" y="8128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8" y="2668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53">
              <a:extLst>
                <a:ext uri="{FF2B5EF4-FFF2-40B4-BE49-F238E27FC236}">
                  <a16:creationId xmlns:a16="http://schemas.microsoft.com/office/drawing/2014/main" xmlns="" id="{270AE075-BE26-4F32-91AA-6C6F7DFEA799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369774" y="796919"/>
              <a:ext cx="133220" cy="118390"/>
            </a:xfrm>
            <a:custGeom>
              <a:avLst/>
              <a:gdLst/>
              <a:ahLst/>
              <a:cxnLst/>
              <a:rect l="0" t="0" r="0" b="0"/>
              <a:pathLst>
                <a:path w="133220" h="118390">
                  <a:moveTo>
                    <a:pt x="5376" y="15881"/>
                  </a:moveTo>
                  <a:lnTo>
                    <a:pt x="5376" y="15881"/>
                  </a:lnTo>
                  <a:lnTo>
                    <a:pt x="14214" y="49138"/>
                  </a:lnTo>
                  <a:lnTo>
                    <a:pt x="12243" y="83494"/>
                  </a:lnTo>
                  <a:lnTo>
                    <a:pt x="6419" y="115819"/>
                  </a:lnTo>
                  <a:lnTo>
                    <a:pt x="5366" y="117784"/>
                  </a:lnTo>
                  <a:lnTo>
                    <a:pt x="3958" y="118389"/>
                  </a:lnTo>
                  <a:lnTo>
                    <a:pt x="2314" y="118086"/>
                  </a:lnTo>
                  <a:lnTo>
                    <a:pt x="1218" y="115768"/>
                  </a:lnTo>
                  <a:lnTo>
                    <a:pt x="0" y="107547"/>
                  </a:lnTo>
                  <a:lnTo>
                    <a:pt x="10063" y="69814"/>
                  </a:lnTo>
                  <a:lnTo>
                    <a:pt x="29820" y="27240"/>
                  </a:lnTo>
                  <a:lnTo>
                    <a:pt x="38818" y="13874"/>
                  </a:lnTo>
                  <a:lnTo>
                    <a:pt x="47520" y="7933"/>
                  </a:lnTo>
                  <a:lnTo>
                    <a:pt x="50405" y="7055"/>
                  </a:lnTo>
                  <a:lnTo>
                    <a:pt x="52329" y="7175"/>
                  </a:lnTo>
                  <a:lnTo>
                    <a:pt x="53611" y="7960"/>
                  </a:lnTo>
                  <a:lnTo>
                    <a:pt x="55036" y="14477"/>
                  </a:lnTo>
                  <a:lnTo>
                    <a:pt x="56109" y="59738"/>
                  </a:lnTo>
                  <a:lnTo>
                    <a:pt x="56167" y="74425"/>
                  </a:lnTo>
                  <a:lnTo>
                    <a:pt x="56170" y="73960"/>
                  </a:lnTo>
                  <a:lnTo>
                    <a:pt x="77830" y="33522"/>
                  </a:lnTo>
                  <a:lnTo>
                    <a:pt x="97769" y="7528"/>
                  </a:lnTo>
                  <a:lnTo>
                    <a:pt x="106647" y="1585"/>
                  </a:lnTo>
                  <a:lnTo>
                    <a:pt x="110990" y="0"/>
                  </a:lnTo>
                  <a:lnTo>
                    <a:pt x="115296" y="355"/>
                  </a:lnTo>
                  <a:lnTo>
                    <a:pt x="123844" y="4512"/>
                  </a:lnTo>
                  <a:lnTo>
                    <a:pt x="130465" y="12945"/>
                  </a:lnTo>
                  <a:lnTo>
                    <a:pt x="133219" y="18157"/>
                  </a:lnTo>
                  <a:lnTo>
                    <a:pt x="132515" y="33355"/>
                  </a:lnTo>
                  <a:lnTo>
                    <a:pt x="124185" y="57983"/>
                  </a:lnTo>
                  <a:lnTo>
                    <a:pt x="106976" y="98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54">
              <a:extLst>
                <a:ext uri="{FF2B5EF4-FFF2-40B4-BE49-F238E27FC236}">
                  <a16:creationId xmlns:a16="http://schemas.microsoft.com/office/drawing/2014/main" xmlns="" id="{D3D79CA4-9ACF-4163-8579-5C82EE8E9DA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324873" y="729212"/>
              <a:ext cx="12178" cy="70889"/>
            </a:xfrm>
            <a:custGeom>
              <a:avLst/>
              <a:gdLst/>
              <a:ahLst/>
              <a:cxnLst/>
              <a:rect l="0" t="0" r="0" b="0"/>
              <a:pathLst>
                <a:path w="12178" h="70889">
                  <a:moveTo>
                    <a:pt x="12177" y="70888"/>
                  </a:moveTo>
                  <a:lnTo>
                    <a:pt x="12177" y="70888"/>
                  </a:lnTo>
                  <a:lnTo>
                    <a:pt x="2125" y="25036"/>
                  </a:lnTo>
                  <a:lnTo>
                    <a:pt x="0" y="2407"/>
                  </a:lnTo>
                  <a:lnTo>
                    <a:pt x="531" y="540"/>
                  </a:lnTo>
                  <a:lnTo>
                    <a:pt x="1591" y="0"/>
                  </a:lnTo>
                  <a:lnTo>
                    <a:pt x="5827" y="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55">
              <a:extLst>
                <a:ext uri="{FF2B5EF4-FFF2-40B4-BE49-F238E27FC236}">
                  <a16:creationId xmlns:a16="http://schemas.microsoft.com/office/drawing/2014/main" xmlns="" id="{7947868D-524E-4FE8-AADD-CEB63D9158B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330700" y="8318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6350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56">
              <a:extLst>
                <a:ext uri="{FF2B5EF4-FFF2-40B4-BE49-F238E27FC236}">
                  <a16:creationId xmlns:a16="http://schemas.microsoft.com/office/drawing/2014/main" xmlns="" id="{26E17DBF-7EAA-4435-A22E-4F9449BEDB4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216423" y="807022"/>
              <a:ext cx="63478" cy="104111"/>
            </a:xfrm>
            <a:custGeom>
              <a:avLst/>
              <a:gdLst/>
              <a:ahLst/>
              <a:cxnLst/>
              <a:rect l="0" t="0" r="0" b="0"/>
              <a:pathLst>
                <a:path w="63478" h="104111">
                  <a:moveTo>
                    <a:pt x="6327" y="18478"/>
                  </a:moveTo>
                  <a:lnTo>
                    <a:pt x="6327" y="18478"/>
                  </a:lnTo>
                  <a:lnTo>
                    <a:pt x="1963" y="35098"/>
                  </a:lnTo>
                  <a:lnTo>
                    <a:pt x="238" y="77564"/>
                  </a:lnTo>
                  <a:lnTo>
                    <a:pt x="0" y="104110"/>
                  </a:lnTo>
                  <a:lnTo>
                    <a:pt x="3350" y="73834"/>
                  </a:lnTo>
                  <a:lnTo>
                    <a:pt x="15878" y="35344"/>
                  </a:lnTo>
                  <a:lnTo>
                    <a:pt x="27815" y="10619"/>
                  </a:lnTo>
                  <a:lnTo>
                    <a:pt x="36103" y="1344"/>
                  </a:lnTo>
                  <a:lnTo>
                    <a:pt x="39583" y="0"/>
                  </a:lnTo>
                  <a:lnTo>
                    <a:pt x="42609" y="515"/>
                  </a:lnTo>
                  <a:lnTo>
                    <a:pt x="45332" y="2269"/>
                  </a:lnTo>
                  <a:lnTo>
                    <a:pt x="52535" y="18222"/>
                  </a:lnTo>
                  <a:lnTo>
                    <a:pt x="58403" y="60246"/>
                  </a:lnTo>
                  <a:lnTo>
                    <a:pt x="63477" y="101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57">
              <a:extLst>
                <a:ext uri="{FF2B5EF4-FFF2-40B4-BE49-F238E27FC236}">
                  <a16:creationId xmlns:a16="http://schemas.microsoft.com/office/drawing/2014/main" xmlns="" id="{747F0D6F-BEB6-49C2-B974-70008C8E6A6F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166483" y="74930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8275"/>
                  </a:lnTo>
                  <a:lnTo>
                    <a:pt x="411" y="5517"/>
                  </a:lnTo>
                  <a:lnTo>
                    <a:pt x="1391" y="367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58">
              <a:extLst>
                <a:ext uri="{FF2B5EF4-FFF2-40B4-BE49-F238E27FC236}">
                  <a16:creationId xmlns:a16="http://schemas.microsoft.com/office/drawing/2014/main" xmlns="" id="{4EC26CC3-8C58-4AEA-B9EA-2B72B6F41D29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171950" y="8636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59">
              <a:extLst>
                <a:ext uri="{FF2B5EF4-FFF2-40B4-BE49-F238E27FC236}">
                  <a16:creationId xmlns:a16="http://schemas.microsoft.com/office/drawing/2014/main" xmlns="" id="{FC3811B6-D613-4D07-B781-B3B76E7F8090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959361" y="809142"/>
              <a:ext cx="155440" cy="156134"/>
            </a:xfrm>
            <a:custGeom>
              <a:avLst/>
              <a:gdLst/>
              <a:ahLst/>
              <a:cxnLst/>
              <a:rect l="0" t="0" r="0" b="0"/>
              <a:pathLst>
                <a:path w="155440" h="156134">
                  <a:moveTo>
                    <a:pt x="3039" y="3658"/>
                  </a:moveTo>
                  <a:lnTo>
                    <a:pt x="3039" y="3658"/>
                  </a:lnTo>
                  <a:lnTo>
                    <a:pt x="6410" y="287"/>
                  </a:lnTo>
                  <a:lnTo>
                    <a:pt x="7403" y="0"/>
                  </a:lnTo>
                  <a:lnTo>
                    <a:pt x="8065" y="513"/>
                  </a:lnTo>
                  <a:lnTo>
                    <a:pt x="12499" y="19892"/>
                  </a:lnTo>
                  <a:lnTo>
                    <a:pt x="14779" y="54408"/>
                  </a:lnTo>
                  <a:lnTo>
                    <a:pt x="12083" y="95914"/>
                  </a:lnTo>
                  <a:lnTo>
                    <a:pt x="5557" y="141225"/>
                  </a:lnTo>
                  <a:lnTo>
                    <a:pt x="4158" y="152523"/>
                  </a:lnTo>
                  <a:lnTo>
                    <a:pt x="3079" y="155112"/>
                  </a:lnTo>
                  <a:lnTo>
                    <a:pt x="1655" y="156133"/>
                  </a:lnTo>
                  <a:lnTo>
                    <a:pt x="0" y="156108"/>
                  </a:lnTo>
                  <a:lnTo>
                    <a:pt x="42" y="146673"/>
                  </a:lnTo>
                  <a:lnTo>
                    <a:pt x="9189" y="105129"/>
                  </a:lnTo>
                  <a:lnTo>
                    <a:pt x="23911" y="67120"/>
                  </a:lnTo>
                  <a:lnTo>
                    <a:pt x="38308" y="35789"/>
                  </a:lnTo>
                  <a:lnTo>
                    <a:pt x="43485" y="29312"/>
                  </a:lnTo>
                  <a:lnTo>
                    <a:pt x="54881" y="22115"/>
                  </a:lnTo>
                  <a:lnTo>
                    <a:pt x="60179" y="21607"/>
                  </a:lnTo>
                  <a:lnTo>
                    <a:pt x="69827" y="24806"/>
                  </a:lnTo>
                  <a:lnTo>
                    <a:pt x="76937" y="36576"/>
                  </a:lnTo>
                  <a:lnTo>
                    <a:pt x="83026" y="61154"/>
                  </a:lnTo>
                  <a:lnTo>
                    <a:pt x="85439" y="95676"/>
                  </a:lnTo>
                  <a:lnTo>
                    <a:pt x="86194" y="95342"/>
                  </a:lnTo>
                  <a:lnTo>
                    <a:pt x="112721" y="51294"/>
                  </a:lnTo>
                  <a:lnTo>
                    <a:pt x="127181" y="33373"/>
                  </a:lnTo>
                  <a:lnTo>
                    <a:pt x="131661" y="30523"/>
                  </a:lnTo>
                  <a:lnTo>
                    <a:pt x="136060" y="29329"/>
                  </a:lnTo>
                  <a:lnTo>
                    <a:pt x="140402" y="29239"/>
                  </a:lnTo>
                  <a:lnTo>
                    <a:pt x="144004" y="31295"/>
                  </a:lnTo>
                  <a:lnTo>
                    <a:pt x="149886" y="39225"/>
                  </a:lnTo>
                  <a:lnTo>
                    <a:pt x="153794" y="65702"/>
                  </a:lnTo>
                  <a:lnTo>
                    <a:pt x="152078" y="109256"/>
                  </a:lnTo>
                  <a:lnTo>
                    <a:pt x="155439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48">
            <a:extLst>
              <a:ext uri="{FF2B5EF4-FFF2-40B4-BE49-F238E27FC236}">
                <a16:creationId xmlns:a16="http://schemas.microsoft.com/office/drawing/2014/main" xmlns="" id="{36600F84-730E-4FEB-9CA4-C8EF99FDAABE}"/>
              </a:ext>
            </a:extLst>
          </p:cNvPr>
          <p:cNvGrpSpPr/>
          <p:nvPr/>
        </p:nvGrpSpPr>
        <p:grpSpPr>
          <a:xfrm>
            <a:off x="5545320" y="569208"/>
            <a:ext cx="625998" cy="339781"/>
            <a:chOff x="5545320" y="569208"/>
            <a:chExt cx="625998" cy="339781"/>
          </a:xfrm>
        </p:grpSpPr>
        <p:sp>
          <p:nvSpPr>
            <p:cNvPr id="31" name="SMARTInkShape-3160">
              <a:extLst>
                <a:ext uri="{FF2B5EF4-FFF2-40B4-BE49-F238E27FC236}">
                  <a16:creationId xmlns:a16="http://schemas.microsoft.com/office/drawing/2014/main" xmlns="" id="{B903D237-B2EF-45F8-81D7-F2B48C7F582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939069" y="702724"/>
              <a:ext cx="155710" cy="192627"/>
            </a:xfrm>
            <a:custGeom>
              <a:avLst/>
              <a:gdLst/>
              <a:ahLst/>
              <a:cxnLst/>
              <a:rect l="0" t="0" r="0" b="0"/>
              <a:pathLst>
                <a:path w="155710" h="192627">
                  <a:moveTo>
                    <a:pt x="137881" y="27526"/>
                  </a:moveTo>
                  <a:lnTo>
                    <a:pt x="137881" y="27526"/>
                  </a:lnTo>
                  <a:lnTo>
                    <a:pt x="154182" y="10519"/>
                  </a:lnTo>
                  <a:lnTo>
                    <a:pt x="155709" y="6327"/>
                  </a:lnTo>
                  <a:lnTo>
                    <a:pt x="153294" y="4221"/>
                  </a:lnTo>
                  <a:lnTo>
                    <a:pt x="143085" y="0"/>
                  </a:lnTo>
                  <a:lnTo>
                    <a:pt x="118098" y="398"/>
                  </a:lnTo>
                  <a:lnTo>
                    <a:pt x="78757" y="12629"/>
                  </a:lnTo>
                  <a:lnTo>
                    <a:pt x="53178" y="29462"/>
                  </a:lnTo>
                  <a:lnTo>
                    <a:pt x="41203" y="44144"/>
                  </a:lnTo>
                  <a:lnTo>
                    <a:pt x="34941" y="58195"/>
                  </a:lnTo>
                  <a:lnTo>
                    <a:pt x="33271" y="64905"/>
                  </a:lnTo>
                  <a:lnTo>
                    <a:pt x="34275" y="70790"/>
                  </a:lnTo>
                  <a:lnTo>
                    <a:pt x="41034" y="81091"/>
                  </a:lnTo>
                  <a:lnTo>
                    <a:pt x="52975" y="88492"/>
                  </a:lnTo>
                  <a:lnTo>
                    <a:pt x="78595" y="102323"/>
                  </a:lnTo>
                  <a:lnTo>
                    <a:pt x="77896" y="103496"/>
                  </a:lnTo>
                  <a:lnTo>
                    <a:pt x="33145" y="127455"/>
                  </a:lnTo>
                  <a:lnTo>
                    <a:pt x="15204" y="139841"/>
                  </a:lnTo>
                  <a:lnTo>
                    <a:pt x="4322" y="155819"/>
                  </a:lnTo>
                  <a:lnTo>
                    <a:pt x="0" y="167217"/>
                  </a:lnTo>
                  <a:lnTo>
                    <a:pt x="805" y="170748"/>
                  </a:lnTo>
                  <a:lnTo>
                    <a:pt x="5462" y="178434"/>
                  </a:lnTo>
                  <a:lnTo>
                    <a:pt x="15999" y="184672"/>
                  </a:lnTo>
                  <a:lnTo>
                    <a:pt x="31501" y="189091"/>
                  </a:lnTo>
                  <a:lnTo>
                    <a:pt x="65438" y="191579"/>
                  </a:lnTo>
                  <a:lnTo>
                    <a:pt x="125181" y="192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61">
              <a:extLst>
                <a:ext uri="{FF2B5EF4-FFF2-40B4-BE49-F238E27FC236}">
                  <a16:creationId xmlns:a16="http://schemas.microsoft.com/office/drawing/2014/main" xmlns="" id="{B0B2F3B3-44B1-4D38-96C4-FAACCDC69CF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165850" y="89535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62">
              <a:extLst>
                <a:ext uri="{FF2B5EF4-FFF2-40B4-BE49-F238E27FC236}">
                  <a16:creationId xmlns:a16="http://schemas.microsoft.com/office/drawing/2014/main" xmlns="" id="{18B38D2F-1170-4FA7-B3B3-1E5B01ABB307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734933" y="569208"/>
              <a:ext cx="176918" cy="27693"/>
            </a:xfrm>
            <a:custGeom>
              <a:avLst/>
              <a:gdLst/>
              <a:ahLst/>
              <a:cxnLst/>
              <a:rect l="0" t="0" r="0" b="0"/>
              <a:pathLst>
                <a:path w="176918" h="27693">
                  <a:moveTo>
                    <a:pt x="5467" y="27692"/>
                  </a:moveTo>
                  <a:lnTo>
                    <a:pt x="5467" y="27692"/>
                  </a:lnTo>
                  <a:lnTo>
                    <a:pt x="0" y="22225"/>
                  </a:lnTo>
                  <a:lnTo>
                    <a:pt x="34388" y="12669"/>
                  </a:lnTo>
                  <a:lnTo>
                    <a:pt x="80124" y="3485"/>
                  </a:lnTo>
                  <a:lnTo>
                    <a:pt x="114142" y="0"/>
                  </a:lnTo>
                  <a:lnTo>
                    <a:pt x="156122" y="1299"/>
                  </a:lnTo>
                  <a:lnTo>
                    <a:pt x="176917" y="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63">
              <a:extLst>
                <a:ext uri="{FF2B5EF4-FFF2-40B4-BE49-F238E27FC236}">
                  <a16:creationId xmlns:a16="http://schemas.microsoft.com/office/drawing/2014/main" xmlns="" id="{C0BBA16E-578F-4512-97E1-AADE0CC77FE6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810250" y="590550"/>
              <a:ext cx="9421" cy="146051"/>
            </a:xfrm>
            <a:custGeom>
              <a:avLst/>
              <a:gdLst/>
              <a:ahLst/>
              <a:cxnLst/>
              <a:rect l="0" t="0" r="0" b="0"/>
              <a:pathLst>
                <a:path w="9421" h="146051">
                  <a:moveTo>
                    <a:pt x="0" y="0"/>
                  </a:moveTo>
                  <a:lnTo>
                    <a:pt x="0" y="0"/>
                  </a:lnTo>
                  <a:lnTo>
                    <a:pt x="0" y="44258"/>
                  </a:lnTo>
                  <a:lnTo>
                    <a:pt x="3371" y="91841"/>
                  </a:lnTo>
                  <a:lnTo>
                    <a:pt x="9420" y="124367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64">
              <a:extLst>
                <a:ext uri="{FF2B5EF4-FFF2-40B4-BE49-F238E27FC236}">
                  <a16:creationId xmlns:a16="http://schemas.microsoft.com/office/drawing/2014/main" xmlns="" id="{E1AB7C4A-D26C-45C4-BD63-53973799166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545320" y="697662"/>
              <a:ext cx="201431" cy="211327"/>
            </a:xfrm>
            <a:custGeom>
              <a:avLst/>
              <a:gdLst/>
              <a:ahLst/>
              <a:cxnLst/>
              <a:rect l="0" t="0" r="0" b="0"/>
              <a:pathLst>
                <a:path w="201431" h="211327">
                  <a:moveTo>
                    <a:pt x="150630" y="51638"/>
                  </a:moveTo>
                  <a:lnTo>
                    <a:pt x="150630" y="51638"/>
                  </a:lnTo>
                  <a:lnTo>
                    <a:pt x="163495" y="36891"/>
                  </a:lnTo>
                  <a:lnTo>
                    <a:pt x="167848" y="27513"/>
                  </a:lnTo>
                  <a:lnTo>
                    <a:pt x="168458" y="24971"/>
                  </a:lnTo>
                  <a:lnTo>
                    <a:pt x="167455" y="21866"/>
                  </a:lnTo>
                  <a:lnTo>
                    <a:pt x="162576" y="14652"/>
                  </a:lnTo>
                  <a:lnTo>
                    <a:pt x="145154" y="2658"/>
                  </a:lnTo>
                  <a:lnTo>
                    <a:pt x="126324" y="0"/>
                  </a:lnTo>
                  <a:lnTo>
                    <a:pt x="103844" y="2582"/>
                  </a:lnTo>
                  <a:lnTo>
                    <a:pt x="68799" y="16642"/>
                  </a:lnTo>
                  <a:lnTo>
                    <a:pt x="49114" y="30675"/>
                  </a:lnTo>
                  <a:lnTo>
                    <a:pt x="36602" y="46319"/>
                  </a:lnTo>
                  <a:lnTo>
                    <a:pt x="32278" y="54442"/>
                  </a:lnTo>
                  <a:lnTo>
                    <a:pt x="31512" y="61974"/>
                  </a:lnTo>
                  <a:lnTo>
                    <a:pt x="36306" y="75987"/>
                  </a:lnTo>
                  <a:lnTo>
                    <a:pt x="49254" y="87390"/>
                  </a:lnTo>
                  <a:lnTo>
                    <a:pt x="82940" y="102836"/>
                  </a:lnTo>
                  <a:lnTo>
                    <a:pt x="101568" y="107025"/>
                  </a:lnTo>
                  <a:lnTo>
                    <a:pt x="102400" y="109729"/>
                  </a:lnTo>
                  <a:lnTo>
                    <a:pt x="95798" y="118378"/>
                  </a:lnTo>
                  <a:lnTo>
                    <a:pt x="58424" y="141178"/>
                  </a:lnTo>
                  <a:lnTo>
                    <a:pt x="15921" y="167946"/>
                  </a:lnTo>
                  <a:lnTo>
                    <a:pt x="3271" y="181647"/>
                  </a:lnTo>
                  <a:lnTo>
                    <a:pt x="885" y="186288"/>
                  </a:lnTo>
                  <a:lnTo>
                    <a:pt x="0" y="190088"/>
                  </a:lnTo>
                  <a:lnTo>
                    <a:pt x="2232" y="194033"/>
                  </a:lnTo>
                  <a:lnTo>
                    <a:pt x="12238" y="202178"/>
                  </a:lnTo>
                  <a:lnTo>
                    <a:pt x="40480" y="211326"/>
                  </a:lnTo>
                  <a:lnTo>
                    <a:pt x="82402" y="208393"/>
                  </a:lnTo>
                  <a:lnTo>
                    <a:pt x="114192" y="202210"/>
                  </a:lnTo>
                  <a:lnTo>
                    <a:pt x="160060" y="188915"/>
                  </a:lnTo>
                  <a:lnTo>
                    <a:pt x="201430" y="172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3165">
            <a:extLst>
              <a:ext uri="{FF2B5EF4-FFF2-40B4-BE49-F238E27FC236}">
                <a16:creationId xmlns:a16="http://schemas.microsoft.com/office/drawing/2014/main" xmlns="" id="{14138DE1-3855-4A53-9405-65AECFAD57C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0264" y="1671556"/>
            <a:ext cx="203387" cy="215950"/>
          </a:xfrm>
          <a:custGeom>
            <a:avLst/>
            <a:gdLst/>
            <a:ahLst/>
            <a:cxnLst/>
            <a:rect l="0" t="0" r="0" b="0"/>
            <a:pathLst>
              <a:path w="203387" h="215950">
                <a:moveTo>
                  <a:pt x="197036" y="30244"/>
                </a:moveTo>
                <a:lnTo>
                  <a:pt x="197036" y="30244"/>
                </a:lnTo>
                <a:lnTo>
                  <a:pt x="197036" y="21406"/>
                </a:lnTo>
                <a:lnTo>
                  <a:pt x="190294" y="11946"/>
                </a:lnTo>
                <a:lnTo>
                  <a:pt x="175988" y="3577"/>
                </a:lnTo>
                <a:lnTo>
                  <a:pt x="151602" y="0"/>
                </a:lnTo>
                <a:lnTo>
                  <a:pt x="105981" y="4566"/>
                </a:lnTo>
                <a:lnTo>
                  <a:pt x="65243" y="15188"/>
                </a:lnTo>
                <a:lnTo>
                  <a:pt x="28869" y="31427"/>
                </a:lnTo>
                <a:lnTo>
                  <a:pt x="13875" y="43470"/>
                </a:lnTo>
                <a:lnTo>
                  <a:pt x="6270" y="55878"/>
                </a:lnTo>
                <a:lnTo>
                  <a:pt x="4242" y="62150"/>
                </a:lnTo>
                <a:lnTo>
                  <a:pt x="5752" y="74763"/>
                </a:lnTo>
                <a:lnTo>
                  <a:pt x="8130" y="81090"/>
                </a:lnTo>
                <a:lnTo>
                  <a:pt x="22061" y="91883"/>
                </a:lnTo>
                <a:lnTo>
                  <a:pt x="65498" y="106939"/>
                </a:lnTo>
                <a:lnTo>
                  <a:pt x="112256" y="117747"/>
                </a:lnTo>
                <a:lnTo>
                  <a:pt x="113704" y="119624"/>
                </a:lnTo>
                <a:lnTo>
                  <a:pt x="113260" y="122286"/>
                </a:lnTo>
                <a:lnTo>
                  <a:pt x="111552" y="125472"/>
                </a:lnTo>
                <a:lnTo>
                  <a:pt x="70285" y="148583"/>
                </a:lnTo>
                <a:lnTo>
                  <a:pt x="33891" y="171141"/>
                </a:lnTo>
                <a:lnTo>
                  <a:pt x="3473" y="197305"/>
                </a:lnTo>
                <a:lnTo>
                  <a:pt x="966" y="201590"/>
                </a:lnTo>
                <a:lnTo>
                  <a:pt x="0" y="205153"/>
                </a:lnTo>
                <a:lnTo>
                  <a:pt x="62" y="208233"/>
                </a:lnTo>
                <a:lnTo>
                  <a:pt x="3631" y="210992"/>
                </a:lnTo>
                <a:lnTo>
                  <a:pt x="17004" y="215939"/>
                </a:lnTo>
                <a:lnTo>
                  <a:pt x="54480" y="215949"/>
                </a:lnTo>
                <a:lnTo>
                  <a:pt x="87111" y="211322"/>
                </a:lnTo>
                <a:lnTo>
                  <a:pt x="120664" y="205268"/>
                </a:lnTo>
                <a:lnTo>
                  <a:pt x="161942" y="198598"/>
                </a:lnTo>
                <a:lnTo>
                  <a:pt x="203386" y="1953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650">
            <a:extLst>
              <a:ext uri="{FF2B5EF4-FFF2-40B4-BE49-F238E27FC236}">
                <a16:creationId xmlns:a16="http://schemas.microsoft.com/office/drawing/2014/main" xmlns="" id="{144BA416-4165-4392-847F-D279D2C5C0CE}"/>
              </a:ext>
            </a:extLst>
          </p:cNvPr>
          <p:cNvGrpSpPr/>
          <p:nvPr/>
        </p:nvGrpSpPr>
        <p:grpSpPr>
          <a:xfrm>
            <a:off x="2833244" y="1550472"/>
            <a:ext cx="1550244" cy="404170"/>
            <a:chOff x="2833244" y="1550472"/>
            <a:chExt cx="1550244" cy="404170"/>
          </a:xfrm>
        </p:grpSpPr>
        <p:sp>
          <p:nvSpPr>
            <p:cNvPr id="38" name="SMARTInkShape-3166">
              <a:extLst>
                <a:ext uri="{FF2B5EF4-FFF2-40B4-BE49-F238E27FC236}">
                  <a16:creationId xmlns:a16="http://schemas.microsoft.com/office/drawing/2014/main" xmlns="" id="{D1A2FECF-848E-49D0-B10C-23059DB42CF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847492" y="1816100"/>
              <a:ext cx="149709" cy="6351"/>
            </a:xfrm>
            <a:custGeom>
              <a:avLst/>
              <a:gdLst/>
              <a:ahLst/>
              <a:cxnLst/>
              <a:rect l="0" t="0" r="0" b="0"/>
              <a:pathLst>
                <a:path w="14970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2" y="5467"/>
                  </a:lnTo>
                  <a:lnTo>
                    <a:pt x="40102" y="6272"/>
                  </a:lnTo>
                  <a:lnTo>
                    <a:pt x="81640" y="2956"/>
                  </a:lnTo>
                  <a:lnTo>
                    <a:pt x="122955" y="4247"/>
                  </a:lnTo>
                  <a:lnTo>
                    <a:pt x="1497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67">
              <a:extLst>
                <a:ext uri="{FF2B5EF4-FFF2-40B4-BE49-F238E27FC236}">
                  <a16:creationId xmlns:a16="http://schemas.microsoft.com/office/drawing/2014/main" xmlns="" id="{7796DF48-387B-4DE1-86AA-6D01A19C6ED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245733" y="1614044"/>
              <a:ext cx="145168" cy="125857"/>
            </a:xfrm>
            <a:custGeom>
              <a:avLst/>
              <a:gdLst/>
              <a:ahLst/>
              <a:cxnLst/>
              <a:rect l="0" t="0" r="0" b="0"/>
              <a:pathLst>
                <a:path w="145168" h="12585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8"/>
                  </a:lnTo>
                  <a:lnTo>
                    <a:pt x="0" y="2718"/>
                  </a:lnTo>
                  <a:lnTo>
                    <a:pt x="1116" y="1430"/>
                  </a:lnTo>
                  <a:lnTo>
                    <a:pt x="6120" y="0"/>
                  </a:lnTo>
                  <a:lnTo>
                    <a:pt x="23613" y="9308"/>
                  </a:lnTo>
                  <a:lnTo>
                    <a:pt x="63055" y="39378"/>
                  </a:lnTo>
                  <a:lnTo>
                    <a:pt x="99938" y="83267"/>
                  </a:lnTo>
                  <a:lnTo>
                    <a:pt x="145167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68">
              <a:extLst>
                <a:ext uri="{FF2B5EF4-FFF2-40B4-BE49-F238E27FC236}">
                  <a16:creationId xmlns:a16="http://schemas.microsoft.com/office/drawing/2014/main" xmlns="" id="{B112036E-6FCD-47F6-900F-28E7B0C50246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359574" y="1592244"/>
              <a:ext cx="151977" cy="274657"/>
            </a:xfrm>
            <a:custGeom>
              <a:avLst/>
              <a:gdLst/>
              <a:ahLst/>
              <a:cxnLst/>
              <a:rect l="0" t="0" r="0" b="0"/>
              <a:pathLst>
                <a:path w="151977" h="274657">
                  <a:moveTo>
                    <a:pt x="151976" y="14306"/>
                  </a:moveTo>
                  <a:lnTo>
                    <a:pt x="151976" y="14306"/>
                  </a:lnTo>
                  <a:lnTo>
                    <a:pt x="136062" y="4872"/>
                  </a:lnTo>
                  <a:lnTo>
                    <a:pt x="122090" y="0"/>
                  </a:lnTo>
                  <a:lnTo>
                    <a:pt x="94986" y="33"/>
                  </a:lnTo>
                  <a:lnTo>
                    <a:pt x="50676" y="15214"/>
                  </a:lnTo>
                  <a:lnTo>
                    <a:pt x="23310" y="31419"/>
                  </a:lnTo>
                  <a:lnTo>
                    <a:pt x="12175" y="43992"/>
                  </a:lnTo>
                  <a:lnTo>
                    <a:pt x="4407" y="60026"/>
                  </a:lnTo>
                  <a:lnTo>
                    <a:pt x="0" y="102435"/>
                  </a:lnTo>
                  <a:lnTo>
                    <a:pt x="8451" y="147980"/>
                  </a:lnTo>
                  <a:lnTo>
                    <a:pt x="11773" y="193751"/>
                  </a:lnTo>
                  <a:lnTo>
                    <a:pt x="16573" y="239464"/>
                  </a:lnTo>
                  <a:lnTo>
                    <a:pt x="20102" y="263863"/>
                  </a:lnTo>
                  <a:lnTo>
                    <a:pt x="24976" y="27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69">
              <a:extLst>
                <a:ext uri="{FF2B5EF4-FFF2-40B4-BE49-F238E27FC236}">
                  <a16:creationId xmlns:a16="http://schemas.microsoft.com/office/drawing/2014/main" xmlns="" id="{4207635E-0218-4EBC-82A0-16644F68A09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600450" y="17780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54583" y="1397"/>
                  </a:lnTo>
                  <a:lnTo>
                    <a:pt x="94881" y="1120"/>
                  </a:lnTo>
                  <a:lnTo>
                    <a:pt x="137396" y="4487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70">
              <a:extLst>
                <a:ext uri="{FF2B5EF4-FFF2-40B4-BE49-F238E27FC236}">
                  <a16:creationId xmlns:a16="http://schemas.microsoft.com/office/drawing/2014/main" xmlns="" id="{63007448-C1B0-4F76-993D-BE6325211CBD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982333" y="1625600"/>
              <a:ext cx="132468" cy="215901"/>
            </a:xfrm>
            <a:custGeom>
              <a:avLst/>
              <a:gdLst/>
              <a:ahLst/>
              <a:cxnLst/>
              <a:rect l="0" t="0" r="0" b="0"/>
              <a:pathLst>
                <a:path w="132468" h="215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2039" y="45150"/>
                  </a:lnTo>
                  <a:lnTo>
                    <a:pt x="58380" y="90292"/>
                  </a:lnTo>
                  <a:lnTo>
                    <a:pt x="82293" y="129294"/>
                  </a:lnTo>
                  <a:lnTo>
                    <a:pt x="108915" y="176607"/>
                  </a:lnTo>
                  <a:lnTo>
                    <a:pt x="13246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71">
              <a:extLst>
                <a:ext uri="{FF2B5EF4-FFF2-40B4-BE49-F238E27FC236}">
                  <a16:creationId xmlns:a16="http://schemas.microsoft.com/office/drawing/2014/main" xmlns="" id="{236FB5B9-2297-4334-B22F-3C4D5E16D6E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994150" y="1606550"/>
              <a:ext cx="133351" cy="266701"/>
            </a:xfrm>
            <a:custGeom>
              <a:avLst/>
              <a:gdLst/>
              <a:ahLst/>
              <a:cxnLst/>
              <a:rect l="0" t="0" r="0" b="0"/>
              <a:pathLst>
                <a:path w="133351" h="26670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17770" y="10113"/>
                  </a:lnTo>
                  <a:lnTo>
                    <a:pt x="91665" y="51147"/>
                  </a:lnTo>
                  <a:lnTo>
                    <a:pt x="66906" y="98410"/>
                  </a:lnTo>
                  <a:lnTo>
                    <a:pt x="47375" y="138988"/>
                  </a:lnTo>
                  <a:lnTo>
                    <a:pt x="26935" y="180541"/>
                  </a:lnTo>
                  <a:lnTo>
                    <a:pt x="13617" y="21688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72">
              <a:extLst>
                <a:ext uri="{FF2B5EF4-FFF2-40B4-BE49-F238E27FC236}">
                  <a16:creationId xmlns:a16="http://schemas.microsoft.com/office/drawing/2014/main" xmlns="" id="{24B467F8-4A48-4754-B30E-0AA8F0F0542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216400" y="1550472"/>
              <a:ext cx="167088" cy="404170"/>
            </a:xfrm>
            <a:custGeom>
              <a:avLst/>
              <a:gdLst/>
              <a:ahLst/>
              <a:cxnLst/>
              <a:rect l="0" t="0" r="0" b="0"/>
              <a:pathLst>
                <a:path w="167088" h="404170">
                  <a:moveTo>
                    <a:pt x="19050" y="183078"/>
                  </a:moveTo>
                  <a:lnTo>
                    <a:pt x="19050" y="183078"/>
                  </a:lnTo>
                  <a:lnTo>
                    <a:pt x="19050" y="225173"/>
                  </a:lnTo>
                  <a:lnTo>
                    <a:pt x="19050" y="260462"/>
                  </a:lnTo>
                  <a:lnTo>
                    <a:pt x="22421" y="304471"/>
                  </a:lnTo>
                  <a:lnTo>
                    <a:pt x="24517" y="349887"/>
                  </a:lnTo>
                  <a:lnTo>
                    <a:pt x="25225" y="392155"/>
                  </a:lnTo>
                  <a:lnTo>
                    <a:pt x="25322" y="402531"/>
                  </a:lnTo>
                  <a:lnTo>
                    <a:pt x="24643" y="404169"/>
                  </a:lnTo>
                  <a:lnTo>
                    <a:pt x="23484" y="403850"/>
                  </a:lnTo>
                  <a:lnTo>
                    <a:pt x="22006" y="402226"/>
                  </a:lnTo>
                  <a:lnTo>
                    <a:pt x="20339" y="367791"/>
                  </a:lnTo>
                  <a:lnTo>
                    <a:pt x="24998" y="320514"/>
                  </a:lnTo>
                  <a:lnTo>
                    <a:pt x="31336" y="274970"/>
                  </a:lnTo>
                  <a:lnTo>
                    <a:pt x="35002" y="248573"/>
                  </a:lnTo>
                  <a:lnTo>
                    <a:pt x="38857" y="220391"/>
                  </a:lnTo>
                  <a:lnTo>
                    <a:pt x="42838" y="191020"/>
                  </a:lnTo>
                  <a:lnTo>
                    <a:pt x="47608" y="162973"/>
                  </a:lnTo>
                  <a:lnTo>
                    <a:pt x="52906" y="135808"/>
                  </a:lnTo>
                  <a:lnTo>
                    <a:pt x="58553" y="109231"/>
                  </a:lnTo>
                  <a:lnTo>
                    <a:pt x="68592" y="66531"/>
                  </a:lnTo>
                  <a:lnTo>
                    <a:pt x="80296" y="24132"/>
                  </a:lnTo>
                  <a:lnTo>
                    <a:pt x="86487" y="9425"/>
                  </a:lnTo>
                  <a:lnTo>
                    <a:pt x="93942" y="536"/>
                  </a:lnTo>
                  <a:lnTo>
                    <a:pt x="97906" y="0"/>
                  </a:lnTo>
                  <a:lnTo>
                    <a:pt x="101959" y="1759"/>
                  </a:lnTo>
                  <a:lnTo>
                    <a:pt x="106073" y="5049"/>
                  </a:lnTo>
                  <a:lnTo>
                    <a:pt x="110644" y="21874"/>
                  </a:lnTo>
                  <a:lnTo>
                    <a:pt x="111335" y="60995"/>
                  </a:lnTo>
                  <a:lnTo>
                    <a:pt x="106632" y="90014"/>
                  </a:lnTo>
                  <a:lnTo>
                    <a:pt x="84380" y="135506"/>
                  </a:lnTo>
                  <a:lnTo>
                    <a:pt x="65233" y="167826"/>
                  </a:lnTo>
                  <a:lnTo>
                    <a:pt x="65361" y="168677"/>
                  </a:lnTo>
                  <a:lnTo>
                    <a:pt x="66151" y="169244"/>
                  </a:lnTo>
                  <a:lnTo>
                    <a:pt x="67385" y="169622"/>
                  </a:lnTo>
                  <a:lnTo>
                    <a:pt x="113736" y="171039"/>
                  </a:lnTo>
                  <a:lnTo>
                    <a:pt x="141493" y="176845"/>
                  </a:lnTo>
                  <a:lnTo>
                    <a:pt x="156725" y="185952"/>
                  </a:lnTo>
                  <a:lnTo>
                    <a:pt x="164905" y="197056"/>
                  </a:lnTo>
                  <a:lnTo>
                    <a:pt x="167087" y="202980"/>
                  </a:lnTo>
                  <a:lnTo>
                    <a:pt x="166424" y="209751"/>
                  </a:lnTo>
                  <a:lnTo>
                    <a:pt x="160044" y="224801"/>
                  </a:lnTo>
                  <a:lnTo>
                    <a:pt x="142627" y="239016"/>
                  </a:lnTo>
                  <a:lnTo>
                    <a:pt x="103172" y="257037"/>
                  </a:lnTo>
                  <a:lnTo>
                    <a:pt x="71255" y="266749"/>
                  </a:lnTo>
                  <a:lnTo>
                    <a:pt x="23935" y="278738"/>
                  </a:lnTo>
                  <a:lnTo>
                    <a:pt x="0" y="28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73">
              <a:extLst>
                <a:ext uri="{FF2B5EF4-FFF2-40B4-BE49-F238E27FC236}">
                  <a16:creationId xmlns:a16="http://schemas.microsoft.com/office/drawing/2014/main" xmlns="" id="{26E360B5-39D7-4C41-9512-812F11C688B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833244" y="1733550"/>
              <a:ext cx="119507" cy="9644"/>
            </a:xfrm>
            <a:custGeom>
              <a:avLst/>
              <a:gdLst/>
              <a:ahLst/>
              <a:cxnLst/>
              <a:rect l="0" t="0" r="0" b="0"/>
              <a:pathLst>
                <a:path w="119507" h="9644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9" y="5026"/>
                  </a:lnTo>
                  <a:lnTo>
                    <a:pt x="0" y="6089"/>
                  </a:lnTo>
                  <a:lnTo>
                    <a:pt x="325" y="6881"/>
                  </a:lnTo>
                  <a:lnTo>
                    <a:pt x="2566" y="9643"/>
                  </a:lnTo>
                  <a:lnTo>
                    <a:pt x="43159" y="7271"/>
                  </a:lnTo>
                  <a:lnTo>
                    <a:pt x="81363" y="6623"/>
                  </a:lnTo>
                  <a:lnTo>
                    <a:pt x="1195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651">
            <a:extLst>
              <a:ext uri="{FF2B5EF4-FFF2-40B4-BE49-F238E27FC236}">
                <a16:creationId xmlns:a16="http://schemas.microsoft.com/office/drawing/2014/main" xmlns="" id="{2D347D81-E26F-4986-938D-E4E1164ACDE9}"/>
              </a:ext>
            </a:extLst>
          </p:cNvPr>
          <p:cNvGrpSpPr/>
          <p:nvPr/>
        </p:nvGrpSpPr>
        <p:grpSpPr>
          <a:xfrm>
            <a:off x="5461051" y="1485900"/>
            <a:ext cx="622250" cy="318892"/>
            <a:chOff x="5461051" y="1485900"/>
            <a:chExt cx="622250" cy="318892"/>
          </a:xfrm>
        </p:grpSpPr>
        <p:sp>
          <p:nvSpPr>
            <p:cNvPr id="47" name="SMARTInkShape-3174">
              <a:extLst>
                <a:ext uri="{FF2B5EF4-FFF2-40B4-BE49-F238E27FC236}">
                  <a16:creationId xmlns:a16="http://schemas.microsoft.com/office/drawing/2014/main" xmlns="" id="{C1F52D58-FDD7-4304-AA68-44763C695DA2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5461051" y="1604431"/>
              <a:ext cx="158622" cy="200361"/>
            </a:xfrm>
            <a:custGeom>
              <a:avLst/>
              <a:gdLst/>
              <a:ahLst/>
              <a:cxnLst/>
              <a:rect l="0" t="0" r="0" b="0"/>
              <a:pathLst>
                <a:path w="158622" h="200361">
                  <a:moveTo>
                    <a:pt x="152349" y="33869"/>
                  </a:moveTo>
                  <a:lnTo>
                    <a:pt x="152349" y="33869"/>
                  </a:lnTo>
                  <a:lnTo>
                    <a:pt x="155720" y="30498"/>
                  </a:lnTo>
                  <a:lnTo>
                    <a:pt x="157375" y="26961"/>
                  </a:lnTo>
                  <a:lnTo>
                    <a:pt x="158621" y="12670"/>
                  </a:lnTo>
                  <a:lnTo>
                    <a:pt x="156783" y="8454"/>
                  </a:lnTo>
                  <a:lnTo>
                    <a:pt x="155305" y="6342"/>
                  </a:lnTo>
                  <a:lnTo>
                    <a:pt x="139741" y="0"/>
                  </a:lnTo>
                  <a:lnTo>
                    <a:pt x="110514" y="394"/>
                  </a:lnTo>
                  <a:lnTo>
                    <a:pt x="68486" y="12623"/>
                  </a:lnTo>
                  <a:lnTo>
                    <a:pt x="43148" y="28750"/>
                  </a:lnTo>
                  <a:lnTo>
                    <a:pt x="33730" y="40766"/>
                  </a:lnTo>
                  <a:lnTo>
                    <a:pt x="31642" y="46228"/>
                  </a:lnTo>
                  <a:lnTo>
                    <a:pt x="31203" y="56060"/>
                  </a:lnTo>
                  <a:lnTo>
                    <a:pt x="37123" y="65134"/>
                  </a:lnTo>
                  <a:lnTo>
                    <a:pt x="64631" y="89095"/>
                  </a:lnTo>
                  <a:lnTo>
                    <a:pt x="66353" y="91853"/>
                  </a:lnTo>
                  <a:lnTo>
                    <a:pt x="66386" y="100562"/>
                  </a:lnTo>
                  <a:lnTo>
                    <a:pt x="65407" y="105848"/>
                  </a:lnTo>
                  <a:lnTo>
                    <a:pt x="53030" y="119247"/>
                  </a:lnTo>
                  <a:lnTo>
                    <a:pt x="8938" y="155534"/>
                  </a:lnTo>
                  <a:lnTo>
                    <a:pt x="3825" y="161546"/>
                  </a:lnTo>
                  <a:lnTo>
                    <a:pt x="1122" y="167670"/>
                  </a:lnTo>
                  <a:lnTo>
                    <a:pt x="0" y="180119"/>
                  </a:lnTo>
                  <a:lnTo>
                    <a:pt x="2805" y="184992"/>
                  </a:lnTo>
                  <a:lnTo>
                    <a:pt x="13448" y="192286"/>
                  </a:lnTo>
                  <a:lnTo>
                    <a:pt x="42048" y="200360"/>
                  </a:lnTo>
                  <a:lnTo>
                    <a:pt x="80705" y="197107"/>
                  </a:lnTo>
                  <a:lnTo>
                    <a:pt x="124347" y="184778"/>
                  </a:lnTo>
                  <a:lnTo>
                    <a:pt x="139649" y="17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75">
              <a:extLst>
                <a:ext uri="{FF2B5EF4-FFF2-40B4-BE49-F238E27FC236}">
                  <a16:creationId xmlns:a16="http://schemas.microsoft.com/office/drawing/2014/main" xmlns="" id="{9153CE64-77E9-43D7-8F88-449FE833EEB3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715000" y="15049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6467" y="78275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176">
              <a:extLst>
                <a:ext uri="{FF2B5EF4-FFF2-40B4-BE49-F238E27FC236}">
                  <a16:creationId xmlns:a16="http://schemas.microsoft.com/office/drawing/2014/main" xmlns="" id="{8126A1EA-3C15-4DB3-BD10-3889275BD18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621515" y="1485900"/>
              <a:ext cx="176036" cy="31751"/>
            </a:xfrm>
            <a:custGeom>
              <a:avLst/>
              <a:gdLst/>
              <a:ahLst/>
              <a:cxnLst/>
              <a:rect l="0" t="0" r="0" b="0"/>
              <a:pathLst>
                <a:path w="1760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0"/>
                  </a:lnTo>
                  <a:lnTo>
                    <a:pt x="0" y="22911"/>
                  </a:lnTo>
                  <a:lnTo>
                    <a:pt x="1528" y="20919"/>
                  </a:lnTo>
                  <a:lnTo>
                    <a:pt x="8871" y="16823"/>
                  </a:lnTo>
                  <a:lnTo>
                    <a:pt x="45130" y="7180"/>
                  </a:lnTo>
                  <a:lnTo>
                    <a:pt x="80226" y="3191"/>
                  </a:lnTo>
                  <a:lnTo>
                    <a:pt x="116520" y="141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177">
              <a:extLst>
                <a:ext uri="{FF2B5EF4-FFF2-40B4-BE49-F238E27FC236}">
                  <a16:creationId xmlns:a16="http://schemas.microsoft.com/office/drawing/2014/main" xmlns="" id="{F238C2BA-434B-4025-910A-EE5A04E2AB8F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962650" y="1691792"/>
              <a:ext cx="120651" cy="3659"/>
            </a:xfrm>
            <a:custGeom>
              <a:avLst/>
              <a:gdLst/>
              <a:ahLst/>
              <a:cxnLst/>
              <a:rect l="0" t="0" r="0" b="0"/>
              <a:pathLst>
                <a:path w="120651" h="3659">
                  <a:moveTo>
                    <a:pt x="0" y="3658"/>
                  </a:moveTo>
                  <a:lnTo>
                    <a:pt x="0" y="3658"/>
                  </a:lnTo>
                  <a:lnTo>
                    <a:pt x="43338" y="0"/>
                  </a:lnTo>
                  <a:lnTo>
                    <a:pt x="88053" y="2726"/>
                  </a:lnTo>
                  <a:lnTo>
                    <a:pt x="1206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78">
              <a:extLst>
                <a:ext uri="{FF2B5EF4-FFF2-40B4-BE49-F238E27FC236}">
                  <a16:creationId xmlns:a16="http://schemas.microsoft.com/office/drawing/2014/main" xmlns="" id="{21A99B3C-A962-4B57-A00D-54FD0EEDB5EF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959279" y="1771650"/>
              <a:ext cx="111322" cy="11818"/>
            </a:xfrm>
            <a:custGeom>
              <a:avLst/>
              <a:gdLst/>
              <a:ahLst/>
              <a:cxnLst/>
              <a:rect l="0" t="0" r="0" b="0"/>
              <a:pathLst>
                <a:path w="1113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45616" y="7456"/>
                  </a:lnTo>
                  <a:lnTo>
                    <a:pt x="89031" y="2523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52">
            <a:extLst>
              <a:ext uri="{FF2B5EF4-FFF2-40B4-BE49-F238E27FC236}">
                <a16:creationId xmlns:a16="http://schemas.microsoft.com/office/drawing/2014/main" xmlns="" id="{AAFD81AB-523E-4D53-BCA6-91F854B7BEFE}"/>
              </a:ext>
            </a:extLst>
          </p:cNvPr>
          <p:cNvGrpSpPr/>
          <p:nvPr/>
        </p:nvGrpSpPr>
        <p:grpSpPr>
          <a:xfrm>
            <a:off x="6450974" y="1273783"/>
            <a:ext cx="1454777" cy="637671"/>
            <a:chOff x="6450974" y="1273783"/>
            <a:chExt cx="1454777" cy="637671"/>
          </a:xfrm>
        </p:grpSpPr>
        <p:sp>
          <p:nvSpPr>
            <p:cNvPr id="53" name="SMARTInkShape-3179">
              <a:extLst>
                <a:ext uri="{FF2B5EF4-FFF2-40B4-BE49-F238E27FC236}">
                  <a16:creationId xmlns:a16="http://schemas.microsoft.com/office/drawing/2014/main" xmlns="" id="{8CF321F3-CD8B-4F04-9E48-7CD793658A7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450974" y="1543050"/>
              <a:ext cx="121277" cy="241301"/>
            </a:xfrm>
            <a:custGeom>
              <a:avLst/>
              <a:gdLst/>
              <a:ahLst/>
              <a:cxnLst/>
              <a:rect l="0" t="0" r="0" b="0"/>
              <a:pathLst>
                <a:path w="121277" h="241301">
                  <a:moveTo>
                    <a:pt x="102226" y="0"/>
                  </a:moveTo>
                  <a:lnTo>
                    <a:pt x="102226" y="0"/>
                  </a:lnTo>
                  <a:lnTo>
                    <a:pt x="86646" y="0"/>
                  </a:lnTo>
                  <a:lnTo>
                    <a:pt x="66251" y="10113"/>
                  </a:lnTo>
                  <a:lnTo>
                    <a:pt x="42334" y="33257"/>
                  </a:lnTo>
                  <a:lnTo>
                    <a:pt x="17375" y="72570"/>
                  </a:lnTo>
                  <a:lnTo>
                    <a:pt x="6188" y="105631"/>
                  </a:lnTo>
                  <a:lnTo>
                    <a:pt x="276" y="139375"/>
                  </a:lnTo>
                  <a:lnTo>
                    <a:pt x="0" y="168483"/>
                  </a:lnTo>
                  <a:lnTo>
                    <a:pt x="7874" y="193650"/>
                  </a:lnTo>
                  <a:lnTo>
                    <a:pt x="13923" y="205300"/>
                  </a:lnTo>
                  <a:lnTo>
                    <a:pt x="33817" y="223889"/>
                  </a:lnTo>
                  <a:lnTo>
                    <a:pt x="46036" y="231809"/>
                  </a:lnTo>
                  <a:lnTo>
                    <a:pt x="74666" y="238728"/>
                  </a:lnTo>
                  <a:lnTo>
                    <a:pt x="12127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80">
              <a:extLst>
                <a:ext uri="{FF2B5EF4-FFF2-40B4-BE49-F238E27FC236}">
                  <a16:creationId xmlns:a16="http://schemas.microsoft.com/office/drawing/2014/main" xmlns="" id="{9FEE6664-41A7-4C7F-BDA3-73A8289DF57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604000" y="155575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3653" y="21676"/>
                  </a:lnTo>
                  <a:lnTo>
                    <a:pt x="53181" y="59891"/>
                  </a:lnTo>
                  <a:lnTo>
                    <a:pt x="94858" y="91845"/>
                  </a:lnTo>
                  <a:lnTo>
                    <a:pt x="123787" y="109446"/>
                  </a:lnTo>
                  <a:lnTo>
                    <a:pt x="139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81">
              <a:extLst>
                <a:ext uri="{FF2B5EF4-FFF2-40B4-BE49-F238E27FC236}">
                  <a16:creationId xmlns:a16="http://schemas.microsoft.com/office/drawing/2014/main" xmlns="" id="{0BDF9AF2-EB3A-436B-BC11-7EECC399EF9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719118" y="1532900"/>
              <a:ext cx="69033" cy="251451"/>
            </a:xfrm>
            <a:custGeom>
              <a:avLst/>
              <a:gdLst/>
              <a:ahLst/>
              <a:cxnLst/>
              <a:rect l="0" t="0" r="0" b="0"/>
              <a:pathLst>
                <a:path w="69033" h="251451">
                  <a:moveTo>
                    <a:pt x="69032" y="29200"/>
                  </a:moveTo>
                  <a:lnTo>
                    <a:pt x="69032" y="29200"/>
                  </a:lnTo>
                  <a:lnTo>
                    <a:pt x="69032" y="19087"/>
                  </a:lnTo>
                  <a:lnTo>
                    <a:pt x="65269" y="10359"/>
                  </a:lnTo>
                  <a:lnTo>
                    <a:pt x="62290" y="6056"/>
                  </a:lnTo>
                  <a:lnTo>
                    <a:pt x="55217" y="1275"/>
                  </a:lnTo>
                  <a:lnTo>
                    <a:pt x="51356" y="0"/>
                  </a:lnTo>
                  <a:lnTo>
                    <a:pt x="43302" y="465"/>
                  </a:lnTo>
                  <a:lnTo>
                    <a:pt x="34312" y="3729"/>
                  </a:lnTo>
                  <a:lnTo>
                    <a:pt x="23261" y="9883"/>
                  </a:lnTo>
                  <a:lnTo>
                    <a:pt x="8511" y="28024"/>
                  </a:lnTo>
                  <a:lnTo>
                    <a:pt x="3328" y="43259"/>
                  </a:lnTo>
                  <a:lnTo>
                    <a:pt x="0" y="82777"/>
                  </a:lnTo>
                  <a:lnTo>
                    <a:pt x="2795" y="118923"/>
                  </a:lnTo>
                  <a:lnTo>
                    <a:pt x="4991" y="163993"/>
                  </a:lnTo>
                  <a:lnTo>
                    <a:pt x="5461" y="210753"/>
                  </a:lnTo>
                  <a:lnTo>
                    <a:pt x="5532" y="25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82">
              <a:extLst>
                <a:ext uri="{FF2B5EF4-FFF2-40B4-BE49-F238E27FC236}">
                  <a16:creationId xmlns:a16="http://schemas.microsoft.com/office/drawing/2014/main" xmlns="" id="{24575F4B-9336-42A9-BBAE-35B01DCF3CC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934200" y="17018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23087" y="11289"/>
                  </a:lnTo>
                  <a:lnTo>
                    <a:pt x="69314" y="26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83">
              <a:extLst>
                <a:ext uri="{FF2B5EF4-FFF2-40B4-BE49-F238E27FC236}">
                  <a16:creationId xmlns:a16="http://schemas.microsoft.com/office/drawing/2014/main" xmlns="" id="{4DF7EC88-5096-42D3-B1F8-D0AA19A41E2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156450" y="1562983"/>
              <a:ext cx="171451" cy="189618"/>
            </a:xfrm>
            <a:custGeom>
              <a:avLst/>
              <a:gdLst/>
              <a:ahLst/>
              <a:cxnLst/>
              <a:rect l="0" t="0" r="0" b="0"/>
              <a:pathLst>
                <a:path w="171451" h="1896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0507" y="6121"/>
                  </a:lnTo>
                  <a:lnTo>
                    <a:pt x="53803" y="26984"/>
                  </a:lnTo>
                  <a:lnTo>
                    <a:pt x="87664" y="71414"/>
                  </a:lnTo>
                  <a:lnTo>
                    <a:pt x="116599" y="111242"/>
                  </a:lnTo>
                  <a:lnTo>
                    <a:pt x="148255" y="155138"/>
                  </a:lnTo>
                  <a:lnTo>
                    <a:pt x="1714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184">
              <a:extLst>
                <a:ext uri="{FF2B5EF4-FFF2-40B4-BE49-F238E27FC236}">
                  <a16:creationId xmlns:a16="http://schemas.microsoft.com/office/drawing/2014/main" xmlns="" id="{75D2E35A-68FA-4060-BE3B-7A9D9C0BE29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213600" y="157480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93577" y="1882"/>
                  </a:lnTo>
                  <a:lnTo>
                    <a:pt x="87785" y="3371"/>
                  </a:lnTo>
                  <a:lnTo>
                    <a:pt x="62778" y="18951"/>
                  </a:lnTo>
                  <a:lnTo>
                    <a:pt x="39767" y="48184"/>
                  </a:lnTo>
                  <a:lnTo>
                    <a:pt x="19544" y="90398"/>
                  </a:lnTo>
                  <a:lnTo>
                    <a:pt x="6888" y="131912"/>
                  </a:lnTo>
                  <a:lnTo>
                    <a:pt x="1360" y="1752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185">
              <a:extLst>
                <a:ext uri="{FF2B5EF4-FFF2-40B4-BE49-F238E27FC236}">
                  <a16:creationId xmlns:a16="http://schemas.microsoft.com/office/drawing/2014/main" xmlns="" id="{6214698C-7F77-4EF6-810E-5220B101980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353761" y="1479778"/>
              <a:ext cx="148825" cy="431676"/>
            </a:xfrm>
            <a:custGeom>
              <a:avLst/>
              <a:gdLst/>
              <a:ahLst/>
              <a:cxnLst/>
              <a:rect l="0" t="0" r="0" b="0"/>
              <a:pathLst>
                <a:path w="148825" h="431676">
                  <a:moveTo>
                    <a:pt x="50339" y="266472"/>
                  </a:moveTo>
                  <a:lnTo>
                    <a:pt x="50339" y="266472"/>
                  </a:lnTo>
                  <a:lnTo>
                    <a:pt x="30780" y="309810"/>
                  </a:lnTo>
                  <a:lnTo>
                    <a:pt x="21103" y="344929"/>
                  </a:lnTo>
                  <a:lnTo>
                    <a:pt x="10319" y="384890"/>
                  </a:lnTo>
                  <a:lnTo>
                    <a:pt x="231" y="431675"/>
                  </a:lnTo>
                  <a:lnTo>
                    <a:pt x="0" y="431640"/>
                  </a:lnTo>
                  <a:lnTo>
                    <a:pt x="11534" y="398307"/>
                  </a:lnTo>
                  <a:lnTo>
                    <a:pt x="20261" y="351865"/>
                  </a:lnTo>
                  <a:lnTo>
                    <a:pt x="27799" y="307247"/>
                  </a:lnTo>
                  <a:lnTo>
                    <a:pt x="31784" y="279544"/>
                  </a:lnTo>
                  <a:lnTo>
                    <a:pt x="35853" y="249787"/>
                  </a:lnTo>
                  <a:lnTo>
                    <a:pt x="40681" y="218660"/>
                  </a:lnTo>
                  <a:lnTo>
                    <a:pt x="46018" y="186619"/>
                  </a:lnTo>
                  <a:lnTo>
                    <a:pt x="51691" y="153970"/>
                  </a:lnTo>
                  <a:lnTo>
                    <a:pt x="57590" y="125148"/>
                  </a:lnTo>
                  <a:lnTo>
                    <a:pt x="63640" y="98879"/>
                  </a:lnTo>
                  <a:lnTo>
                    <a:pt x="75300" y="55108"/>
                  </a:lnTo>
                  <a:lnTo>
                    <a:pt x="85186" y="26247"/>
                  </a:lnTo>
                  <a:lnTo>
                    <a:pt x="98047" y="9657"/>
                  </a:lnTo>
                  <a:lnTo>
                    <a:pt x="105427" y="4246"/>
                  </a:lnTo>
                  <a:lnTo>
                    <a:pt x="124917" y="114"/>
                  </a:lnTo>
                  <a:lnTo>
                    <a:pt x="136041" y="0"/>
                  </a:lnTo>
                  <a:lnTo>
                    <a:pt x="142751" y="4157"/>
                  </a:lnTo>
                  <a:lnTo>
                    <a:pt x="146519" y="11162"/>
                  </a:lnTo>
                  <a:lnTo>
                    <a:pt x="148824" y="31646"/>
                  </a:lnTo>
                  <a:lnTo>
                    <a:pt x="144039" y="73500"/>
                  </a:lnTo>
                  <a:lnTo>
                    <a:pt x="126393" y="111223"/>
                  </a:lnTo>
                  <a:lnTo>
                    <a:pt x="91313" y="158654"/>
                  </a:lnTo>
                  <a:lnTo>
                    <a:pt x="91766" y="160727"/>
                  </a:lnTo>
                  <a:lnTo>
                    <a:pt x="93480" y="162108"/>
                  </a:lnTo>
                  <a:lnTo>
                    <a:pt x="123834" y="173548"/>
                  </a:lnTo>
                  <a:lnTo>
                    <a:pt x="136948" y="186493"/>
                  </a:lnTo>
                  <a:lnTo>
                    <a:pt x="146400" y="207105"/>
                  </a:lnTo>
                  <a:lnTo>
                    <a:pt x="145714" y="221036"/>
                  </a:lnTo>
                  <a:lnTo>
                    <a:pt x="140000" y="234284"/>
                  </a:lnTo>
                  <a:lnTo>
                    <a:pt x="119844" y="259672"/>
                  </a:lnTo>
                  <a:lnTo>
                    <a:pt x="117136" y="261233"/>
                  </a:lnTo>
                  <a:lnTo>
                    <a:pt x="114627" y="261568"/>
                  </a:lnTo>
                  <a:lnTo>
                    <a:pt x="107489" y="26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86">
              <a:extLst>
                <a:ext uri="{FF2B5EF4-FFF2-40B4-BE49-F238E27FC236}">
                  <a16:creationId xmlns:a16="http://schemas.microsoft.com/office/drawing/2014/main" xmlns="" id="{87639D2E-562D-4AF8-AB84-730904289025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581900" y="1479550"/>
              <a:ext cx="76226" cy="260351"/>
            </a:xfrm>
            <a:custGeom>
              <a:avLst/>
              <a:gdLst/>
              <a:ahLst/>
              <a:cxnLst/>
              <a:rect l="0" t="0" r="0" b="0"/>
              <a:pathLst>
                <a:path w="76226" h="260351">
                  <a:moveTo>
                    <a:pt x="25400" y="0"/>
                  </a:moveTo>
                  <a:lnTo>
                    <a:pt x="25400" y="0"/>
                  </a:lnTo>
                  <a:lnTo>
                    <a:pt x="47075" y="28156"/>
                  </a:lnTo>
                  <a:lnTo>
                    <a:pt x="61374" y="51555"/>
                  </a:lnTo>
                  <a:lnTo>
                    <a:pt x="71493" y="87824"/>
                  </a:lnTo>
                  <a:lnTo>
                    <a:pt x="76225" y="130755"/>
                  </a:lnTo>
                  <a:lnTo>
                    <a:pt x="73624" y="173354"/>
                  </a:lnTo>
                  <a:lnTo>
                    <a:pt x="62119" y="208280"/>
                  </a:lnTo>
                  <a:lnTo>
                    <a:pt x="45953" y="235091"/>
                  </a:lnTo>
                  <a:lnTo>
                    <a:pt x="29360" y="251711"/>
                  </a:lnTo>
                  <a:lnTo>
                    <a:pt x="16341" y="25815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87">
              <a:extLst>
                <a:ext uri="{FF2B5EF4-FFF2-40B4-BE49-F238E27FC236}">
                  <a16:creationId xmlns:a16="http://schemas.microsoft.com/office/drawing/2014/main" xmlns="" id="{B3865B37-C308-406A-9254-BC0B83FBBB0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797800" y="1298379"/>
              <a:ext cx="12600" cy="149422"/>
            </a:xfrm>
            <a:custGeom>
              <a:avLst/>
              <a:gdLst/>
              <a:ahLst/>
              <a:cxnLst/>
              <a:rect l="0" t="0" r="0" b="0"/>
              <a:pathLst>
                <a:path w="12600" h="1494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12191" y="45472"/>
                  </a:lnTo>
                  <a:lnTo>
                    <a:pt x="12599" y="89690"/>
                  </a:lnTo>
                  <a:lnTo>
                    <a:pt x="2635" y="132339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88">
              <a:extLst>
                <a:ext uri="{FF2B5EF4-FFF2-40B4-BE49-F238E27FC236}">
                  <a16:creationId xmlns:a16="http://schemas.microsoft.com/office/drawing/2014/main" xmlns="" id="{7F0B79D7-11D9-4441-96F5-2EBB4E62CFC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714753" y="1273783"/>
              <a:ext cx="190998" cy="27968"/>
            </a:xfrm>
            <a:custGeom>
              <a:avLst/>
              <a:gdLst/>
              <a:ahLst/>
              <a:cxnLst/>
              <a:rect l="0" t="0" r="0" b="0"/>
              <a:pathLst>
                <a:path w="190998" h="27968">
                  <a:moveTo>
                    <a:pt x="13197" y="27967"/>
                  </a:moveTo>
                  <a:lnTo>
                    <a:pt x="13197" y="27967"/>
                  </a:lnTo>
                  <a:lnTo>
                    <a:pt x="3083" y="21225"/>
                  </a:lnTo>
                  <a:lnTo>
                    <a:pt x="810" y="18533"/>
                  </a:lnTo>
                  <a:lnTo>
                    <a:pt x="0" y="16033"/>
                  </a:lnTo>
                  <a:lnTo>
                    <a:pt x="166" y="13661"/>
                  </a:lnTo>
                  <a:lnTo>
                    <a:pt x="2393" y="11374"/>
                  </a:lnTo>
                  <a:lnTo>
                    <a:pt x="10512" y="6952"/>
                  </a:lnTo>
                  <a:lnTo>
                    <a:pt x="47209" y="495"/>
                  </a:lnTo>
                  <a:lnTo>
                    <a:pt x="82406" y="0"/>
                  </a:lnTo>
                  <a:lnTo>
                    <a:pt x="120156" y="1426"/>
                  </a:lnTo>
                  <a:lnTo>
                    <a:pt x="167498" y="2229"/>
                  </a:lnTo>
                  <a:lnTo>
                    <a:pt x="190997" y="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653">
            <a:extLst>
              <a:ext uri="{FF2B5EF4-FFF2-40B4-BE49-F238E27FC236}">
                <a16:creationId xmlns:a16="http://schemas.microsoft.com/office/drawing/2014/main" xmlns="" id="{69F54C50-ACA4-4529-B7BF-23E0C32C970C}"/>
              </a:ext>
            </a:extLst>
          </p:cNvPr>
          <p:cNvGrpSpPr/>
          <p:nvPr/>
        </p:nvGrpSpPr>
        <p:grpSpPr>
          <a:xfrm>
            <a:off x="1996559" y="2476500"/>
            <a:ext cx="714892" cy="364389"/>
            <a:chOff x="1996559" y="2476500"/>
            <a:chExt cx="714892" cy="364389"/>
          </a:xfrm>
        </p:grpSpPr>
        <p:sp>
          <p:nvSpPr>
            <p:cNvPr id="64" name="SMARTInkShape-3189">
              <a:extLst>
                <a:ext uri="{FF2B5EF4-FFF2-40B4-BE49-F238E27FC236}">
                  <a16:creationId xmlns:a16="http://schemas.microsoft.com/office/drawing/2014/main" xmlns="" id="{916682A7-BF2D-4FCF-9AC1-4E2EBD10ACD3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996559" y="2623803"/>
              <a:ext cx="194192" cy="217086"/>
            </a:xfrm>
            <a:custGeom>
              <a:avLst/>
              <a:gdLst/>
              <a:ahLst/>
              <a:cxnLst/>
              <a:rect l="0" t="0" r="0" b="0"/>
              <a:pathLst>
                <a:path w="194192" h="217086">
                  <a:moveTo>
                    <a:pt x="149741" y="36847"/>
                  </a:moveTo>
                  <a:lnTo>
                    <a:pt x="149741" y="36847"/>
                  </a:lnTo>
                  <a:lnTo>
                    <a:pt x="153112" y="33476"/>
                  </a:lnTo>
                  <a:lnTo>
                    <a:pt x="154767" y="29940"/>
                  </a:lnTo>
                  <a:lnTo>
                    <a:pt x="155208" y="28009"/>
                  </a:lnTo>
                  <a:lnTo>
                    <a:pt x="161001" y="17748"/>
                  </a:lnTo>
                  <a:lnTo>
                    <a:pt x="161481" y="15648"/>
                  </a:lnTo>
                  <a:lnTo>
                    <a:pt x="161095" y="13542"/>
                  </a:lnTo>
                  <a:lnTo>
                    <a:pt x="158785" y="9321"/>
                  </a:lnTo>
                  <a:lnTo>
                    <a:pt x="146776" y="2977"/>
                  </a:lnTo>
                  <a:lnTo>
                    <a:pt x="119700" y="0"/>
                  </a:lnTo>
                  <a:lnTo>
                    <a:pt x="84866" y="5860"/>
                  </a:lnTo>
                  <a:lnTo>
                    <a:pt x="51104" y="19905"/>
                  </a:lnTo>
                  <a:lnTo>
                    <a:pt x="25501" y="40842"/>
                  </a:lnTo>
                  <a:lnTo>
                    <a:pt x="16912" y="52969"/>
                  </a:lnTo>
                  <a:lnTo>
                    <a:pt x="14622" y="58178"/>
                  </a:lnTo>
                  <a:lnTo>
                    <a:pt x="15917" y="63062"/>
                  </a:lnTo>
                  <a:lnTo>
                    <a:pt x="24882" y="72252"/>
                  </a:lnTo>
                  <a:lnTo>
                    <a:pt x="42037" y="77277"/>
                  </a:lnTo>
                  <a:lnTo>
                    <a:pt x="77431" y="83874"/>
                  </a:lnTo>
                  <a:lnTo>
                    <a:pt x="85853" y="87851"/>
                  </a:lnTo>
                  <a:lnTo>
                    <a:pt x="88099" y="89900"/>
                  </a:lnTo>
                  <a:lnTo>
                    <a:pt x="86774" y="93382"/>
                  </a:lnTo>
                  <a:lnTo>
                    <a:pt x="43934" y="132731"/>
                  </a:lnTo>
                  <a:lnTo>
                    <a:pt x="10804" y="172282"/>
                  </a:lnTo>
                  <a:lnTo>
                    <a:pt x="1330" y="192452"/>
                  </a:lnTo>
                  <a:lnTo>
                    <a:pt x="0" y="197734"/>
                  </a:lnTo>
                  <a:lnTo>
                    <a:pt x="1231" y="202666"/>
                  </a:lnTo>
                  <a:lnTo>
                    <a:pt x="8242" y="211909"/>
                  </a:lnTo>
                  <a:lnTo>
                    <a:pt x="25940" y="216958"/>
                  </a:lnTo>
                  <a:lnTo>
                    <a:pt x="51679" y="217085"/>
                  </a:lnTo>
                  <a:lnTo>
                    <a:pt x="84286" y="210086"/>
                  </a:lnTo>
                  <a:lnTo>
                    <a:pt x="131601" y="197617"/>
                  </a:lnTo>
                  <a:lnTo>
                    <a:pt x="178169" y="177808"/>
                  </a:lnTo>
                  <a:lnTo>
                    <a:pt x="194191" y="170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190">
              <a:extLst>
                <a:ext uri="{FF2B5EF4-FFF2-40B4-BE49-F238E27FC236}">
                  <a16:creationId xmlns:a16="http://schemas.microsoft.com/office/drawing/2014/main" xmlns="" id="{3A465B50-9AF5-4994-AF53-8137CC5E9B8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286000" y="2506430"/>
              <a:ext cx="19051" cy="135171"/>
            </a:xfrm>
            <a:custGeom>
              <a:avLst/>
              <a:gdLst/>
              <a:ahLst/>
              <a:cxnLst/>
              <a:rect l="0" t="0" r="0" b="0"/>
              <a:pathLst>
                <a:path w="19051" h="135171">
                  <a:moveTo>
                    <a:pt x="0" y="8170"/>
                  </a:moveTo>
                  <a:lnTo>
                    <a:pt x="0" y="8170"/>
                  </a:lnTo>
                  <a:lnTo>
                    <a:pt x="4364" y="147"/>
                  </a:lnTo>
                  <a:lnTo>
                    <a:pt x="5026" y="0"/>
                  </a:lnTo>
                  <a:lnTo>
                    <a:pt x="5467" y="606"/>
                  </a:lnTo>
                  <a:lnTo>
                    <a:pt x="6272" y="40438"/>
                  </a:lnTo>
                  <a:lnTo>
                    <a:pt x="10699" y="84315"/>
                  </a:lnTo>
                  <a:lnTo>
                    <a:pt x="19050" y="13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91">
              <a:extLst>
                <a:ext uri="{FF2B5EF4-FFF2-40B4-BE49-F238E27FC236}">
                  <a16:creationId xmlns:a16="http://schemas.microsoft.com/office/drawing/2014/main" xmlns="" id="{637D198C-A632-4933-856A-88262BC8409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506094" y="2637233"/>
              <a:ext cx="205357" cy="199218"/>
            </a:xfrm>
            <a:custGeom>
              <a:avLst/>
              <a:gdLst/>
              <a:ahLst/>
              <a:cxnLst/>
              <a:rect l="0" t="0" r="0" b="0"/>
              <a:pathLst>
                <a:path w="205357" h="199218">
                  <a:moveTo>
                    <a:pt x="122806" y="29767"/>
                  </a:moveTo>
                  <a:lnTo>
                    <a:pt x="122806" y="29767"/>
                  </a:lnTo>
                  <a:lnTo>
                    <a:pt x="127875" y="23992"/>
                  </a:lnTo>
                  <a:lnTo>
                    <a:pt x="132931" y="14572"/>
                  </a:lnTo>
                  <a:lnTo>
                    <a:pt x="134362" y="9373"/>
                  </a:lnTo>
                  <a:lnTo>
                    <a:pt x="134037" y="6999"/>
                  </a:lnTo>
                  <a:lnTo>
                    <a:pt x="131796" y="2479"/>
                  </a:lnTo>
                  <a:lnTo>
                    <a:pt x="122804" y="0"/>
                  </a:lnTo>
                  <a:lnTo>
                    <a:pt x="87292" y="1780"/>
                  </a:lnTo>
                  <a:lnTo>
                    <a:pt x="58583" y="13713"/>
                  </a:lnTo>
                  <a:lnTo>
                    <a:pt x="35573" y="27284"/>
                  </a:lnTo>
                  <a:lnTo>
                    <a:pt x="31490" y="32345"/>
                  </a:lnTo>
                  <a:lnTo>
                    <a:pt x="29473" y="37835"/>
                  </a:lnTo>
                  <a:lnTo>
                    <a:pt x="28834" y="43613"/>
                  </a:lnTo>
                  <a:lnTo>
                    <a:pt x="31887" y="53795"/>
                  </a:lnTo>
                  <a:lnTo>
                    <a:pt x="34677" y="58486"/>
                  </a:lnTo>
                  <a:lnTo>
                    <a:pt x="45302" y="65579"/>
                  </a:lnTo>
                  <a:lnTo>
                    <a:pt x="83973" y="80366"/>
                  </a:lnTo>
                  <a:lnTo>
                    <a:pt x="86334" y="82550"/>
                  </a:lnTo>
                  <a:lnTo>
                    <a:pt x="86497" y="85417"/>
                  </a:lnTo>
                  <a:lnTo>
                    <a:pt x="82915" y="92365"/>
                  </a:lnTo>
                  <a:lnTo>
                    <a:pt x="41275" y="119384"/>
                  </a:lnTo>
                  <a:lnTo>
                    <a:pt x="17039" y="139811"/>
                  </a:lnTo>
                  <a:lnTo>
                    <a:pt x="5243" y="154170"/>
                  </a:lnTo>
                  <a:lnTo>
                    <a:pt x="0" y="165255"/>
                  </a:lnTo>
                  <a:lnTo>
                    <a:pt x="719" y="170893"/>
                  </a:lnTo>
                  <a:lnTo>
                    <a:pt x="7162" y="182801"/>
                  </a:lnTo>
                  <a:lnTo>
                    <a:pt x="22725" y="191386"/>
                  </a:lnTo>
                  <a:lnTo>
                    <a:pt x="60932" y="198304"/>
                  </a:lnTo>
                  <a:lnTo>
                    <a:pt x="94601" y="199217"/>
                  </a:lnTo>
                  <a:lnTo>
                    <a:pt x="130731" y="197271"/>
                  </a:lnTo>
                  <a:lnTo>
                    <a:pt x="176660" y="195579"/>
                  </a:lnTo>
                  <a:lnTo>
                    <a:pt x="205356" y="19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92">
              <a:extLst>
                <a:ext uri="{FF2B5EF4-FFF2-40B4-BE49-F238E27FC236}">
                  <a16:creationId xmlns:a16="http://schemas.microsoft.com/office/drawing/2014/main" xmlns="" id="{B264C020-9612-4B92-8139-B5AC9BD2C64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170977" y="2476500"/>
              <a:ext cx="222974" cy="19051"/>
            </a:xfrm>
            <a:custGeom>
              <a:avLst/>
              <a:gdLst/>
              <a:ahLst/>
              <a:cxnLst/>
              <a:rect l="0" t="0" r="0" b="0"/>
              <a:pathLst>
                <a:path w="222974" h="19051">
                  <a:moveTo>
                    <a:pt x="19773" y="19050"/>
                  </a:moveTo>
                  <a:lnTo>
                    <a:pt x="19773" y="19050"/>
                  </a:lnTo>
                  <a:lnTo>
                    <a:pt x="0" y="19050"/>
                  </a:lnTo>
                  <a:lnTo>
                    <a:pt x="12895" y="15679"/>
                  </a:lnTo>
                  <a:lnTo>
                    <a:pt x="59284" y="10212"/>
                  </a:lnTo>
                  <a:lnTo>
                    <a:pt x="100363" y="6185"/>
                  </a:lnTo>
                  <a:lnTo>
                    <a:pt x="143080" y="2749"/>
                  </a:lnTo>
                  <a:lnTo>
                    <a:pt x="183232" y="1222"/>
                  </a:lnTo>
                  <a:lnTo>
                    <a:pt x="222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54">
            <a:extLst>
              <a:ext uri="{FF2B5EF4-FFF2-40B4-BE49-F238E27FC236}">
                <a16:creationId xmlns:a16="http://schemas.microsoft.com/office/drawing/2014/main" xmlns="" id="{16BB48ED-0DC1-45AA-86FA-303BF22887E8}"/>
              </a:ext>
            </a:extLst>
          </p:cNvPr>
          <p:cNvGrpSpPr/>
          <p:nvPr/>
        </p:nvGrpSpPr>
        <p:grpSpPr>
          <a:xfrm>
            <a:off x="3067050" y="2730500"/>
            <a:ext cx="165101" cy="126118"/>
            <a:chOff x="3067050" y="2730500"/>
            <a:chExt cx="165101" cy="126118"/>
          </a:xfrm>
        </p:grpSpPr>
        <p:sp>
          <p:nvSpPr>
            <p:cNvPr id="69" name="SMARTInkShape-3193">
              <a:extLst>
                <a:ext uri="{FF2B5EF4-FFF2-40B4-BE49-F238E27FC236}">
                  <a16:creationId xmlns:a16="http://schemas.microsoft.com/office/drawing/2014/main" xmlns="" id="{9D6B9086-43E6-4B62-90B1-28C2259B523E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067050" y="2832100"/>
              <a:ext cx="165101" cy="24518"/>
            </a:xfrm>
            <a:custGeom>
              <a:avLst/>
              <a:gdLst/>
              <a:ahLst/>
              <a:cxnLst/>
              <a:rect l="0" t="0" r="0" b="0"/>
              <a:pathLst>
                <a:path w="1651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44057" y="15792"/>
                  </a:lnTo>
                  <a:lnTo>
                    <a:pt x="75319" y="11017"/>
                  </a:lnTo>
                  <a:lnTo>
                    <a:pt x="110380" y="654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94">
              <a:extLst>
                <a:ext uri="{FF2B5EF4-FFF2-40B4-BE49-F238E27FC236}">
                  <a16:creationId xmlns:a16="http://schemas.microsoft.com/office/drawing/2014/main" xmlns="" id="{9A20A2F5-56F2-438A-B19B-543C2421B57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092450" y="2730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42632" y="10540"/>
                  </a:lnTo>
                  <a:lnTo>
                    <a:pt x="71271" y="13471"/>
                  </a:lnTo>
                  <a:lnTo>
                    <a:pt x="1016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55">
            <a:extLst>
              <a:ext uri="{FF2B5EF4-FFF2-40B4-BE49-F238E27FC236}">
                <a16:creationId xmlns:a16="http://schemas.microsoft.com/office/drawing/2014/main" xmlns="" id="{063F42AB-884E-4C47-BDD5-D915D0D47E00}"/>
              </a:ext>
            </a:extLst>
          </p:cNvPr>
          <p:cNvGrpSpPr/>
          <p:nvPr/>
        </p:nvGrpSpPr>
        <p:grpSpPr>
          <a:xfrm>
            <a:off x="3717624" y="2362200"/>
            <a:ext cx="1432227" cy="586049"/>
            <a:chOff x="3717624" y="2362200"/>
            <a:chExt cx="1432227" cy="586049"/>
          </a:xfrm>
        </p:grpSpPr>
        <p:sp>
          <p:nvSpPr>
            <p:cNvPr id="72" name="SMARTInkShape-3195">
              <a:extLst>
                <a:ext uri="{FF2B5EF4-FFF2-40B4-BE49-F238E27FC236}">
                  <a16:creationId xmlns:a16="http://schemas.microsoft.com/office/drawing/2014/main" xmlns="" id="{F5124F30-E4B1-4EDC-B2CC-C950F1EA314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133850" y="27622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0443" y="1324"/>
                  </a:lnTo>
                  <a:lnTo>
                    <a:pt x="72100" y="2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96">
              <a:extLst>
                <a:ext uri="{FF2B5EF4-FFF2-40B4-BE49-F238E27FC236}">
                  <a16:creationId xmlns:a16="http://schemas.microsoft.com/office/drawing/2014/main" xmlns="" id="{B69D6C83-E49F-4792-83EA-9E807EDAE38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002403" y="2591323"/>
              <a:ext cx="106048" cy="264301"/>
            </a:xfrm>
            <a:custGeom>
              <a:avLst/>
              <a:gdLst/>
              <a:ahLst/>
              <a:cxnLst/>
              <a:rect l="0" t="0" r="0" b="0"/>
              <a:pathLst>
                <a:path w="106048" h="264301">
                  <a:moveTo>
                    <a:pt x="106047" y="12177"/>
                  </a:moveTo>
                  <a:lnTo>
                    <a:pt x="106047" y="12177"/>
                  </a:lnTo>
                  <a:lnTo>
                    <a:pt x="102676" y="5435"/>
                  </a:lnTo>
                  <a:lnTo>
                    <a:pt x="100978" y="3449"/>
                  </a:lnTo>
                  <a:lnTo>
                    <a:pt x="97209" y="1242"/>
                  </a:lnTo>
                  <a:lnTo>
                    <a:pt x="87749" y="0"/>
                  </a:lnTo>
                  <a:lnTo>
                    <a:pt x="58126" y="13828"/>
                  </a:lnTo>
                  <a:lnTo>
                    <a:pt x="51117" y="20202"/>
                  </a:lnTo>
                  <a:lnTo>
                    <a:pt x="20527" y="64688"/>
                  </a:lnTo>
                  <a:lnTo>
                    <a:pt x="4521" y="107527"/>
                  </a:lnTo>
                  <a:lnTo>
                    <a:pt x="0" y="130270"/>
                  </a:lnTo>
                  <a:lnTo>
                    <a:pt x="1844" y="169560"/>
                  </a:lnTo>
                  <a:lnTo>
                    <a:pt x="4638" y="210586"/>
                  </a:lnTo>
                  <a:lnTo>
                    <a:pt x="10374" y="256674"/>
                  </a:lnTo>
                  <a:lnTo>
                    <a:pt x="10515" y="259842"/>
                  </a:lnTo>
                  <a:lnTo>
                    <a:pt x="11315" y="261953"/>
                  </a:lnTo>
                  <a:lnTo>
                    <a:pt x="12553" y="263361"/>
                  </a:lnTo>
                  <a:lnTo>
                    <a:pt x="14084" y="264300"/>
                  </a:lnTo>
                  <a:lnTo>
                    <a:pt x="16516" y="263514"/>
                  </a:lnTo>
                  <a:lnTo>
                    <a:pt x="29847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97">
              <a:extLst>
                <a:ext uri="{FF2B5EF4-FFF2-40B4-BE49-F238E27FC236}">
                  <a16:creationId xmlns:a16="http://schemas.microsoft.com/office/drawing/2014/main" xmlns="" id="{1AAC907A-525F-4BDC-9CCB-AA933544758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893433" y="2622550"/>
              <a:ext cx="119768" cy="107951"/>
            </a:xfrm>
            <a:custGeom>
              <a:avLst/>
              <a:gdLst/>
              <a:ahLst/>
              <a:cxnLst/>
              <a:rect l="0" t="0" r="0" b="0"/>
              <a:pathLst>
                <a:path w="119768" h="1079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4574" y="42063"/>
                  </a:lnTo>
                  <a:lnTo>
                    <a:pt x="85989" y="75886"/>
                  </a:lnTo>
                  <a:lnTo>
                    <a:pt x="1197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98">
              <a:extLst>
                <a:ext uri="{FF2B5EF4-FFF2-40B4-BE49-F238E27FC236}">
                  <a16:creationId xmlns:a16="http://schemas.microsoft.com/office/drawing/2014/main" xmlns="" id="{F83EC245-66B3-40B1-8FEA-E5D0E56E662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717624" y="2592022"/>
              <a:ext cx="117777" cy="249331"/>
            </a:xfrm>
            <a:custGeom>
              <a:avLst/>
              <a:gdLst/>
              <a:ahLst/>
              <a:cxnLst/>
              <a:rect l="0" t="0" r="0" b="0"/>
              <a:pathLst>
                <a:path w="117777" h="249331">
                  <a:moveTo>
                    <a:pt x="105076" y="17828"/>
                  </a:moveTo>
                  <a:lnTo>
                    <a:pt x="105076" y="17828"/>
                  </a:lnTo>
                  <a:lnTo>
                    <a:pt x="90149" y="2901"/>
                  </a:lnTo>
                  <a:lnTo>
                    <a:pt x="82214" y="610"/>
                  </a:lnTo>
                  <a:lnTo>
                    <a:pt x="77135" y="0"/>
                  </a:lnTo>
                  <a:lnTo>
                    <a:pt x="65846" y="3084"/>
                  </a:lnTo>
                  <a:lnTo>
                    <a:pt x="59873" y="5882"/>
                  </a:lnTo>
                  <a:lnTo>
                    <a:pt x="41352" y="26675"/>
                  </a:lnTo>
                  <a:lnTo>
                    <a:pt x="22460" y="61920"/>
                  </a:lnTo>
                  <a:lnTo>
                    <a:pt x="6827" y="103643"/>
                  </a:lnTo>
                  <a:lnTo>
                    <a:pt x="0" y="150656"/>
                  </a:lnTo>
                  <a:lnTo>
                    <a:pt x="1349" y="190221"/>
                  </a:lnTo>
                  <a:lnTo>
                    <a:pt x="12958" y="220915"/>
                  </a:lnTo>
                  <a:lnTo>
                    <a:pt x="29804" y="241142"/>
                  </a:lnTo>
                  <a:lnTo>
                    <a:pt x="47633" y="247606"/>
                  </a:lnTo>
                  <a:lnTo>
                    <a:pt x="58314" y="249330"/>
                  </a:lnTo>
                  <a:lnTo>
                    <a:pt x="81470" y="245601"/>
                  </a:lnTo>
                  <a:lnTo>
                    <a:pt x="117776" y="23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99">
              <a:extLst>
                <a:ext uri="{FF2B5EF4-FFF2-40B4-BE49-F238E27FC236}">
                  <a16:creationId xmlns:a16="http://schemas.microsoft.com/office/drawing/2014/main" xmlns="" id="{2EE62177-C1BC-404B-8925-9438F8C67B0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432300" y="262255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37350" y="54568"/>
                  </a:lnTo>
                  <a:lnTo>
                    <a:pt x="73391" y="90016"/>
                  </a:lnTo>
                  <a:lnTo>
                    <a:pt x="111586" y="125449"/>
                  </a:lnTo>
                  <a:lnTo>
                    <a:pt x="145984" y="165656"/>
                  </a:lnTo>
                  <a:lnTo>
                    <a:pt x="158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00">
              <a:extLst>
                <a:ext uri="{FF2B5EF4-FFF2-40B4-BE49-F238E27FC236}">
                  <a16:creationId xmlns:a16="http://schemas.microsoft.com/office/drawing/2014/main" xmlns="" id="{71B1C751-BEA7-4CD2-B528-DEE0A16745B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466152" y="2603500"/>
              <a:ext cx="131249" cy="234951"/>
            </a:xfrm>
            <a:custGeom>
              <a:avLst/>
              <a:gdLst/>
              <a:ahLst/>
              <a:cxnLst/>
              <a:rect l="0" t="0" r="0" b="0"/>
              <a:pathLst>
                <a:path w="131249" h="234951">
                  <a:moveTo>
                    <a:pt x="131248" y="0"/>
                  </a:moveTo>
                  <a:lnTo>
                    <a:pt x="131248" y="0"/>
                  </a:lnTo>
                  <a:lnTo>
                    <a:pt x="121135" y="0"/>
                  </a:lnTo>
                  <a:lnTo>
                    <a:pt x="112407" y="3763"/>
                  </a:lnTo>
                  <a:lnTo>
                    <a:pt x="95797" y="19460"/>
                  </a:lnTo>
                  <a:lnTo>
                    <a:pt x="64900" y="66481"/>
                  </a:lnTo>
                  <a:lnTo>
                    <a:pt x="40014" y="110323"/>
                  </a:lnTo>
                  <a:lnTo>
                    <a:pt x="18138" y="154593"/>
                  </a:lnTo>
                  <a:lnTo>
                    <a:pt x="2628" y="197884"/>
                  </a:lnTo>
                  <a:lnTo>
                    <a:pt x="0" y="213537"/>
                  </a:lnTo>
                  <a:lnTo>
                    <a:pt x="710" y="219264"/>
                  </a:lnTo>
                  <a:lnTo>
                    <a:pt x="2595" y="223787"/>
                  </a:lnTo>
                  <a:lnTo>
                    <a:pt x="1059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01">
              <a:extLst>
                <a:ext uri="{FF2B5EF4-FFF2-40B4-BE49-F238E27FC236}">
                  <a16:creationId xmlns:a16="http://schemas.microsoft.com/office/drawing/2014/main" xmlns="" id="{555C3D0A-291E-4505-A603-3A58A865D52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623071" y="2541529"/>
              <a:ext cx="131497" cy="406720"/>
            </a:xfrm>
            <a:custGeom>
              <a:avLst/>
              <a:gdLst/>
              <a:ahLst/>
              <a:cxnLst/>
              <a:rect l="0" t="0" r="0" b="0"/>
              <a:pathLst>
                <a:path w="131497" h="406720">
                  <a:moveTo>
                    <a:pt x="25129" y="195321"/>
                  </a:moveTo>
                  <a:lnTo>
                    <a:pt x="25129" y="195321"/>
                  </a:lnTo>
                  <a:lnTo>
                    <a:pt x="18221" y="241792"/>
                  </a:lnTo>
                  <a:lnTo>
                    <a:pt x="12264" y="280351"/>
                  </a:lnTo>
                  <a:lnTo>
                    <a:pt x="7911" y="321174"/>
                  </a:lnTo>
                  <a:lnTo>
                    <a:pt x="6622" y="358200"/>
                  </a:lnTo>
                  <a:lnTo>
                    <a:pt x="1101" y="404266"/>
                  </a:lnTo>
                  <a:lnTo>
                    <a:pt x="643" y="406585"/>
                  </a:lnTo>
                  <a:lnTo>
                    <a:pt x="339" y="406719"/>
                  </a:lnTo>
                  <a:lnTo>
                    <a:pt x="0" y="403105"/>
                  </a:lnTo>
                  <a:lnTo>
                    <a:pt x="6672" y="362088"/>
                  </a:lnTo>
                  <a:lnTo>
                    <a:pt x="11987" y="327295"/>
                  </a:lnTo>
                  <a:lnTo>
                    <a:pt x="21405" y="281257"/>
                  </a:lnTo>
                  <a:lnTo>
                    <a:pt x="26174" y="255434"/>
                  </a:lnTo>
                  <a:lnTo>
                    <a:pt x="30764" y="228341"/>
                  </a:lnTo>
                  <a:lnTo>
                    <a:pt x="35236" y="200401"/>
                  </a:lnTo>
                  <a:lnTo>
                    <a:pt x="39628" y="173308"/>
                  </a:lnTo>
                  <a:lnTo>
                    <a:pt x="43967" y="146779"/>
                  </a:lnTo>
                  <a:lnTo>
                    <a:pt x="48271" y="120626"/>
                  </a:lnTo>
                  <a:lnTo>
                    <a:pt x="56817" y="78397"/>
                  </a:lnTo>
                  <a:lnTo>
                    <a:pt x="69560" y="32501"/>
                  </a:lnTo>
                  <a:lnTo>
                    <a:pt x="83137" y="1822"/>
                  </a:lnTo>
                  <a:lnTo>
                    <a:pt x="85673" y="0"/>
                  </a:lnTo>
                  <a:lnTo>
                    <a:pt x="88070" y="196"/>
                  </a:lnTo>
                  <a:lnTo>
                    <a:pt x="90373" y="1737"/>
                  </a:lnTo>
                  <a:lnTo>
                    <a:pt x="100356" y="17391"/>
                  </a:lnTo>
                  <a:lnTo>
                    <a:pt x="105509" y="43274"/>
                  </a:lnTo>
                  <a:lnTo>
                    <a:pt x="100294" y="83399"/>
                  </a:lnTo>
                  <a:lnTo>
                    <a:pt x="95446" y="121127"/>
                  </a:lnTo>
                  <a:lnTo>
                    <a:pt x="97068" y="125422"/>
                  </a:lnTo>
                  <a:lnTo>
                    <a:pt x="98488" y="127555"/>
                  </a:lnTo>
                  <a:lnTo>
                    <a:pt x="125067" y="151427"/>
                  </a:lnTo>
                  <a:lnTo>
                    <a:pt x="127738" y="155475"/>
                  </a:lnTo>
                  <a:lnTo>
                    <a:pt x="131496" y="171285"/>
                  </a:lnTo>
                  <a:lnTo>
                    <a:pt x="125868" y="192746"/>
                  </a:lnTo>
                  <a:lnTo>
                    <a:pt x="111892" y="213608"/>
                  </a:lnTo>
                  <a:lnTo>
                    <a:pt x="97716" y="226453"/>
                  </a:lnTo>
                  <a:lnTo>
                    <a:pt x="88905" y="230324"/>
                  </a:lnTo>
                  <a:lnTo>
                    <a:pt x="84580" y="231356"/>
                  </a:lnTo>
                  <a:lnTo>
                    <a:pt x="80991" y="230633"/>
                  </a:lnTo>
                  <a:lnTo>
                    <a:pt x="69579" y="22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02">
              <a:extLst>
                <a:ext uri="{FF2B5EF4-FFF2-40B4-BE49-F238E27FC236}">
                  <a16:creationId xmlns:a16="http://schemas.microsoft.com/office/drawing/2014/main" xmlns="" id="{8063140A-3A2F-4501-B973-97F41B86B64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143500" y="2743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03">
              <a:extLst>
                <a:ext uri="{FF2B5EF4-FFF2-40B4-BE49-F238E27FC236}">
                  <a16:creationId xmlns:a16="http://schemas.microsoft.com/office/drawing/2014/main" xmlns="" id="{79A4319F-9555-43D4-B2E2-B726D1BF6D6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892780" y="2362200"/>
              <a:ext cx="250721" cy="38101"/>
            </a:xfrm>
            <a:custGeom>
              <a:avLst/>
              <a:gdLst/>
              <a:ahLst/>
              <a:cxnLst/>
              <a:rect l="0" t="0" r="0" b="0"/>
              <a:pathLst>
                <a:path w="250721" h="38101">
                  <a:moveTo>
                    <a:pt x="9420" y="38100"/>
                  </a:moveTo>
                  <a:lnTo>
                    <a:pt x="9420" y="38100"/>
                  </a:lnTo>
                  <a:lnTo>
                    <a:pt x="0" y="22213"/>
                  </a:lnTo>
                  <a:lnTo>
                    <a:pt x="318" y="21159"/>
                  </a:lnTo>
                  <a:lnTo>
                    <a:pt x="1235" y="20456"/>
                  </a:lnTo>
                  <a:lnTo>
                    <a:pt x="19381" y="12724"/>
                  </a:lnTo>
                  <a:lnTo>
                    <a:pt x="60584" y="8239"/>
                  </a:lnTo>
                  <a:lnTo>
                    <a:pt x="98718" y="5308"/>
                  </a:lnTo>
                  <a:lnTo>
                    <a:pt x="140124" y="2359"/>
                  </a:lnTo>
                  <a:lnTo>
                    <a:pt x="179694" y="1048"/>
                  </a:lnTo>
                  <a:lnTo>
                    <a:pt x="224187" y="311"/>
                  </a:lnTo>
                  <a:lnTo>
                    <a:pt x="250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04">
              <a:extLst>
                <a:ext uri="{FF2B5EF4-FFF2-40B4-BE49-F238E27FC236}">
                  <a16:creationId xmlns:a16="http://schemas.microsoft.com/office/drawing/2014/main" xmlns="" id="{03866204-D5BD-48EE-BB48-C43A612E92E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959350" y="23939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8839" y="24419"/>
                  </a:lnTo>
                  <a:lnTo>
                    <a:pt x="14073" y="70836"/>
                  </a:lnTo>
                  <a:lnTo>
                    <a:pt x="18394" y="116416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05">
              <a:extLst>
                <a:ext uri="{FF2B5EF4-FFF2-40B4-BE49-F238E27FC236}">
                  <a16:creationId xmlns:a16="http://schemas.microsoft.com/office/drawing/2014/main" xmlns="" id="{6F9E142C-AC1F-48F8-BB66-CDFA0FE1700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787900" y="2546350"/>
              <a:ext cx="80990" cy="247651"/>
            </a:xfrm>
            <a:custGeom>
              <a:avLst/>
              <a:gdLst/>
              <a:ahLst/>
              <a:cxnLst/>
              <a:rect l="0" t="0" r="0" b="0"/>
              <a:pathLst>
                <a:path w="80990" h="247651">
                  <a:moveTo>
                    <a:pt x="50800" y="0"/>
                  </a:moveTo>
                  <a:lnTo>
                    <a:pt x="50800" y="0"/>
                  </a:lnTo>
                  <a:lnTo>
                    <a:pt x="57542" y="3371"/>
                  </a:lnTo>
                  <a:lnTo>
                    <a:pt x="68477" y="18951"/>
                  </a:lnTo>
                  <a:lnTo>
                    <a:pt x="77282" y="48184"/>
                  </a:lnTo>
                  <a:lnTo>
                    <a:pt x="80989" y="93769"/>
                  </a:lnTo>
                  <a:lnTo>
                    <a:pt x="78717" y="140751"/>
                  </a:lnTo>
                  <a:lnTo>
                    <a:pt x="63462" y="185951"/>
                  </a:lnTo>
                  <a:lnTo>
                    <a:pt x="37696" y="223881"/>
                  </a:lnTo>
                  <a:lnTo>
                    <a:pt x="21692" y="23708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656">
            <a:extLst>
              <a:ext uri="{FF2B5EF4-FFF2-40B4-BE49-F238E27FC236}">
                <a16:creationId xmlns:a16="http://schemas.microsoft.com/office/drawing/2014/main" xmlns="" id="{E494871C-97A5-4C54-9325-06723C43B1EC}"/>
              </a:ext>
            </a:extLst>
          </p:cNvPr>
          <p:cNvGrpSpPr/>
          <p:nvPr/>
        </p:nvGrpSpPr>
        <p:grpSpPr>
          <a:xfrm>
            <a:off x="5397206" y="2552700"/>
            <a:ext cx="1197593" cy="439361"/>
            <a:chOff x="5397206" y="2552700"/>
            <a:chExt cx="1197593" cy="439361"/>
          </a:xfrm>
        </p:grpSpPr>
        <p:sp>
          <p:nvSpPr>
            <p:cNvPr id="84" name="SMARTInkShape-3206">
              <a:extLst>
                <a:ext uri="{FF2B5EF4-FFF2-40B4-BE49-F238E27FC236}">
                  <a16:creationId xmlns:a16="http://schemas.microsoft.com/office/drawing/2014/main" xmlns="" id="{D8A22129-CBD1-4C4B-8EB6-EF93EC2F68A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127750" y="2635250"/>
              <a:ext cx="139701" cy="222251"/>
            </a:xfrm>
            <a:custGeom>
              <a:avLst/>
              <a:gdLst/>
              <a:ahLst/>
              <a:cxnLst/>
              <a:rect l="0" t="0" r="0" b="0"/>
              <a:pathLst>
                <a:path w="139701" h="222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10113"/>
                  </a:lnTo>
                  <a:lnTo>
                    <a:pt x="52945" y="54292"/>
                  </a:lnTo>
                  <a:lnTo>
                    <a:pt x="78717" y="91816"/>
                  </a:lnTo>
                  <a:lnTo>
                    <a:pt x="106814" y="132333"/>
                  </a:lnTo>
                  <a:lnTo>
                    <a:pt x="127369" y="171149"/>
                  </a:lnTo>
                  <a:lnTo>
                    <a:pt x="139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07">
              <a:extLst>
                <a:ext uri="{FF2B5EF4-FFF2-40B4-BE49-F238E27FC236}">
                  <a16:creationId xmlns:a16="http://schemas.microsoft.com/office/drawing/2014/main" xmlns="" id="{6254AE65-B758-4119-8F42-C1C7C773AAB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165850" y="2608074"/>
              <a:ext cx="133351" cy="268477"/>
            </a:xfrm>
            <a:custGeom>
              <a:avLst/>
              <a:gdLst/>
              <a:ahLst/>
              <a:cxnLst/>
              <a:rect l="0" t="0" r="0" b="0"/>
              <a:pathLst>
                <a:path w="133351" h="268477">
                  <a:moveTo>
                    <a:pt x="133350" y="14476"/>
                  </a:moveTo>
                  <a:lnTo>
                    <a:pt x="133350" y="14476"/>
                  </a:lnTo>
                  <a:lnTo>
                    <a:pt x="119045" y="170"/>
                  </a:lnTo>
                  <a:lnTo>
                    <a:pt x="116051" y="0"/>
                  </a:lnTo>
                  <a:lnTo>
                    <a:pt x="108964" y="3574"/>
                  </a:lnTo>
                  <a:lnTo>
                    <a:pt x="90297" y="23632"/>
                  </a:lnTo>
                  <a:lnTo>
                    <a:pt x="66729" y="69201"/>
                  </a:lnTo>
                  <a:lnTo>
                    <a:pt x="49648" y="101593"/>
                  </a:lnTo>
                  <a:lnTo>
                    <a:pt x="35941" y="135274"/>
                  </a:lnTo>
                  <a:lnTo>
                    <a:pt x="20292" y="182207"/>
                  </a:lnTo>
                  <a:lnTo>
                    <a:pt x="8599" y="221043"/>
                  </a:lnTo>
                  <a:lnTo>
                    <a:pt x="0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08">
              <a:extLst>
                <a:ext uri="{FF2B5EF4-FFF2-40B4-BE49-F238E27FC236}">
                  <a16:creationId xmlns:a16="http://schemas.microsoft.com/office/drawing/2014/main" xmlns="" id="{908E2B19-5409-4D77-8D7D-8D8ADC24F43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293197" y="2603987"/>
              <a:ext cx="162181" cy="388074"/>
            </a:xfrm>
            <a:custGeom>
              <a:avLst/>
              <a:gdLst/>
              <a:ahLst/>
              <a:cxnLst/>
              <a:rect l="0" t="0" r="0" b="0"/>
              <a:pathLst>
                <a:path w="162181" h="388074">
                  <a:moveTo>
                    <a:pt x="37753" y="158263"/>
                  </a:moveTo>
                  <a:lnTo>
                    <a:pt x="37753" y="158263"/>
                  </a:lnTo>
                  <a:lnTo>
                    <a:pt x="25544" y="205825"/>
                  </a:lnTo>
                  <a:lnTo>
                    <a:pt x="20729" y="241735"/>
                  </a:lnTo>
                  <a:lnTo>
                    <a:pt x="15933" y="279186"/>
                  </a:lnTo>
                  <a:lnTo>
                    <a:pt x="13414" y="317094"/>
                  </a:lnTo>
                  <a:lnTo>
                    <a:pt x="7493" y="356984"/>
                  </a:lnTo>
                  <a:lnTo>
                    <a:pt x="434" y="387620"/>
                  </a:lnTo>
                  <a:lnTo>
                    <a:pt x="173" y="388073"/>
                  </a:lnTo>
                  <a:lnTo>
                    <a:pt x="0" y="387670"/>
                  </a:lnTo>
                  <a:lnTo>
                    <a:pt x="6606" y="349932"/>
                  </a:lnTo>
                  <a:lnTo>
                    <a:pt x="12621" y="315416"/>
                  </a:lnTo>
                  <a:lnTo>
                    <a:pt x="24701" y="269501"/>
                  </a:lnTo>
                  <a:lnTo>
                    <a:pt x="31169" y="244416"/>
                  </a:lnTo>
                  <a:lnTo>
                    <a:pt x="37596" y="218521"/>
                  </a:lnTo>
                  <a:lnTo>
                    <a:pt x="43999" y="192085"/>
                  </a:lnTo>
                  <a:lnTo>
                    <a:pt x="51089" y="166700"/>
                  </a:lnTo>
                  <a:lnTo>
                    <a:pt x="58638" y="142015"/>
                  </a:lnTo>
                  <a:lnTo>
                    <a:pt x="73141" y="96714"/>
                  </a:lnTo>
                  <a:lnTo>
                    <a:pt x="84291" y="60117"/>
                  </a:lnTo>
                  <a:lnTo>
                    <a:pt x="101872" y="25231"/>
                  </a:lnTo>
                  <a:lnTo>
                    <a:pt x="123857" y="4860"/>
                  </a:lnTo>
                  <a:lnTo>
                    <a:pt x="136228" y="243"/>
                  </a:lnTo>
                  <a:lnTo>
                    <a:pt x="141503" y="0"/>
                  </a:lnTo>
                  <a:lnTo>
                    <a:pt x="145019" y="1954"/>
                  </a:lnTo>
                  <a:lnTo>
                    <a:pt x="147363" y="5373"/>
                  </a:lnTo>
                  <a:lnTo>
                    <a:pt x="148926" y="9770"/>
                  </a:lnTo>
                  <a:lnTo>
                    <a:pt x="144385" y="32813"/>
                  </a:lnTo>
                  <a:lnTo>
                    <a:pt x="126201" y="78783"/>
                  </a:lnTo>
                  <a:lnTo>
                    <a:pt x="109202" y="110741"/>
                  </a:lnTo>
                  <a:lnTo>
                    <a:pt x="110195" y="116211"/>
                  </a:lnTo>
                  <a:lnTo>
                    <a:pt x="111447" y="119645"/>
                  </a:lnTo>
                  <a:lnTo>
                    <a:pt x="118484" y="125342"/>
                  </a:lnTo>
                  <a:lnTo>
                    <a:pt x="134345" y="136279"/>
                  </a:lnTo>
                  <a:lnTo>
                    <a:pt x="155297" y="155567"/>
                  </a:lnTo>
                  <a:lnTo>
                    <a:pt x="160550" y="166237"/>
                  </a:lnTo>
                  <a:lnTo>
                    <a:pt x="162180" y="178035"/>
                  </a:lnTo>
                  <a:lnTo>
                    <a:pt x="160552" y="190334"/>
                  </a:lnTo>
                  <a:lnTo>
                    <a:pt x="152298" y="209158"/>
                  </a:lnTo>
                  <a:lnTo>
                    <a:pt x="140915" y="224770"/>
                  </a:lnTo>
                  <a:lnTo>
                    <a:pt x="134638" y="230155"/>
                  </a:lnTo>
                  <a:lnTo>
                    <a:pt x="131976" y="231591"/>
                  </a:lnTo>
                  <a:lnTo>
                    <a:pt x="129496" y="231843"/>
                  </a:lnTo>
                  <a:lnTo>
                    <a:pt x="124859" y="230241"/>
                  </a:lnTo>
                  <a:lnTo>
                    <a:pt x="120446" y="221533"/>
                  </a:lnTo>
                  <a:lnTo>
                    <a:pt x="113953" y="202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09">
              <a:extLst>
                <a:ext uri="{FF2B5EF4-FFF2-40B4-BE49-F238E27FC236}">
                  <a16:creationId xmlns:a16="http://schemas.microsoft.com/office/drawing/2014/main" xmlns="" id="{05422108-ABAD-4F07-947A-B1C366486D0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451600" y="2552700"/>
              <a:ext cx="143199" cy="330201"/>
            </a:xfrm>
            <a:custGeom>
              <a:avLst/>
              <a:gdLst/>
              <a:ahLst/>
              <a:cxnLst/>
              <a:rect l="0" t="0" r="0" b="0"/>
              <a:pathLst>
                <a:path w="143199" h="330201">
                  <a:moveTo>
                    <a:pt x="76200" y="0"/>
                  </a:moveTo>
                  <a:lnTo>
                    <a:pt x="76200" y="0"/>
                  </a:lnTo>
                  <a:lnTo>
                    <a:pt x="86313" y="3371"/>
                  </a:lnTo>
                  <a:lnTo>
                    <a:pt x="102715" y="18951"/>
                  </a:lnTo>
                  <a:lnTo>
                    <a:pt x="120980" y="58297"/>
                  </a:lnTo>
                  <a:lnTo>
                    <a:pt x="131615" y="97876"/>
                  </a:lnTo>
                  <a:lnTo>
                    <a:pt x="139635" y="142984"/>
                  </a:lnTo>
                  <a:lnTo>
                    <a:pt x="143198" y="188902"/>
                  </a:lnTo>
                  <a:lnTo>
                    <a:pt x="135375" y="231417"/>
                  </a:lnTo>
                  <a:lnTo>
                    <a:pt x="117317" y="269363"/>
                  </a:lnTo>
                  <a:lnTo>
                    <a:pt x="88124" y="300339"/>
                  </a:lnTo>
                  <a:lnTo>
                    <a:pt x="53982" y="31692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10">
              <a:extLst>
                <a:ext uri="{FF2B5EF4-FFF2-40B4-BE49-F238E27FC236}">
                  <a16:creationId xmlns:a16="http://schemas.microsoft.com/office/drawing/2014/main" xmlns="" id="{99365F5A-B52F-43E2-ACF9-2D7A76EDCBE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886450" y="27559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43338" y="0"/>
                  </a:lnTo>
                  <a:lnTo>
                    <a:pt x="89935" y="1882"/>
                  </a:lnTo>
                  <a:lnTo>
                    <a:pt x="136533" y="8838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211">
              <a:extLst>
                <a:ext uri="{FF2B5EF4-FFF2-40B4-BE49-F238E27FC236}">
                  <a16:creationId xmlns:a16="http://schemas.microsoft.com/office/drawing/2014/main" xmlns="" id="{98AF97B1-584C-49F4-9B24-9D6EE2DAAF0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665343" y="2591555"/>
              <a:ext cx="74175" cy="291346"/>
            </a:xfrm>
            <a:custGeom>
              <a:avLst/>
              <a:gdLst/>
              <a:ahLst/>
              <a:cxnLst/>
              <a:rect l="0" t="0" r="0" b="0"/>
              <a:pathLst>
                <a:path w="74175" h="291346">
                  <a:moveTo>
                    <a:pt x="68707" y="30995"/>
                  </a:moveTo>
                  <a:lnTo>
                    <a:pt x="68707" y="30995"/>
                  </a:lnTo>
                  <a:lnTo>
                    <a:pt x="74174" y="7851"/>
                  </a:lnTo>
                  <a:lnTo>
                    <a:pt x="73763" y="4982"/>
                  </a:lnTo>
                  <a:lnTo>
                    <a:pt x="72783" y="3070"/>
                  </a:lnTo>
                  <a:lnTo>
                    <a:pt x="71425" y="1795"/>
                  </a:lnTo>
                  <a:lnTo>
                    <a:pt x="66151" y="378"/>
                  </a:lnTo>
                  <a:lnTo>
                    <a:pt x="62770" y="0"/>
                  </a:lnTo>
                  <a:lnTo>
                    <a:pt x="47898" y="6211"/>
                  </a:lnTo>
                  <a:lnTo>
                    <a:pt x="33457" y="16988"/>
                  </a:lnTo>
                  <a:lnTo>
                    <a:pt x="12855" y="50487"/>
                  </a:lnTo>
                  <a:lnTo>
                    <a:pt x="7473" y="69226"/>
                  </a:lnTo>
                  <a:lnTo>
                    <a:pt x="6360" y="98885"/>
                  </a:lnTo>
                  <a:lnTo>
                    <a:pt x="10733" y="139079"/>
                  </a:lnTo>
                  <a:lnTo>
                    <a:pt x="11394" y="179606"/>
                  </a:lnTo>
                  <a:lnTo>
                    <a:pt x="9643" y="223464"/>
                  </a:lnTo>
                  <a:lnTo>
                    <a:pt x="1427" y="269340"/>
                  </a:lnTo>
                  <a:lnTo>
                    <a:pt x="0" y="280625"/>
                  </a:lnTo>
                  <a:lnTo>
                    <a:pt x="324" y="284198"/>
                  </a:lnTo>
                  <a:lnTo>
                    <a:pt x="1246" y="286580"/>
                  </a:lnTo>
                  <a:lnTo>
                    <a:pt x="5207" y="29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212">
              <a:extLst>
                <a:ext uri="{FF2B5EF4-FFF2-40B4-BE49-F238E27FC236}">
                  <a16:creationId xmlns:a16="http://schemas.microsoft.com/office/drawing/2014/main" xmlns="" id="{C4E3C34E-9E2F-4514-8CCE-8D84E7E71CD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569833" y="2598033"/>
              <a:ext cx="100718" cy="119768"/>
            </a:xfrm>
            <a:custGeom>
              <a:avLst/>
              <a:gdLst/>
              <a:ahLst/>
              <a:cxnLst/>
              <a:rect l="0" t="0" r="0" b="0"/>
              <a:pathLst>
                <a:path w="100718" h="119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9492"/>
                  </a:lnTo>
                  <a:lnTo>
                    <a:pt x="32739" y="51562"/>
                  </a:lnTo>
                  <a:lnTo>
                    <a:pt x="72741" y="96570"/>
                  </a:lnTo>
                  <a:lnTo>
                    <a:pt x="10071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13">
              <a:extLst>
                <a:ext uri="{FF2B5EF4-FFF2-40B4-BE49-F238E27FC236}">
                  <a16:creationId xmlns:a16="http://schemas.microsoft.com/office/drawing/2014/main" xmlns="" id="{FB0D105D-2C41-49A4-B870-D410FB328A12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397206" y="2575204"/>
              <a:ext cx="95545" cy="301347"/>
            </a:xfrm>
            <a:custGeom>
              <a:avLst/>
              <a:gdLst/>
              <a:ahLst/>
              <a:cxnLst/>
              <a:rect l="0" t="0" r="0" b="0"/>
              <a:pathLst>
                <a:path w="95545" h="301347">
                  <a:moveTo>
                    <a:pt x="95544" y="15596"/>
                  </a:moveTo>
                  <a:lnTo>
                    <a:pt x="95544" y="15596"/>
                  </a:lnTo>
                  <a:lnTo>
                    <a:pt x="95544" y="12225"/>
                  </a:lnTo>
                  <a:lnTo>
                    <a:pt x="93662" y="8688"/>
                  </a:lnTo>
                  <a:lnTo>
                    <a:pt x="89769" y="4765"/>
                  </a:lnTo>
                  <a:lnTo>
                    <a:pt x="83335" y="669"/>
                  </a:lnTo>
                  <a:lnTo>
                    <a:pt x="79643" y="0"/>
                  </a:lnTo>
                  <a:lnTo>
                    <a:pt x="71779" y="1139"/>
                  </a:lnTo>
                  <a:lnTo>
                    <a:pt x="56046" y="9117"/>
                  </a:lnTo>
                  <a:lnTo>
                    <a:pt x="34609" y="33902"/>
                  </a:lnTo>
                  <a:lnTo>
                    <a:pt x="13754" y="71428"/>
                  </a:lnTo>
                  <a:lnTo>
                    <a:pt x="4395" y="103205"/>
                  </a:lnTo>
                  <a:lnTo>
                    <a:pt x="0" y="137789"/>
                  </a:lnTo>
                  <a:lnTo>
                    <a:pt x="2750" y="171974"/>
                  </a:lnTo>
                  <a:lnTo>
                    <a:pt x="12232" y="219583"/>
                  </a:lnTo>
                  <a:lnTo>
                    <a:pt x="23979" y="258227"/>
                  </a:lnTo>
                  <a:lnTo>
                    <a:pt x="37867" y="275361"/>
                  </a:lnTo>
                  <a:lnTo>
                    <a:pt x="55798" y="286975"/>
                  </a:lnTo>
                  <a:lnTo>
                    <a:pt x="95544" y="301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57">
            <a:extLst>
              <a:ext uri="{FF2B5EF4-FFF2-40B4-BE49-F238E27FC236}">
                <a16:creationId xmlns:a16="http://schemas.microsoft.com/office/drawing/2014/main" xmlns="" id="{5309726B-EDE7-44CB-8351-0FB18EFC99E5}"/>
              </a:ext>
            </a:extLst>
          </p:cNvPr>
          <p:cNvGrpSpPr/>
          <p:nvPr/>
        </p:nvGrpSpPr>
        <p:grpSpPr>
          <a:xfrm>
            <a:off x="8909050" y="213412"/>
            <a:ext cx="1212851" cy="2152166"/>
            <a:chOff x="8909050" y="213412"/>
            <a:chExt cx="1212851" cy="2152166"/>
          </a:xfrm>
        </p:grpSpPr>
        <p:sp>
          <p:nvSpPr>
            <p:cNvPr id="93" name="SMARTInkShape-3214">
              <a:extLst>
                <a:ext uri="{FF2B5EF4-FFF2-40B4-BE49-F238E27FC236}">
                  <a16:creationId xmlns:a16="http://schemas.microsoft.com/office/drawing/2014/main" xmlns="" id="{CFBCB2AD-EC9A-42ED-9FF1-CA96FEAA906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909050" y="213412"/>
              <a:ext cx="128481" cy="2152166"/>
            </a:xfrm>
            <a:custGeom>
              <a:avLst/>
              <a:gdLst/>
              <a:ahLst/>
              <a:cxnLst/>
              <a:rect l="0" t="0" r="0" b="0"/>
              <a:pathLst>
                <a:path w="128481" h="2152166">
                  <a:moveTo>
                    <a:pt x="0" y="8838"/>
                  </a:moveTo>
                  <a:lnTo>
                    <a:pt x="0" y="8838"/>
                  </a:lnTo>
                  <a:lnTo>
                    <a:pt x="3370" y="5467"/>
                  </a:lnTo>
                  <a:lnTo>
                    <a:pt x="5026" y="1931"/>
                  </a:lnTo>
                  <a:lnTo>
                    <a:pt x="5467" y="0"/>
                  </a:lnTo>
                  <a:lnTo>
                    <a:pt x="5762" y="124"/>
                  </a:lnTo>
                  <a:lnTo>
                    <a:pt x="6089" y="4024"/>
                  </a:lnTo>
                  <a:lnTo>
                    <a:pt x="19390" y="39716"/>
                  </a:lnTo>
                  <a:lnTo>
                    <a:pt x="22728" y="68187"/>
                  </a:lnTo>
                  <a:lnTo>
                    <a:pt x="26095" y="110945"/>
                  </a:lnTo>
                  <a:lnTo>
                    <a:pt x="27979" y="136176"/>
                  </a:lnTo>
                  <a:lnTo>
                    <a:pt x="29236" y="166402"/>
                  </a:lnTo>
                  <a:lnTo>
                    <a:pt x="30074" y="199959"/>
                  </a:lnTo>
                  <a:lnTo>
                    <a:pt x="30632" y="235735"/>
                  </a:lnTo>
                  <a:lnTo>
                    <a:pt x="32417" y="275108"/>
                  </a:lnTo>
                  <a:lnTo>
                    <a:pt x="35016" y="316879"/>
                  </a:lnTo>
                  <a:lnTo>
                    <a:pt x="38161" y="360249"/>
                  </a:lnTo>
                  <a:lnTo>
                    <a:pt x="40962" y="407506"/>
                  </a:lnTo>
                  <a:lnTo>
                    <a:pt x="43536" y="457356"/>
                  </a:lnTo>
                  <a:lnTo>
                    <a:pt x="45957" y="508933"/>
                  </a:lnTo>
                  <a:lnTo>
                    <a:pt x="49688" y="561663"/>
                  </a:lnTo>
                  <a:lnTo>
                    <a:pt x="54292" y="615160"/>
                  </a:lnTo>
                  <a:lnTo>
                    <a:pt x="59478" y="669169"/>
                  </a:lnTo>
                  <a:lnTo>
                    <a:pt x="65053" y="726342"/>
                  </a:lnTo>
                  <a:lnTo>
                    <a:pt x="70884" y="785624"/>
                  </a:lnTo>
                  <a:lnTo>
                    <a:pt x="76890" y="846312"/>
                  </a:lnTo>
                  <a:lnTo>
                    <a:pt x="83009" y="910760"/>
                  </a:lnTo>
                  <a:lnTo>
                    <a:pt x="89205" y="977713"/>
                  </a:lnTo>
                  <a:lnTo>
                    <a:pt x="95454" y="1046338"/>
                  </a:lnTo>
                  <a:lnTo>
                    <a:pt x="101736" y="1118194"/>
                  </a:lnTo>
                  <a:lnTo>
                    <a:pt x="108041" y="1192203"/>
                  </a:lnTo>
                  <a:lnTo>
                    <a:pt x="114360" y="1267648"/>
                  </a:lnTo>
                  <a:lnTo>
                    <a:pt x="119279" y="1346872"/>
                  </a:lnTo>
                  <a:lnTo>
                    <a:pt x="123264" y="1428616"/>
                  </a:lnTo>
                  <a:lnTo>
                    <a:pt x="126626" y="1512040"/>
                  </a:lnTo>
                  <a:lnTo>
                    <a:pt x="128161" y="1599406"/>
                  </a:lnTo>
                  <a:lnTo>
                    <a:pt x="128480" y="1689400"/>
                  </a:lnTo>
                  <a:lnTo>
                    <a:pt x="127987" y="1781146"/>
                  </a:lnTo>
                  <a:lnTo>
                    <a:pt x="126247" y="1874766"/>
                  </a:lnTo>
                  <a:lnTo>
                    <a:pt x="123675" y="1969634"/>
                  </a:lnTo>
                  <a:lnTo>
                    <a:pt x="120550" y="2065335"/>
                  </a:lnTo>
                  <a:lnTo>
                    <a:pt x="117351" y="2152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15">
              <a:extLst>
                <a:ext uri="{FF2B5EF4-FFF2-40B4-BE49-F238E27FC236}">
                  <a16:creationId xmlns:a16="http://schemas.microsoft.com/office/drawing/2014/main" xmlns="" id="{D62A4AF8-4815-4BCA-B7CF-FB712663C18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176331" y="496706"/>
              <a:ext cx="107370" cy="328795"/>
            </a:xfrm>
            <a:custGeom>
              <a:avLst/>
              <a:gdLst/>
              <a:ahLst/>
              <a:cxnLst/>
              <a:rect l="0" t="0" r="0" b="0"/>
              <a:pathLst>
                <a:path w="107370" h="328795">
                  <a:moveTo>
                    <a:pt x="107369" y="17644"/>
                  </a:moveTo>
                  <a:lnTo>
                    <a:pt x="107369" y="17644"/>
                  </a:lnTo>
                  <a:lnTo>
                    <a:pt x="102342" y="5711"/>
                  </a:lnTo>
                  <a:lnTo>
                    <a:pt x="101901" y="3338"/>
                  </a:lnTo>
                  <a:lnTo>
                    <a:pt x="100901" y="1757"/>
                  </a:lnTo>
                  <a:lnTo>
                    <a:pt x="99529" y="703"/>
                  </a:lnTo>
                  <a:lnTo>
                    <a:pt x="97909" y="0"/>
                  </a:lnTo>
                  <a:lnTo>
                    <a:pt x="82145" y="9123"/>
                  </a:lnTo>
                  <a:lnTo>
                    <a:pt x="46465" y="53564"/>
                  </a:lnTo>
                  <a:lnTo>
                    <a:pt x="26207" y="88877"/>
                  </a:lnTo>
                  <a:lnTo>
                    <a:pt x="11090" y="129972"/>
                  </a:lnTo>
                  <a:lnTo>
                    <a:pt x="1783" y="172695"/>
                  </a:lnTo>
                  <a:lnTo>
                    <a:pt x="0" y="212850"/>
                  </a:lnTo>
                  <a:lnTo>
                    <a:pt x="7204" y="248100"/>
                  </a:lnTo>
                  <a:lnTo>
                    <a:pt x="21223" y="278819"/>
                  </a:lnTo>
                  <a:lnTo>
                    <a:pt x="62919" y="328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16">
              <a:extLst>
                <a:ext uri="{FF2B5EF4-FFF2-40B4-BE49-F238E27FC236}">
                  <a16:creationId xmlns:a16="http://schemas.microsoft.com/office/drawing/2014/main" xmlns="" id="{A64EE355-D95F-428A-8606-E0C45D008D0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759950" y="514350"/>
              <a:ext cx="130311" cy="298451"/>
            </a:xfrm>
            <a:custGeom>
              <a:avLst/>
              <a:gdLst/>
              <a:ahLst/>
              <a:cxnLst/>
              <a:rect l="0" t="0" r="0" b="0"/>
              <a:pathLst>
                <a:path w="130311" h="298451">
                  <a:moveTo>
                    <a:pt x="95250" y="0"/>
                  </a:moveTo>
                  <a:lnTo>
                    <a:pt x="95250" y="0"/>
                  </a:lnTo>
                  <a:lnTo>
                    <a:pt x="101992" y="0"/>
                  </a:lnTo>
                  <a:lnTo>
                    <a:pt x="109065" y="5644"/>
                  </a:lnTo>
                  <a:lnTo>
                    <a:pt x="116912" y="17325"/>
                  </a:lnTo>
                  <a:lnTo>
                    <a:pt x="125103" y="36628"/>
                  </a:lnTo>
                  <a:lnTo>
                    <a:pt x="129684" y="66844"/>
                  </a:lnTo>
                  <a:lnTo>
                    <a:pt x="130310" y="103792"/>
                  </a:lnTo>
                  <a:lnTo>
                    <a:pt x="125884" y="143732"/>
                  </a:lnTo>
                  <a:lnTo>
                    <a:pt x="113568" y="183119"/>
                  </a:lnTo>
                  <a:lnTo>
                    <a:pt x="94925" y="220381"/>
                  </a:lnTo>
                  <a:lnTo>
                    <a:pt x="56661" y="265597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17">
              <a:extLst>
                <a:ext uri="{FF2B5EF4-FFF2-40B4-BE49-F238E27FC236}">
                  <a16:creationId xmlns:a16="http://schemas.microsoft.com/office/drawing/2014/main" xmlns="" id="{BA8F33FB-EF11-427E-BA82-8F1873A9737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648629" y="489338"/>
              <a:ext cx="103656" cy="289921"/>
            </a:xfrm>
            <a:custGeom>
              <a:avLst/>
              <a:gdLst/>
              <a:ahLst/>
              <a:cxnLst/>
              <a:rect l="0" t="0" r="0" b="0"/>
              <a:pathLst>
                <a:path w="103656" h="289921">
                  <a:moveTo>
                    <a:pt x="3371" y="75812"/>
                  </a:moveTo>
                  <a:lnTo>
                    <a:pt x="3371" y="75812"/>
                  </a:lnTo>
                  <a:lnTo>
                    <a:pt x="0" y="82554"/>
                  </a:lnTo>
                  <a:lnTo>
                    <a:pt x="3990" y="95271"/>
                  </a:lnTo>
                  <a:lnTo>
                    <a:pt x="10702" y="113388"/>
                  </a:lnTo>
                  <a:lnTo>
                    <a:pt x="13774" y="149505"/>
                  </a:lnTo>
                  <a:lnTo>
                    <a:pt x="11993" y="181942"/>
                  </a:lnTo>
                  <a:lnTo>
                    <a:pt x="10394" y="229162"/>
                  </a:lnTo>
                  <a:lnTo>
                    <a:pt x="9147" y="276404"/>
                  </a:lnTo>
                  <a:lnTo>
                    <a:pt x="6409" y="287966"/>
                  </a:lnTo>
                  <a:lnTo>
                    <a:pt x="5396" y="289920"/>
                  </a:lnTo>
                  <a:lnTo>
                    <a:pt x="4721" y="289812"/>
                  </a:lnTo>
                  <a:lnTo>
                    <a:pt x="4270" y="288329"/>
                  </a:lnTo>
                  <a:lnTo>
                    <a:pt x="3549" y="252708"/>
                  </a:lnTo>
                  <a:lnTo>
                    <a:pt x="3450" y="219109"/>
                  </a:lnTo>
                  <a:lnTo>
                    <a:pt x="3406" y="173131"/>
                  </a:lnTo>
                  <a:lnTo>
                    <a:pt x="3394" y="147041"/>
                  </a:lnTo>
                  <a:lnTo>
                    <a:pt x="4797" y="122593"/>
                  </a:lnTo>
                  <a:lnTo>
                    <a:pt x="10119" y="76613"/>
                  </a:lnTo>
                  <a:lnTo>
                    <a:pt x="19072" y="42066"/>
                  </a:lnTo>
                  <a:lnTo>
                    <a:pt x="34129" y="10309"/>
                  </a:lnTo>
                  <a:lnTo>
                    <a:pt x="38693" y="4627"/>
                  </a:lnTo>
                  <a:lnTo>
                    <a:pt x="43147" y="1544"/>
                  </a:lnTo>
                  <a:lnTo>
                    <a:pt x="47527" y="195"/>
                  </a:lnTo>
                  <a:lnTo>
                    <a:pt x="51858" y="0"/>
                  </a:lnTo>
                  <a:lnTo>
                    <a:pt x="64197" y="7311"/>
                  </a:lnTo>
                  <a:lnTo>
                    <a:pt x="71438" y="13211"/>
                  </a:lnTo>
                  <a:lnTo>
                    <a:pt x="75560" y="21378"/>
                  </a:lnTo>
                  <a:lnTo>
                    <a:pt x="78259" y="41741"/>
                  </a:lnTo>
                  <a:lnTo>
                    <a:pt x="72440" y="73635"/>
                  </a:lnTo>
                  <a:lnTo>
                    <a:pt x="44216" y="119513"/>
                  </a:lnTo>
                  <a:lnTo>
                    <a:pt x="37815" y="128977"/>
                  </a:lnTo>
                  <a:lnTo>
                    <a:pt x="38329" y="131011"/>
                  </a:lnTo>
                  <a:lnTo>
                    <a:pt x="42661" y="135152"/>
                  </a:lnTo>
                  <a:lnTo>
                    <a:pt x="51172" y="137463"/>
                  </a:lnTo>
                  <a:lnTo>
                    <a:pt x="73883" y="142318"/>
                  </a:lnTo>
                  <a:lnTo>
                    <a:pt x="84333" y="151702"/>
                  </a:lnTo>
                  <a:lnTo>
                    <a:pt x="102541" y="184093"/>
                  </a:lnTo>
                  <a:lnTo>
                    <a:pt x="103655" y="202018"/>
                  </a:lnTo>
                  <a:lnTo>
                    <a:pt x="101977" y="210750"/>
                  </a:lnTo>
                  <a:lnTo>
                    <a:pt x="82761" y="239893"/>
                  </a:lnTo>
                  <a:lnTo>
                    <a:pt x="61465" y="260758"/>
                  </a:lnTo>
                  <a:lnTo>
                    <a:pt x="44479" y="265490"/>
                  </a:lnTo>
                  <a:lnTo>
                    <a:pt x="35009" y="265764"/>
                  </a:lnTo>
                  <a:lnTo>
                    <a:pt x="27990" y="263830"/>
                  </a:lnTo>
                  <a:lnTo>
                    <a:pt x="22606" y="260424"/>
                  </a:lnTo>
                  <a:lnTo>
                    <a:pt x="9721" y="247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18">
              <a:extLst>
                <a:ext uri="{FF2B5EF4-FFF2-40B4-BE49-F238E27FC236}">
                  <a16:creationId xmlns:a16="http://schemas.microsoft.com/office/drawing/2014/main" xmlns="" id="{A137B902-47CF-4A3A-B5C8-D97B0234B73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379832" y="647700"/>
              <a:ext cx="138819" cy="19051"/>
            </a:xfrm>
            <a:custGeom>
              <a:avLst/>
              <a:gdLst/>
              <a:ahLst/>
              <a:cxnLst/>
              <a:rect l="0" t="0" r="0" b="0"/>
              <a:pathLst>
                <a:path w="1388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8344"/>
                  </a:lnTo>
                  <a:lnTo>
                    <a:pt x="442" y="17168"/>
                  </a:lnTo>
                  <a:lnTo>
                    <a:pt x="0" y="15679"/>
                  </a:lnTo>
                  <a:lnTo>
                    <a:pt x="1116" y="13980"/>
                  </a:lnTo>
                  <a:lnTo>
                    <a:pt x="6121" y="10212"/>
                  </a:lnTo>
                  <a:lnTo>
                    <a:pt x="37451" y="2749"/>
                  </a:lnTo>
                  <a:lnTo>
                    <a:pt x="76485" y="814"/>
                  </a:lnTo>
                  <a:lnTo>
                    <a:pt x="117840" y="241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19">
              <a:extLst>
                <a:ext uri="{FF2B5EF4-FFF2-40B4-BE49-F238E27FC236}">
                  <a16:creationId xmlns:a16="http://schemas.microsoft.com/office/drawing/2014/main" xmlns="" id="{F8196948-AEFD-4E7E-B959-C2AA00F616B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338805" y="504929"/>
              <a:ext cx="157116" cy="316112"/>
            </a:xfrm>
            <a:custGeom>
              <a:avLst/>
              <a:gdLst/>
              <a:ahLst/>
              <a:cxnLst/>
              <a:rect l="0" t="0" r="0" b="0"/>
              <a:pathLst>
                <a:path w="157116" h="316112">
                  <a:moveTo>
                    <a:pt x="52845" y="60221"/>
                  </a:moveTo>
                  <a:lnTo>
                    <a:pt x="52845" y="60221"/>
                  </a:lnTo>
                  <a:lnTo>
                    <a:pt x="56215" y="60221"/>
                  </a:lnTo>
                  <a:lnTo>
                    <a:pt x="55989" y="67747"/>
                  </a:lnTo>
                  <a:lnTo>
                    <a:pt x="48189" y="110026"/>
                  </a:lnTo>
                  <a:lnTo>
                    <a:pt x="41431" y="149924"/>
                  </a:lnTo>
                  <a:lnTo>
                    <a:pt x="30805" y="197180"/>
                  </a:lnTo>
                  <a:lnTo>
                    <a:pt x="22824" y="230217"/>
                  </a:lnTo>
                  <a:lnTo>
                    <a:pt x="10396" y="277180"/>
                  </a:lnTo>
                  <a:lnTo>
                    <a:pt x="37" y="310537"/>
                  </a:lnTo>
                  <a:lnTo>
                    <a:pt x="0" y="313881"/>
                  </a:lnTo>
                  <a:lnTo>
                    <a:pt x="682" y="316111"/>
                  </a:lnTo>
                  <a:lnTo>
                    <a:pt x="1137" y="314776"/>
                  </a:lnTo>
                  <a:lnTo>
                    <a:pt x="7511" y="284828"/>
                  </a:lnTo>
                  <a:lnTo>
                    <a:pt x="16468" y="254591"/>
                  </a:lnTo>
                  <a:lnTo>
                    <a:pt x="25153" y="215282"/>
                  </a:lnTo>
                  <a:lnTo>
                    <a:pt x="39361" y="168178"/>
                  </a:lnTo>
                  <a:lnTo>
                    <a:pt x="48089" y="142775"/>
                  </a:lnTo>
                  <a:lnTo>
                    <a:pt x="63431" y="97617"/>
                  </a:lnTo>
                  <a:lnTo>
                    <a:pt x="76600" y="59203"/>
                  </a:lnTo>
                  <a:lnTo>
                    <a:pt x="92789" y="13323"/>
                  </a:lnTo>
                  <a:lnTo>
                    <a:pt x="96404" y="0"/>
                  </a:lnTo>
                  <a:lnTo>
                    <a:pt x="97407" y="1024"/>
                  </a:lnTo>
                  <a:lnTo>
                    <a:pt x="109426" y="37008"/>
                  </a:lnTo>
                  <a:lnTo>
                    <a:pt x="124408" y="80311"/>
                  </a:lnTo>
                  <a:lnTo>
                    <a:pt x="136156" y="112424"/>
                  </a:lnTo>
                  <a:lnTo>
                    <a:pt x="146316" y="147628"/>
                  </a:lnTo>
                  <a:lnTo>
                    <a:pt x="150832" y="189144"/>
                  </a:lnTo>
                  <a:lnTo>
                    <a:pt x="154720" y="227822"/>
                  </a:lnTo>
                  <a:lnTo>
                    <a:pt x="157115" y="273805"/>
                  </a:lnTo>
                  <a:lnTo>
                    <a:pt x="154679" y="308025"/>
                  </a:lnTo>
                  <a:lnTo>
                    <a:pt x="154445" y="307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20">
              <a:extLst>
                <a:ext uri="{FF2B5EF4-FFF2-40B4-BE49-F238E27FC236}">
                  <a16:creationId xmlns:a16="http://schemas.microsoft.com/office/drawing/2014/main" xmlns="" id="{E75EBD30-B215-4461-9EA3-2C4AB5ED818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982200" y="293865"/>
              <a:ext cx="26518" cy="201436"/>
            </a:xfrm>
            <a:custGeom>
              <a:avLst/>
              <a:gdLst/>
              <a:ahLst/>
              <a:cxnLst/>
              <a:rect l="0" t="0" r="0" b="0"/>
              <a:pathLst>
                <a:path w="26518" h="20143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7" y="0"/>
                  </a:lnTo>
                  <a:lnTo>
                    <a:pt x="9420" y="1529"/>
                  </a:lnTo>
                  <a:lnTo>
                    <a:pt x="10264" y="38389"/>
                  </a:lnTo>
                  <a:lnTo>
                    <a:pt x="15349" y="78415"/>
                  </a:lnTo>
                  <a:lnTo>
                    <a:pt x="17953" y="121554"/>
                  </a:lnTo>
                  <a:lnTo>
                    <a:pt x="25467" y="162244"/>
                  </a:lnTo>
                  <a:lnTo>
                    <a:pt x="26517" y="190999"/>
                  </a:lnTo>
                  <a:lnTo>
                    <a:pt x="25439" y="195889"/>
                  </a:lnTo>
                  <a:lnTo>
                    <a:pt x="24015" y="198443"/>
                  </a:lnTo>
                  <a:lnTo>
                    <a:pt x="19050" y="2014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21">
              <a:extLst>
                <a:ext uri="{FF2B5EF4-FFF2-40B4-BE49-F238E27FC236}">
                  <a16:creationId xmlns:a16="http://schemas.microsoft.com/office/drawing/2014/main" xmlns="" id="{800FA0C7-C5FE-4A07-A30E-230AF5FD94D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870879" y="260350"/>
              <a:ext cx="251022" cy="63501"/>
            </a:xfrm>
            <a:custGeom>
              <a:avLst/>
              <a:gdLst/>
              <a:ahLst/>
              <a:cxnLst/>
              <a:rect l="0" t="0" r="0" b="0"/>
              <a:pathLst>
                <a:path w="2510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1124" y="57725"/>
                  </a:lnTo>
                  <a:lnTo>
                    <a:pt x="8016" y="51291"/>
                  </a:lnTo>
                  <a:lnTo>
                    <a:pt x="44024" y="39735"/>
                  </a:lnTo>
                  <a:lnTo>
                    <a:pt x="88467" y="29654"/>
                  </a:lnTo>
                  <a:lnTo>
                    <a:pt x="115135" y="24003"/>
                  </a:lnTo>
                  <a:lnTo>
                    <a:pt x="142087" y="18824"/>
                  </a:lnTo>
                  <a:lnTo>
                    <a:pt x="169225" y="13961"/>
                  </a:lnTo>
                  <a:lnTo>
                    <a:pt x="214667" y="6205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58">
            <a:extLst>
              <a:ext uri="{FF2B5EF4-FFF2-40B4-BE49-F238E27FC236}">
                <a16:creationId xmlns:a16="http://schemas.microsoft.com/office/drawing/2014/main" xmlns="" id="{FBA6BBE5-5AE4-4B02-8BCE-DCF63B9E9192}"/>
              </a:ext>
            </a:extLst>
          </p:cNvPr>
          <p:cNvGrpSpPr/>
          <p:nvPr/>
        </p:nvGrpSpPr>
        <p:grpSpPr>
          <a:xfrm>
            <a:off x="10258230" y="438150"/>
            <a:ext cx="1222571" cy="491520"/>
            <a:chOff x="10258230" y="438150"/>
            <a:chExt cx="1222571" cy="491520"/>
          </a:xfrm>
        </p:grpSpPr>
        <p:sp>
          <p:nvSpPr>
            <p:cNvPr id="102" name="SMARTInkShape-3222">
              <a:extLst>
                <a:ext uri="{FF2B5EF4-FFF2-40B4-BE49-F238E27FC236}">
                  <a16:creationId xmlns:a16="http://schemas.microsoft.com/office/drawing/2014/main" xmlns="" id="{CF2F5964-FC1D-4E76-BB78-F32A0347900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877550" y="498580"/>
              <a:ext cx="12701" cy="149759"/>
            </a:xfrm>
            <a:custGeom>
              <a:avLst/>
              <a:gdLst/>
              <a:ahLst/>
              <a:cxnLst/>
              <a:rect l="0" t="0" r="0" b="0"/>
              <a:pathLst>
                <a:path w="12701" h="149759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0126" y="44197"/>
                  </a:lnTo>
                  <a:lnTo>
                    <a:pt x="12191" y="87681"/>
                  </a:lnTo>
                  <a:lnTo>
                    <a:pt x="12599" y="130085"/>
                  </a:lnTo>
                  <a:lnTo>
                    <a:pt x="12686" y="149758"/>
                  </a:lnTo>
                  <a:lnTo>
                    <a:pt x="12700" y="1491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23">
              <a:extLst>
                <a:ext uri="{FF2B5EF4-FFF2-40B4-BE49-F238E27FC236}">
                  <a16:creationId xmlns:a16="http://schemas.microsoft.com/office/drawing/2014/main" xmlns="" id="{F233640A-528A-4FE6-A091-3E7DF4657FB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699011" y="651389"/>
              <a:ext cx="136698" cy="278281"/>
            </a:xfrm>
            <a:custGeom>
              <a:avLst/>
              <a:gdLst/>
              <a:ahLst/>
              <a:cxnLst/>
              <a:rect l="0" t="0" r="0" b="0"/>
              <a:pathLst>
                <a:path w="136698" h="278281">
                  <a:moveTo>
                    <a:pt x="19789" y="104261"/>
                  </a:moveTo>
                  <a:lnTo>
                    <a:pt x="19789" y="104261"/>
                  </a:lnTo>
                  <a:lnTo>
                    <a:pt x="29927" y="143406"/>
                  </a:lnTo>
                  <a:lnTo>
                    <a:pt x="40040" y="180771"/>
                  </a:lnTo>
                  <a:lnTo>
                    <a:pt x="42959" y="217947"/>
                  </a:lnTo>
                  <a:lnTo>
                    <a:pt x="39862" y="258709"/>
                  </a:lnTo>
                  <a:lnTo>
                    <a:pt x="38588" y="271682"/>
                  </a:lnTo>
                  <a:lnTo>
                    <a:pt x="37260" y="275142"/>
                  </a:lnTo>
                  <a:lnTo>
                    <a:pt x="35669" y="277448"/>
                  </a:lnTo>
                  <a:lnTo>
                    <a:pt x="34609" y="278280"/>
                  </a:lnTo>
                  <a:lnTo>
                    <a:pt x="33902" y="278129"/>
                  </a:lnTo>
                  <a:lnTo>
                    <a:pt x="33432" y="277323"/>
                  </a:lnTo>
                  <a:lnTo>
                    <a:pt x="32411" y="257030"/>
                  </a:lnTo>
                  <a:lnTo>
                    <a:pt x="31027" y="223746"/>
                  </a:lnTo>
                  <a:lnTo>
                    <a:pt x="29397" y="181801"/>
                  </a:lnTo>
                  <a:lnTo>
                    <a:pt x="28311" y="150310"/>
                  </a:lnTo>
                  <a:lnTo>
                    <a:pt x="27104" y="105912"/>
                  </a:lnTo>
                  <a:lnTo>
                    <a:pt x="29795" y="64455"/>
                  </a:lnTo>
                  <a:lnTo>
                    <a:pt x="41804" y="30927"/>
                  </a:lnTo>
                  <a:lnTo>
                    <a:pt x="58767" y="8763"/>
                  </a:lnTo>
                  <a:lnTo>
                    <a:pt x="72862" y="1845"/>
                  </a:lnTo>
                  <a:lnTo>
                    <a:pt x="80571" y="0"/>
                  </a:lnTo>
                  <a:lnTo>
                    <a:pt x="87121" y="182"/>
                  </a:lnTo>
                  <a:lnTo>
                    <a:pt x="98163" y="4146"/>
                  </a:lnTo>
                  <a:lnTo>
                    <a:pt x="105892" y="14375"/>
                  </a:lnTo>
                  <a:lnTo>
                    <a:pt x="108941" y="21054"/>
                  </a:lnTo>
                  <a:lnTo>
                    <a:pt x="110448" y="37882"/>
                  </a:lnTo>
                  <a:lnTo>
                    <a:pt x="105448" y="67189"/>
                  </a:lnTo>
                  <a:lnTo>
                    <a:pt x="98076" y="86374"/>
                  </a:lnTo>
                  <a:lnTo>
                    <a:pt x="87745" y="101956"/>
                  </a:lnTo>
                  <a:lnTo>
                    <a:pt x="76096" y="112173"/>
                  </a:lnTo>
                  <a:lnTo>
                    <a:pt x="61402" y="120011"/>
                  </a:lnTo>
                  <a:lnTo>
                    <a:pt x="56629" y="121844"/>
                  </a:lnTo>
                  <a:lnTo>
                    <a:pt x="56343" y="122333"/>
                  </a:lnTo>
                  <a:lnTo>
                    <a:pt x="56858" y="122659"/>
                  </a:lnTo>
                  <a:lnTo>
                    <a:pt x="78799" y="129048"/>
                  </a:lnTo>
                  <a:lnTo>
                    <a:pt x="102706" y="144958"/>
                  </a:lnTo>
                  <a:lnTo>
                    <a:pt x="127812" y="171645"/>
                  </a:lnTo>
                  <a:lnTo>
                    <a:pt x="134825" y="187596"/>
                  </a:lnTo>
                  <a:lnTo>
                    <a:pt x="136697" y="195801"/>
                  </a:lnTo>
                  <a:lnTo>
                    <a:pt x="135012" y="212444"/>
                  </a:lnTo>
                  <a:lnTo>
                    <a:pt x="128854" y="227837"/>
                  </a:lnTo>
                  <a:lnTo>
                    <a:pt x="119064" y="239382"/>
                  </a:lnTo>
                  <a:lnTo>
                    <a:pt x="94908" y="253815"/>
                  </a:lnTo>
                  <a:lnTo>
                    <a:pt x="58666" y="260286"/>
                  </a:lnTo>
                  <a:lnTo>
                    <a:pt x="26761" y="258833"/>
                  </a:lnTo>
                  <a:lnTo>
                    <a:pt x="10189" y="250100"/>
                  </a:lnTo>
                  <a:lnTo>
                    <a:pt x="2806" y="243820"/>
                  </a:lnTo>
                  <a:lnTo>
                    <a:pt x="0" y="236106"/>
                  </a:lnTo>
                  <a:lnTo>
                    <a:pt x="7089" y="199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24">
              <a:extLst>
                <a:ext uri="{FF2B5EF4-FFF2-40B4-BE49-F238E27FC236}">
                  <a16:creationId xmlns:a16="http://schemas.microsoft.com/office/drawing/2014/main" xmlns="" id="{9E1994A5-110B-4FC3-B44C-59063C4C475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299700" y="7683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961" y="7630"/>
                  </a:lnTo>
                  <a:lnTo>
                    <a:pt x="55241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25">
              <a:extLst>
                <a:ext uri="{FF2B5EF4-FFF2-40B4-BE49-F238E27FC236}">
                  <a16:creationId xmlns:a16="http://schemas.microsoft.com/office/drawing/2014/main" xmlns="" id="{F7715979-8269-4FF5-B12D-ABC5834A958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258230" y="863600"/>
              <a:ext cx="162121" cy="25401"/>
            </a:xfrm>
            <a:custGeom>
              <a:avLst/>
              <a:gdLst/>
              <a:ahLst/>
              <a:cxnLst/>
              <a:rect l="0" t="0" r="0" b="0"/>
              <a:pathLst>
                <a:path w="162121" h="25401">
                  <a:moveTo>
                    <a:pt x="3370" y="25400"/>
                  </a:moveTo>
                  <a:lnTo>
                    <a:pt x="3370" y="25400"/>
                  </a:lnTo>
                  <a:lnTo>
                    <a:pt x="0" y="25400"/>
                  </a:lnTo>
                  <a:lnTo>
                    <a:pt x="43355" y="19625"/>
                  </a:lnTo>
                  <a:lnTo>
                    <a:pt x="76409" y="13191"/>
                  </a:lnTo>
                  <a:lnTo>
                    <a:pt x="117830" y="5006"/>
                  </a:lnTo>
                  <a:lnTo>
                    <a:pt x="1621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26">
              <a:extLst>
                <a:ext uri="{FF2B5EF4-FFF2-40B4-BE49-F238E27FC236}">
                  <a16:creationId xmlns:a16="http://schemas.microsoft.com/office/drawing/2014/main" xmlns="" id="{CF033720-65AE-4A62-8F3E-20CA86E0E93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775307" y="450850"/>
              <a:ext cx="235594" cy="50801"/>
            </a:xfrm>
            <a:custGeom>
              <a:avLst/>
              <a:gdLst/>
              <a:ahLst/>
              <a:cxnLst/>
              <a:rect l="0" t="0" r="0" b="0"/>
              <a:pathLst>
                <a:path w="235594" h="50801">
                  <a:moveTo>
                    <a:pt x="26043" y="50800"/>
                  </a:moveTo>
                  <a:lnTo>
                    <a:pt x="26043" y="50800"/>
                  </a:lnTo>
                  <a:lnTo>
                    <a:pt x="0" y="44842"/>
                  </a:lnTo>
                  <a:lnTo>
                    <a:pt x="10628" y="37785"/>
                  </a:lnTo>
                  <a:lnTo>
                    <a:pt x="43974" y="30167"/>
                  </a:lnTo>
                  <a:lnTo>
                    <a:pt x="79403" y="21874"/>
                  </a:lnTo>
                  <a:lnTo>
                    <a:pt x="120314" y="12544"/>
                  </a:lnTo>
                  <a:lnTo>
                    <a:pt x="162015" y="6046"/>
                  </a:lnTo>
                  <a:lnTo>
                    <a:pt x="208305" y="1791"/>
                  </a:lnTo>
                  <a:lnTo>
                    <a:pt x="2355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227">
              <a:extLst>
                <a:ext uri="{FF2B5EF4-FFF2-40B4-BE49-F238E27FC236}">
                  <a16:creationId xmlns:a16="http://schemas.microsoft.com/office/drawing/2014/main" xmlns="" id="{2EDF3EC6-0B17-46E9-A38B-67B4A3E4F2C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392782" y="450850"/>
              <a:ext cx="18169" cy="177801"/>
            </a:xfrm>
            <a:custGeom>
              <a:avLst/>
              <a:gdLst/>
              <a:ahLst/>
              <a:cxnLst/>
              <a:rect l="0" t="0" r="0" b="0"/>
              <a:pathLst>
                <a:path w="18169" h="1778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2117"/>
                  </a:lnTo>
                  <a:lnTo>
                    <a:pt x="0" y="10113"/>
                  </a:lnTo>
                  <a:lnTo>
                    <a:pt x="6142" y="52410"/>
                  </a:lnTo>
                  <a:lnTo>
                    <a:pt x="14067" y="96822"/>
                  </a:lnTo>
                  <a:lnTo>
                    <a:pt x="17357" y="136221"/>
                  </a:lnTo>
                  <a:lnTo>
                    <a:pt x="18168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28">
              <a:extLst>
                <a:ext uri="{FF2B5EF4-FFF2-40B4-BE49-F238E27FC236}">
                  <a16:creationId xmlns:a16="http://schemas.microsoft.com/office/drawing/2014/main" xmlns="" id="{6FDD2185-01F3-4A87-8FDA-84B3F9F0B06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305691" y="438150"/>
              <a:ext cx="175110" cy="31751"/>
            </a:xfrm>
            <a:custGeom>
              <a:avLst/>
              <a:gdLst/>
              <a:ahLst/>
              <a:cxnLst/>
              <a:rect l="0" t="0" r="0" b="0"/>
              <a:pathLst>
                <a:path w="1751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9" y="28379"/>
                  </a:lnTo>
                  <a:lnTo>
                    <a:pt x="0" y="26680"/>
                  </a:lnTo>
                  <a:lnTo>
                    <a:pt x="1563" y="22912"/>
                  </a:lnTo>
                  <a:lnTo>
                    <a:pt x="16523" y="13452"/>
                  </a:lnTo>
                  <a:lnTo>
                    <a:pt x="55683" y="5083"/>
                  </a:lnTo>
                  <a:lnTo>
                    <a:pt x="87693" y="2259"/>
                  </a:lnTo>
                  <a:lnTo>
                    <a:pt x="133686" y="669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29">
              <a:extLst>
                <a:ext uri="{FF2B5EF4-FFF2-40B4-BE49-F238E27FC236}">
                  <a16:creationId xmlns:a16="http://schemas.microsoft.com/office/drawing/2014/main" xmlns="" id="{D40785DD-DE27-4D36-BCEA-2708609C048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176883" y="72390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6120" y="28641"/>
                  </a:lnTo>
                  <a:lnTo>
                    <a:pt x="50630" y="13893"/>
                  </a:lnTo>
                  <a:lnTo>
                    <a:pt x="92390" y="4469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30">
              <a:extLst>
                <a:ext uri="{FF2B5EF4-FFF2-40B4-BE49-F238E27FC236}">
                  <a16:creationId xmlns:a16="http://schemas.microsoft.com/office/drawing/2014/main" xmlns="" id="{7998DC58-BD9D-40B5-BC7B-979F8D221B0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144721" y="596384"/>
              <a:ext cx="151930" cy="313309"/>
            </a:xfrm>
            <a:custGeom>
              <a:avLst/>
              <a:gdLst/>
              <a:ahLst/>
              <a:cxnLst/>
              <a:rect l="0" t="0" r="0" b="0"/>
              <a:pathLst>
                <a:path w="151930" h="313309">
                  <a:moveTo>
                    <a:pt x="50329" y="127516"/>
                  </a:moveTo>
                  <a:lnTo>
                    <a:pt x="50329" y="127516"/>
                  </a:lnTo>
                  <a:lnTo>
                    <a:pt x="50329" y="118678"/>
                  </a:lnTo>
                  <a:lnTo>
                    <a:pt x="49624" y="117390"/>
                  </a:lnTo>
                  <a:lnTo>
                    <a:pt x="48448" y="116532"/>
                  </a:lnTo>
                  <a:lnTo>
                    <a:pt x="46959" y="115960"/>
                  </a:lnTo>
                  <a:lnTo>
                    <a:pt x="45966" y="118401"/>
                  </a:lnTo>
                  <a:lnTo>
                    <a:pt x="40869" y="157012"/>
                  </a:lnTo>
                  <a:lnTo>
                    <a:pt x="35218" y="192230"/>
                  </a:lnTo>
                  <a:lnTo>
                    <a:pt x="25704" y="232846"/>
                  </a:lnTo>
                  <a:lnTo>
                    <a:pt x="13947" y="272790"/>
                  </a:lnTo>
                  <a:lnTo>
                    <a:pt x="1120" y="313070"/>
                  </a:lnTo>
                  <a:lnTo>
                    <a:pt x="589" y="313308"/>
                  </a:lnTo>
                  <a:lnTo>
                    <a:pt x="0" y="309808"/>
                  </a:lnTo>
                  <a:lnTo>
                    <a:pt x="10262" y="263844"/>
                  </a:lnTo>
                  <a:lnTo>
                    <a:pt x="21232" y="229029"/>
                  </a:lnTo>
                  <a:lnTo>
                    <a:pt x="35516" y="185333"/>
                  </a:lnTo>
                  <a:lnTo>
                    <a:pt x="43981" y="161122"/>
                  </a:lnTo>
                  <a:lnTo>
                    <a:pt x="53152" y="135809"/>
                  </a:lnTo>
                  <a:lnTo>
                    <a:pt x="62795" y="109761"/>
                  </a:lnTo>
                  <a:lnTo>
                    <a:pt x="81034" y="67649"/>
                  </a:lnTo>
                  <a:lnTo>
                    <a:pt x="101525" y="23700"/>
                  </a:lnTo>
                  <a:lnTo>
                    <a:pt x="111399" y="0"/>
                  </a:lnTo>
                  <a:lnTo>
                    <a:pt x="112914" y="172"/>
                  </a:lnTo>
                  <a:lnTo>
                    <a:pt x="116480" y="6008"/>
                  </a:lnTo>
                  <a:lnTo>
                    <a:pt x="128882" y="47984"/>
                  </a:lnTo>
                  <a:lnTo>
                    <a:pt x="136554" y="93681"/>
                  </a:lnTo>
                  <a:lnTo>
                    <a:pt x="141097" y="126354"/>
                  </a:lnTo>
                  <a:lnTo>
                    <a:pt x="145469" y="161572"/>
                  </a:lnTo>
                  <a:lnTo>
                    <a:pt x="149057" y="195569"/>
                  </a:lnTo>
                  <a:lnTo>
                    <a:pt x="150373" y="233836"/>
                  </a:lnTo>
                  <a:lnTo>
                    <a:pt x="146350" y="271148"/>
                  </a:lnTo>
                  <a:lnTo>
                    <a:pt x="146799" y="273365"/>
                  </a:lnTo>
                  <a:lnTo>
                    <a:pt x="147804" y="274137"/>
                  </a:lnTo>
                  <a:lnTo>
                    <a:pt x="151929" y="2735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59">
            <a:extLst>
              <a:ext uri="{FF2B5EF4-FFF2-40B4-BE49-F238E27FC236}">
                <a16:creationId xmlns:a16="http://schemas.microsoft.com/office/drawing/2014/main" xmlns="" id="{26ED9174-64B5-48A9-B830-9134279804AD}"/>
              </a:ext>
            </a:extLst>
          </p:cNvPr>
          <p:cNvGrpSpPr/>
          <p:nvPr/>
        </p:nvGrpSpPr>
        <p:grpSpPr>
          <a:xfrm>
            <a:off x="3063740" y="3543300"/>
            <a:ext cx="200161" cy="129489"/>
            <a:chOff x="3063740" y="3543300"/>
            <a:chExt cx="200161" cy="129489"/>
          </a:xfrm>
        </p:grpSpPr>
        <p:sp>
          <p:nvSpPr>
            <p:cNvPr id="112" name="SMARTInkShape-3231">
              <a:extLst>
                <a:ext uri="{FF2B5EF4-FFF2-40B4-BE49-F238E27FC236}">
                  <a16:creationId xmlns:a16="http://schemas.microsoft.com/office/drawing/2014/main" xmlns="" id="{9054E3E8-A09C-41CF-B9AF-64F7D099BE6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105150" y="3651250"/>
              <a:ext cx="158751" cy="21539"/>
            </a:xfrm>
            <a:custGeom>
              <a:avLst/>
              <a:gdLst/>
              <a:ahLst/>
              <a:cxnLst/>
              <a:rect l="0" t="0" r="0" b="0"/>
              <a:pathLst>
                <a:path w="15875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9607"/>
                  </a:lnTo>
                  <a:lnTo>
                    <a:pt x="13484" y="21538"/>
                  </a:lnTo>
                  <a:lnTo>
                    <a:pt x="48837" y="17513"/>
                  </a:lnTo>
                  <a:lnTo>
                    <a:pt x="95060" y="10755"/>
                  </a:lnTo>
                  <a:lnTo>
                    <a:pt x="142511" y="285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32">
              <a:extLst>
                <a:ext uri="{FF2B5EF4-FFF2-40B4-BE49-F238E27FC236}">
                  <a16:creationId xmlns:a16="http://schemas.microsoft.com/office/drawing/2014/main" xmlns="" id="{AFE10404-2321-4079-AF8F-16D0100A770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063740" y="3543300"/>
              <a:ext cx="181111" cy="8839"/>
            </a:xfrm>
            <a:custGeom>
              <a:avLst/>
              <a:gdLst/>
              <a:ahLst/>
              <a:cxnLst/>
              <a:rect l="0" t="0" r="0" b="0"/>
              <a:pathLst>
                <a:path w="181111" h="8839">
                  <a:moveTo>
                    <a:pt x="16010" y="0"/>
                  </a:moveTo>
                  <a:lnTo>
                    <a:pt x="16010" y="0"/>
                  </a:lnTo>
                  <a:lnTo>
                    <a:pt x="462" y="0"/>
                  </a:lnTo>
                  <a:lnTo>
                    <a:pt x="0" y="705"/>
                  </a:lnTo>
                  <a:lnTo>
                    <a:pt x="398" y="1881"/>
                  </a:lnTo>
                  <a:lnTo>
                    <a:pt x="1368" y="3371"/>
                  </a:lnTo>
                  <a:lnTo>
                    <a:pt x="16219" y="8838"/>
                  </a:lnTo>
                  <a:lnTo>
                    <a:pt x="55348" y="4813"/>
                  </a:lnTo>
                  <a:lnTo>
                    <a:pt x="87350" y="2139"/>
                  </a:lnTo>
                  <a:lnTo>
                    <a:pt x="119683" y="951"/>
                  </a:lnTo>
                  <a:lnTo>
                    <a:pt x="160715" y="281"/>
                  </a:lnTo>
                  <a:lnTo>
                    <a:pt x="181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660">
            <a:extLst>
              <a:ext uri="{FF2B5EF4-FFF2-40B4-BE49-F238E27FC236}">
                <a16:creationId xmlns:a16="http://schemas.microsoft.com/office/drawing/2014/main" xmlns="" id="{5756D3DE-7E11-4284-B08E-A00FD9FE44A6}"/>
              </a:ext>
            </a:extLst>
          </p:cNvPr>
          <p:cNvGrpSpPr/>
          <p:nvPr/>
        </p:nvGrpSpPr>
        <p:grpSpPr>
          <a:xfrm>
            <a:off x="3685559" y="3289300"/>
            <a:ext cx="3783295" cy="584777"/>
            <a:chOff x="3685559" y="3289300"/>
            <a:chExt cx="3783295" cy="584777"/>
          </a:xfrm>
        </p:grpSpPr>
        <p:sp>
          <p:nvSpPr>
            <p:cNvPr id="115" name="SMARTInkShape-3233">
              <a:extLst>
                <a:ext uri="{FF2B5EF4-FFF2-40B4-BE49-F238E27FC236}">
                  <a16:creationId xmlns:a16="http://schemas.microsoft.com/office/drawing/2014/main" xmlns="" id="{A3A2089B-3619-41FA-AFC5-50BB2081142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087702" y="3418948"/>
              <a:ext cx="128699" cy="346603"/>
            </a:xfrm>
            <a:custGeom>
              <a:avLst/>
              <a:gdLst/>
              <a:ahLst/>
              <a:cxnLst/>
              <a:rect l="0" t="0" r="0" b="0"/>
              <a:pathLst>
                <a:path w="128699" h="346603">
                  <a:moveTo>
                    <a:pt x="128698" y="16402"/>
                  </a:moveTo>
                  <a:lnTo>
                    <a:pt x="128698" y="16402"/>
                  </a:lnTo>
                  <a:lnTo>
                    <a:pt x="123231" y="0"/>
                  </a:lnTo>
                  <a:lnTo>
                    <a:pt x="121525" y="528"/>
                  </a:lnTo>
                  <a:lnTo>
                    <a:pt x="82404" y="31920"/>
                  </a:lnTo>
                  <a:lnTo>
                    <a:pt x="39834" y="73645"/>
                  </a:lnTo>
                  <a:lnTo>
                    <a:pt x="8314" y="110828"/>
                  </a:lnTo>
                  <a:lnTo>
                    <a:pt x="1581" y="123986"/>
                  </a:lnTo>
                  <a:lnTo>
                    <a:pt x="0" y="133126"/>
                  </a:lnTo>
                  <a:lnTo>
                    <a:pt x="3076" y="144120"/>
                  </a:lnTo>
                  <a:lnTo>
                    <a:pt x="7955" y="152893"/>
                  </a:lnTo>
                  <a:lnTo>
                    <a:pt x="30901" y="185287"/>
                  </a:lnTo>
                  <a:lnTo>
                    <a:pt x="43110" y="223590"/>
                  </a:lnTo>
                  <a:lnTo>
                    <a:pt x="50435" y="269308"/>
                  </a:lnTo>
                  <a:lnTo>
                    <a:pt x="48719" y="312519"/>
                  </a:lnTo>
                  <a:lnTo>
                    <a:pt x="46148" y="346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34">
              <a:extLst>
                <a:ext uri="{FF2B5EF4-FFF2-40B4-BE49-F238E27FC236}">
                  <a16:creationId xmlns:a16="http://schemas.microsoft.com/office/drawing/2014/main" xmlns="" id="{F3DDC882-E168-4A87-A47B-41355C78F76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685559" y="3364466"/>
              <a:ext cx="134163" cy="407435"/>
            </a:xfrm>
            <a:custGeom>
              <a:avLst/>
              <a:gdLst/>
              <a:ahLst/>
              <a:cxnLst/>
              <a:rect l="0" t="0" r="0" b="0"/>
              <a:pathLst>
                <a:path w="134163" h="407435">
                  <a:moveTo>
                    <a:pt x="130791" y="45484"/>
                  </a:moveTo>
                  <a:lnTo>
                    <a:pt x="130791" y="45484"/>
                  </a:lnTo>
                  <a:lnTo>
                    <a:pt x="134162" y="32000"/>
                  </a:lnTo>
                  <a:lnTo>
                    <a:pt x="133744" y="27322"/>
                  </a:lnTo>
                  <a:lnTo>
                    <a:pt x="132054" y="23498"/>
                  </a:lnTo>
                  <a:lnTo>
                    <a:pt x="116320" y="2658"/>
                  </a:lnTo>
                  <a:lnTo>
                    <a:pt x="112677" y="0"/>
                  </a:lnTo>
                  <a:lnTo>
                    <a:pt x="106015" y="1050"/>
                  </a:lnTo>
                  <a:lnTo>
                    <a:pt x="87324" y="9743"/>
                  </a:lnTo>
                  <a:lnTo>
                    <a:pt x="53001" y="43988"/>
                  </a:lnTo>
                  <a:lnTo>
                    <a:pt x="32247" y="79626"/>
                  </a:lnTo>
                  <a:lnTo>
                    <a:pt x="15027" y="121336"/>
                  </a:lnTo>
                  <a:lnTo>
                    <a:pt x="2670" y="165744"/>
                  </a:lnTo>
                  <a:lnTo>
                    <a:pt x="0" y="211351"/>
                  </a:lnTo>
                  <a:lnTo>
                    <a:pt x="3517" y="256080"/>
                  </a:lnTo>
                  <a:lnTo>
                    <a:pt x="9784" y="297127"/>
                  </a:lnTo>
                  <a:lnTo>
                    <a:pt x="21036" y="330892"/>
                  </a:lnTo>
                  <a:lnTo>
                    <a:pt x="43238" y="369938"/>
                  </a:lnTo>
                  <a:lnTo>
                    <a:pt x="59423" y="387947"/>
                  </a:lnTo>
                  <a:lnTo>
                    <a:pt x="92691" y="40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35">
              <a:extLst>
                <a:ext uri="{FF2B5EF4-FFF2-40B4-BE49-F238E27FC236}">
                  <a16:creationId xmlns:a16="http://schemas.microsoft.com/office/drawing/2014/main" xmlns="" id="{A9DE9987-9B3C-4EFB-9F92-509BBDD8B19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49700" y="3442583"/>
              <a:ext cx="158751" cy="132468"/>
            </a:xfrm>
            <a:custGeom>
              <a:avLst/>
              <a:gdLst/>
              <a:ahLst/>
              <a:cxnLst/>
              <a:rect l="0" t="0" r="0" b="0"/>
              <a:pathLst>
                <a:path w="15875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1221" y="26606"/>
                  </a:lnTo>
                  <a:lnTo>
                    <a:pt x="79146" y="68658"/>
                  </a:lnTo>
                  <a:lnTo>
                    <a:pt x="123904" y="106190"/>
                  </a:lnTo>
                  <a:lnTo>
                    <a:pt x="1587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36">
              <a:extLst>
                <a:ext uri="{FF2B5EF4-FFF2-40B4-BE49-F238E27FC236}">
                  <a16:creationId xmlns:a16="http://schemas.microsoft.com/office/drawing/2014/main" xmlns="" id="{C0B27568-9418-4F8F-8B81-CC7CEE9E148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337050" y="3327400"/>
              <a:ext cx="16626" cy="146051"/>
            </a:xfrm>
            <a:custGeom>
              <a:avLst/>
              <a:gdLst/>
              <a:ahLst/>
              <a:cxnLst/>
              <a:rect l="0" t="0" r="0" b="0"/>
              <a:pathLst>
                <a:path w="16626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6301" y="37576"/>
                  </a:lnTo>
                  <a:lnTo>
                    <a:pt x="16625" y="81819"/>
                  </a:lnTo>
                  <a:lnTo>
                    <a:pt x="8148" y="12818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37">
              <a:extLst>
                <a:ext uri="{FF2B5EF4-FFF2-40B4-BE49-F238E27FC236}">
                  <a16:creationId xmlns:a16="http://schemas.microsoft.com/office/drawing/2014/main" xmlns="" id="{79FC8423-634F-4F04-977B-5778357058D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237215" y="3289300"/>
              <a:ext cx="188736" cy="31751"/>
            </a:xfrm>
            <a:custGeom>
              <a:avLst/>
              <a:gdLst/>
              <a:ahLst/>
              <a:cxnLst/>
              <a:rect l="0" t="0" r="0" b="0"/>
              <a:pathLst>
                <a:path w="1887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0"/>
                  </a:lnTo>
                  <a:lnTo>
                    <a:pt x="0" y="22912"/>
                  </a:lnTo>
                  <a:lnTo>
                    <a:pt x="1529" y="20919"/>
                  </a:lnTo>
                  <a:lnTo>
                    <a:pt x="8871" y="16823"/>
                  </a:lnTo>
                  <a:lnTo>
                    <a:pt x="53227" y="8445"/>
                  </a:lnTo>
                  <a:lnTo>
                    <a:pt x="88528" y="4223"/>
                  </a:lnTo>
                  <a:lnTo>
                    <a:pt x="134584" y="1251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38">
              <a:extLst>
                <a:ext uri="{FF2B5EF4-FFF2-40B4-BE49-F238E27FC236}">
                  <a16:creationId xmlns:a16="http://schemas.microsoft.com/office/drawing/2014/main" xmlns="" id="{E0945BC8-16CC-4628-A204-6CC51F82660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508500" y="3651250"/>
              <a:ext cx="177801" cy="31489"/>
            </a:xfrm>
            <a:custGeom>
              <a:avLst/>
              <a:gdLst/>
              <a:ahLst/>
              <a:cxnLst/>
              <a:rect l="0" t="0" r="0" b="0"/>
              <a:pathLst>
                <a:path w="177801" h="31489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8788" y="30426"/>
                  </a:lnTo>
                  <a:lnTo>
                    <a:pt x="33878" y="31488"/>
                  </a:lnTo>
                  <a:lnTo>
                    <a:pt x="72754" y="21560"/>
                  </a:lnTo>
                  <a:lnTo>
                    <a:pt x="120021" y="11954"/>
                  </a:lnTo>
                  <a:lnTo>
                    <a:pt x="163460" y="309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39">
              <a:extLst>
                <a:ext uri="{FF2B5EF4-FFF2-40B4-BE49-F238E27FC236}">
                  <a16:creationId xmlns:a16="http://schemas.microsoft.com/office/drawing/2014/main" xmlns="" id="{BF30ABBC-E3D5-4D06-9B50-75C64B5524E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346700" y="3498850"/>
              <a:ext cx="158751" cy="260351"/>
            </a:xfrm>
            <a:custGeom>
              <a:avLst/>
              <a:gdLst/>
              <a:ahLst/>
              <a:cxnLst/>
              <a:rect l="0" t="0" r="0" b="0"/>
              <a:pathLst>
                <a:path w="158751" h="2603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6541" y="10113"/>
                  </a:lnTo>
                  <a:lnTo>
                    <a:pt x="116115" y="56173"/>
                  </a:lnTo>
                  <a:lnTo>
                    <a:pt x="87557" y="98723"/>
                  </a:lnTo>
                  <a:lnTo>
                    <a:pt x="56752" y="145198"/>
                  </a:lnTo>
                  <a:lnTo>
                    <a:pt x="27164" y="192129"/>
                  </a:lnTo>
                  <a:lnTo>
                    <a:pt x="8049" y="23237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40">
              <a:extLst>
                <a:ext uri="{FF2B5EF4-FFF2-40B4-BE49-F238E27FC236}">
                  <a16:creationId xmlns:a16="http://schemas.microsoft.com/office/drawing/2014/main" xmlns="" id="{0937D3F8-3EBB-43EE-900C-60637657208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334000" y="3499733"/>
              <a:ext cx="165101" cy="221368"/>
            </a:xfrm>
            <a:custGeom>
              <a:avLst/>
              <a:gdLst/>
              <a:ahLst/>
              <a:cxnLst/>
              <a:rect l="0" t="0" r="0" b="0"/>
              <a:pathLst>
                <a:path w="16510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1" y="6120"/>
                  </a:lnTo>
                  <a:lnTo>
                    <a:pt x="59639" y="42520"/>
                  </a:lnTo>
                  <a:lnTo>
                    <a:pt x="95988" y="86609"/>
                  </a:lnTo>
                  <a:lnTo>
                    <a:pt x="131452" y="134010"/>
                  </a:lnTo>
                  <a:lnTo>
                    <a:pt x="154189" y="174787"/>
                  </a:lnTo>
                  <a:lnTo>
                    <a:pt x="16510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41">
              <a:extLst>
                <a:ext uri="{FF2B5EF4-FFF2-40B4-BE49-F238E27FC236}">
                  <a16:creationId xmlns:a16="http://schemas.microsoft.com/office/drawing/2014/main" xmlns="" id="{B2F89E9C-42AC-42E4-94FA-B733D9C86F8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005565" y="3309834"/>
              <a:ext cx="233186" cy="17567"/>
            </a:xfrm>
            <a:custGeom>
              <a:avLst/>
              <a:gdLst/>
              <a:ahLst/>
              <a:cxnLst/>
              <a:rect l="0" t="0" r="0" b="0"/>
              <a:pathLst>
                <a:path w="233186" h="17567">
                  <a:moveTo>
                    <a:pt x="10935" y="17566"/>
                  </a:moveTo>
                  <a:lnTo>
                    <a:pt x="10935" y="17566"/>
                  </a:lnTo>
                  <a:lnTo>
                    <a:pt x="0" y="12099"/>
                  </a:lnTo>
                  <a:lnTo>
                    <a:pt x="36893" y="6321"/>
                  </a:lnTo>
                  <a:lnTo>
                    <a:pt x="73742" y="2455"/>
                  </a:lnTo>
                  <a:lnTo>
                    <a:pt x="117871" y="267"/>
                  </a:lnTo>
                  <a:lnTo>
                    <a:pt x="162179" y="0"/>
                  </a:lnTo>
                  <a:lnTo>
                    <a:pt x="198334" y="2232"/>
                  </a:lnTo>
                  <a:lnTo>
                    <a:pt x="233185" y="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42">
              <a:extLst>
                <a:ext uri="{FF2B5EF4-FFF2-40B4-BE49-F238E27FC236}">
                  <a16:creationId xmlns:a16="http://schemas.microsoft.com/office/drawing/2014/main" xmlns="" id="{66B4F3DE-6B42-4193-B437-BE31BB16CB8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111750" y="3317679"/>
              <a:ext cx="26906" cy="162122"/>
            </a:xfrm>
            <a:custGeom>
              <a:avLst/>
              <a:gdLst/>
              <a:ahLst/>
              <a:cxnLst/>
              <a:rect l="0" t="0" r="0" b="0"/>
              <a:pathLst>
                <a:path w="26906" h="1621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9" y="4646"/>
                  </a:lnTo>
                  <a:lnTo>
                    <a:pt x="13349" y="42794"/>
                  </a:lnTo>
                  <a:lnTo>
                    <a:pt x="24483" y="85764"/>
                  </a:lnTo>
                  <a:lnTo>
                    <a:pt x="26905" y="96399"/>
                  </a:lnTo>
                  <a:lnTo>
                    <a:pt x="23952" y="119506"/>
                  </a:lnTo>
                  <a:lnTo>
                    <a:pt x="18407" y="140359"/>
                  </a:lnTo>
                  <a:lnTo>
                    <a:pt x="190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43">
              <a:extLst>
                <a:ext uri="{FF2B5EF4-FFF2-40B4-BE49-F238E27FC236}">
                  <a16:creationId xmlns:a16="http://schemas.microsoft.com/office/drawing/2014/main" xmlns="" id="{A96030F2-5A27-46CB-BB77-F7A26CFC1D1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895850" y="3464758"/>
              <a:ext cx="156669" cy="409319"/>
            </a:xfrm>
            <a:custGeom>
              <a:avLst/>
              <a:gdLst/>
              <a:ahLst/>
              <a:cxnLst/>
              <a:rect l="0" t="0" r="0" b="0"/>
              <a:pathLst>
                <a:path w="156669" h="409319">
                  <a:moveTo>
                    <a:pt x="0" y="167442"/>
                  </a:moveTo>
                  <a:lnTo>
                    <a:pt x="0" y="167442"/>
                  </a:lnTo>
                  <a:lnTo>
                    <a:pt x="706" y="177581"/>
                  </a:lnTo>
                  <a:lnTo>
                    <a:pt x="11537" y="217370"/>
                  </a:lnTo>
                  <a:lnTo>
                    <a:pt x="20665" y="252320"/>
                  </a:lnTo>
                  <a:lnTo>
                    <a:pt x="23997" y="292937"/>
                  </a:lnTo>
                  <a:lnTo>
                    <a:pt x="24985" y="332096"/>
                  </a:lnTo>
                  <a:lnTo>
                    <a:pt x="23436" y="379491"/>
                  </a:lnTo>
                  <a:lnTo>
                    <a:pt x="19916" y="406335"/>
                  </a:lnTo>
                  <a:lnTo>
                    <a:pt x="18922" y="408549"/>
                  </a:lnTo>
                  <a:lnTo>
                    <a:pt x="17554" y="409318"/>
                  </a:lnTo>
                  <a:lnTo>
                    <a:pt x="15936" y="409126"/>
                  </a:lnTo>
                  <a:lnTo>
                    <a:pt x="14138" y="401387"/>
                  </a:lnTo>
                  <a:lnTo>
                    <a:pt x="12984" y="359939"/>
                  </a:lnTo>
                  <a:lnTo>
                    <a:pt x="14708" y="322140"/>
                  </a:lnTo>
                  <a:lnTo>
                    <a:pt x="19236" y="275708"/>
                  </a:lnTo>
                  <a:lnTo>
                    <a:pt x="23408" y="249497"/>
                  </a:lnTo>
                  <a:lnTo>
                    <a:pt x="28305" y="222145"/>
                  </a:lnTo>
                  <a:lnTo>
                    <a:pt x="32981" y="196150"/>
                  </a:lnTo>
                  <a:lnTo>
                    <a:pt x="37509" y="171058"/>
                  </a:lnTo>
                  <a:lnTo>
                    <a:pt x="45598" y="124599"/>
                  </a:lnTo>
                  <a:lnTo>
                    <a:pt x="51546" y="85136"/>
                  </a:lnTo>
                  <a:lnTo>
                    <a:pt x="62231" y="41298"/>
                  </a:lnTo>
                  <a:lnTo>
                    <a:pt x="74648" y="945"/>
                  </a:lnTo>
                  <a:lnTo>
                    <a:pt x="76577" y="0"/>
                  </a:lnTo>
                  <a:lnTo>
                    <a:pt x="82482" y="830"/>
                  </a:lnTo>
                  <a:lnTo>
                    <a:pt x="89811" y="7315"/>
                  </a:lnTo>
                  <a:lnTo>
                    <a:pt x="122097" y="54733"/>
                  </a:lnTo>
                  <a:lnTo>
                    <a:pt x="129702" y="72664"/>
                  </a:lnTo>
                  <a:lnTo>
                    <a:pt x="131563" y="90676"/>
                  </a:lnTo>
                  <a:lnTo>
                    <a:pt x="129498" y="100633"/>
                  </a:lnTo>
                  <a:lnTo>
                    <a:pt x="116285" y="127120"/>
                  </a:lnTo>
                  <a:lnTo>
                    <a:pt x="114474" y="143778"/>
                  </a:lnTo>
                  <a:lnTo>
                    <a:pt x="115827" y="146021"/>
                  </a:lnTo>
                  <a:lnTo>
                    <a:pt x="148207" y="174892"/>
                  </a:lnTo>
                  <a:lnTo>
                    <a:pt x="154064" y="186275"/>
                  </a:lnTo>
                  <a:lnTo>
                    <a:pt x="156668" y="196038"/>
                  </a:lnTo>
                  <a:lnTo>
                    <a:pt x="154762" y="212839"/>
                  </a:lnTo>
                  <a:lnTo>
                    <a:pt x="144042" y="225013"/>
                  </a:lnTo>
                  <a:lnTo>
                    <a:pt x="120055" y="240003"/>
                  </a:lnTo>
                  <a:lnTo>
                    <a:pt x="104158" y="244847"/>
                  </a:lnTo>
                  <a:lnTo>
                    <a:pt x="90037" y="244648"/>
                  </a:lnTo>
                  <a:lnTo>
                    <a:pt x="86130" y="242196"/>
                  </a:lnTo>
                  <a:lnTo>
                    <a:pt x="84231" y="238445"/>
                  </a:lnTo>
                  <a:lnTo>
                    <a:pt x="82550" y="224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44">
              <a:extLst>
                <a:ext uri="{FF2B5EF4-FFF2-40B4-BE49-F238E27FC236}">
                  <a16:creationId xmlns:a16="http://schemas.microsoft.com/office/drawing/2014/main" xmlns="" id="{5055E05F-297F-47CC-A0BD-D2E2713A223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26100" y="3376379"/>
              <a:ext cx="19051" cy="160572"/>
            </a:xfrm>
            <a:custGeom>
              <a:avLst/>
              <a:gdLst/>
              <a:ahLst/>
              <a:cxnLst/>
              <a:rect l="0" t="0" r="0" b="0"/>
              <a:pathLst>
                <a:path w="19051" h="1605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1" y="0"/>
                  </a:lnTo>
                  <a:lnTo>
                    <a:pt x="3371" y="607"/>
                  </a:lnTo>
                  <a:lnTo>
                    <a:pt x="8839" y="11574"/>
                  </a:lnTo>
                  <a:lnTo>
                    <a:pt x="12643" y="49452"/>
                  </a:lnTo>
                  <a:lnTo>
                    <a:pt x="17543" y="85313"/>
                  </a:lnTo>
                  <a:lnTo>
                    <a:pt x="19050" y="1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45">
              <a:extLst>
                <a:ext uri="{FF2B5EF4-FFF2-40B4-BE49-F238E27FC236}">
                  <a16:creationId xmlns:a16="http://schemas.microsoft.com/office/drawing/2014/main" xmlns="" id="{3B497A85-6B23-4A50-9AA1-C7D0B4E54EF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552592" y="3371850"/>
              <a:ext cx="162409" cy="12701"/>
            </a:xfrm>
            <a:custGeom>
              <a:avLst/>
              <a:gdLst/>
              <a:ahLst/>
              <a:cxnLst/>
              <a:rect l="0" t="0" r="0" b="0"/>
              <a:pathLst>
                <a:path w="16240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4"/>
                  </a:lnTo>
                  <a:lnTo>
                    <a:pt x="1561" y="9329"/>
                  </a:lnTo>
                  <a:lnTo>
                    <a:pt x="19892" y="3862"/>
                  </a:lnTo>
                  <a:lnTo>
                    <a:pt x="64520" y="1144"/>
                  </a:lnTo>
                  <a:lnTo>
                    <a:pt x="102440" y="508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46">
              <a:extLst>
                <a:ext uri="{FF2B5EF4-FFF2-40B4-BE49-F238E27FC236}">
                  <a16:creationId xmlns:a16="http://schemas.microsoft.com/office/drawing/2014/main" xmlns="" id="{901675AB-3C88-4499-B59B-2BE9961B836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740400" y="3467100"/>
              <a:ext cx="130468" cy="349837"/>
            </a:xfrm>
            <a:custGeom>
              <a:avLst/>
              <a:gdLst/>
              <a:ahLst/>
              <a:cxnLst/>
              <a:rect l="0" t="0" r="0" b="0"/>
              <a:pathLst>
                <a:path w="130468" h="349837">
                  <a:moveTo>
                    <a:pt x="69850" y="0"/>
                  </a:moveTo>
                  <a:lnTo>
                    <a:pt x="69850" y="0"/>
                  </a:lnTo>
                  <a:lnTo>
                    <a:pt x="95184" y="38987"/>
                  </a:lnTo>
                  <a:lnTo>
                    <a:pt x="113575" y="83126"/>
                  </a:lnTo>
                  <a:lnTo>
                    <a:pt x="123620" y="120436"/>
                  </a:lnTo>
                  <a:lnTo>
                    <a:pt x="129026" y="166181"/>
                  </a:lnTo>
                  <a:lnTo>
                    <a:pt x="130467" y="191220"/>
                  </a:lnTo>
                  <a:lnTo>
                    <a:pt x="120779" y="237857"/>
                  </a:lnTo>
                  <a:lnTo>
                    <a:pt x="102364" y="279986"/>
                  </a:lnTo>
                  <a:lnTo>
                    <a:pt x="80067" y="315174"/>
                  </a:lnTo>
                  <a:lnTo>
                    <a:pt x="56046" y="337868"/>
                  </a:lnTo>
                  <a:lnTo>
                    <a:pt x="33376" y="34983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47">
              <a:extLst>
                <a:ext uri="{FF2B5EF4-FFF2-40B4-BE49-F238E27FC236}">
                  <a16:creationId xmlns:a16="http://schemas.microsoft.com/office/drawing/2014/main" xmlns="" id="{FE8BEB23-A78D-4E4F-A810-395D72CA1DE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255633" y="3436233"/>
              <a:ext cx="145168" cy="170568"/>
            </a:xfrm>
            <a:custGeom>
              <a:avLst/>
              <a:gdLst/>
              <a:ahLst/>
              <a:cxnLst/>
              <a:rect l="0" t="0" r="0" b="0"/>
              <a:pathLst>
                <a:path w="145168" h="1705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49"/>
                  </a:lnTo>
                  <a:lnTo>
                    <a:pt x="47485" y="38383"/>
                  </a:lnTo>
                  <a:lnTo>
                    <a:pt x="80946" y="75662"/>
                  </a:lnTo>
                  <a:lnTo>
                    <a:pt x="117116" y="122814"/>
                  </a:lnTo>
                  <a:lnTo>
                    <a:pt x="14516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48">
              <a:extLst>
                <a:ext uri="{FF2B5EF4-FFF2-40B4-BE49-F238E27FC236}">
                  <a16:creationId xmlns:a16="http://schemas.microsoft.com/office/drawing/2014/main" xmlns="" id="{279109C7-A449-442E-9D5C-C6531C43BC6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080930" y="3436726"/>
              <a:ext cx="97621" cy="347875"/>
            </a:xfrm>
            <a:custGeom>
              <a:avLst/>
              <a:gdLst/>
              <a:ahLst/>
              <a:cxnLst/>
              <a:rect l="0" t="0" r="0" b="0"/>
              <a:pathLst>
                <a:path w="97621" h="347875">
                  <a:moveTo>
                    <a:pt x="72220" y="30374"/>
                  </a:moveTo>
                  <a:lnTo>
                    <a:pt x="72220" y="30374"/>
                  </a:lnTo>
                  <a:lnTo>
                    <a:pt x="77982" y="8020"/>
                  </a:lnTo>
                  <a:lnTo>
                    <a:pt x="78308" y="3270"/>
                  </a:lnTo>
                  <a:lnTo>
                    <a:pt x="77690" y="1721"/>
                  </a:lnTo>
                  <a:lnTo>
                    <a:pt x="76572" y="689"/>
                  </a:lnTo>
                  <a:lnTo>
                    <a:pt x="75121" y="0"/>
                  </a:lnTo>
                  <a:lnTo>
                    <a:pt x="69747" y="1117"/>
                  </a:lnTo>
                  <a:lnTo>
                    <a:pt x="66338" y="2403"/>
                  </a:lnTo>
                  <a:lnTo>
                    <a:pt x="44952" y="42069"/>
                  </a:lnTo>
                  <a:lnTo>
                    <a:pt x="30233" y="76729"/>
                  </a:lnTo>
                  <a:lnTo>
                    <a:pt x="16164" y="115652"/>
                  </a:lnTo>
                  <a:lnTo>
                    <a:pt x="4973" y="156470"/>
                  </a:lnTo>
                  <a:lnTo>
                    <a:pt x="0" y="198129"/>
                  </a:lnTo>
                  <a:lnTo>
                    <a:pt x="1552" y="236400"/>
                  </a:lnTo>
                  <a:lnTo>
                    <a:pt x="7651" y="270814"/>
                  </a:lnTo>
                  <a:lnTo>
                    <a:pt x="17417" y="300219"/>
                  </a:lnTo>
                  <a:lnTo>
                    <a:pt x="32576" y="321755"/>
                  </a:lnTo>
                  <a:lnTo>
                    <a:pt x="41557" y="330461"/>
                  </a:lnTo>
                  <a:lnTo>
                    <a:pt x="62825" y="340135"/>
                  </a:lnTo>
                  <a:lnTo>
                    <a:pt x="97620" y="347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49">
              <a:extLst>
                <a:ext uri="{FF2B5EF4-FFF2-40B4-BE49-F238E27FC236}">
                  <a16:creationId xmlns:a16="http://schemas.microsoft.com/office/drawing/2014/main" xmlns="" id="{8415B656-6E5F-46A5-B84E-613CCC3860C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385542" y="3429262"/>
              <a:ext cx="91459" cy="323589"/>
            </a:xfrm>
            <a:custGeom>
              <a:avLst/>
              <a:gdLst/>
              <a:ahLst/>
              <a:cxnLst/>
              <a:rect l="0" t="0" r="0" b="0"/>
              <a:pathLst>
                <a:path w="91459" h="323589">
                  <a:moveTo>
                    <a:pt x="91458" y="6088"/>
                  </a:moveTo>
                  <a:lnTo>
                    <a:pt x="91458" y="6088"/>
                  </a:lnTo>
                  <a:lnTo>
                    <a:pt x="91458" y="621"/>
                  </a:lnTo>
                  <a:lnTo>
                    <a:pt x="84716" y="0"/>
                  </a:lnTo>
                  <a:lnTo>
                    <a:pt x="64726" y="9929"/>
                  </a:lnTo>
                  <a:lnTo>
                    <a:pt x="46613" y="22827"/>
                  </a:lnTo>
                  <a:lnTo>
                    <a:pt x="11835" y="59815"/>
                  </a:lnTo>
                  <a:lnTo>
                    <a:pt x="3153" y="78180"/>
                  </a:lnTo>
                  <a:lnTo>
                    <a:pt x="0" y="97395"/>
                  </a:lnTo>
                  <a:lnTo>
                    <a:pt x="5453" y="144685"/>
                  </a:lnTo>
                  <a:lnTo>
                    <a:pt x="12590" y="191274"/>
                  </a:lnTo>
                  <a:lnTo>
                    <a:pt x="14467" y="227939"/>
                  </a:lnTo>
                  <a:lnTo>
                    <a:pt x="13220" y="272291"/>
                  </a:lnTo>
                  <a:lnTo>
                    <a:pt x="3694" y="319053"/>
                  </a:lnTo>
                  <a:lnTo>
                    <a:pt x="2558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50">
              <a:extLst>
                <a:ext uri="{FF2B5EF4-FFF2-40B4-BE49-F238E27FC236}">
                  <a16:creationId xmlns:a16="http://schemas.microsoft.com/office/drawing/2014/main" xmlns="" id="{9F01E815-B5B7-4507-8E59-DD475CCF3AB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597650" y="35941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6087" y="10818"/>
                  </a:lnTo>
                  <a:lnTo>
                    <a:pt x="83129" y="5793"/>
                  </a:lnTo>
                  <a:lnTo>
                    <a:pt x="120907" y="2575"/>
                  </a:lnTo>
                  <a:lnTo>
                    <a:pt x="158864" y="114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51">
              <a:extLst>
                <a:ext uri="{FF2B5EF4-FFF2-40B4-BE49-F238E27FC236}">
                  <a16:creationId xmlns:a16="http://schemas.microsoft.com/office/drawing/2014/main" xmlns="" id="{1469F11E-15E1-4B1A-ACA6-86070BCBD83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308850" y="3314700"/>
              <a:ext cx="160004" cy="431801"/>
            </a:xfrm>
            <a:custGeom>
              <a:avLst/>
              <a:gdLst/>
              <a:ahLst/>
              <a:cxnLst/>
              <a:rect l="0" t="0" r="0" b="0"/>
              <a:pathLst>
                <a:path w="160004" h="431801">
                  <a:moveTo>
                    <a:pt x="127000" y="0"/>
                  </a:moveTo>
                  <a:lnTo>
                    <a:pt x="127000" y="0"/>
                  </a:lnTo>
                  <a:lnTo>
                    <a:pt x="127000" y="6742"/>
                  </a:lnTo>
                  <a:lnTo>
                    <a:pt x="141503" y="45468"/>
                  </a:lnTo>
                  <a:lnTo>
                    <a:pt x="150144" y="82061"/>
                  </a:lnTo>
                  <a:lnTo>
                    <a:pt x="156806" y="127958"/>
                  </a:lnTo>
                  <a:lnTo>
                    <a:pt x="159571" y="153039"/>
                  </a:lnTo>
                  <a:lnTo>
                    <a:pt x="160003" y="179637"/>
                  </a:lnTo>
                  <a:lnTo>
                    <a:pt x="158879" y="207247"/>
                  </a:lnTo>
                  <a:lnTo>
                    <a:pt x="156720" y="235531"/>
                  </a:lnTo>
                  <a:lnTo>
                    <a:pt x="151752" y="262149"/>
                  </a:lnTo>
                  <a:lnTo>
                    <a:pt x="144912" y="287655"/>
                  </a:lnTo>
                  <a:lnTo>
                    <a:pt x="127905" y="334574"/>
                  </a:lnTo>
                  <a:lnTo>
                    <a:pt x="108588" y="374242"/>
                  </a:lnTo>
                  <a:lnTo>
                    <a:pt x="78835" y="403161"/>
                  </a:lnTo>
                  <a:lnTo>
                    <a:pt x="46327" y="421894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52">
              <a:extLst>
                <a:ext uri="{FF2B5EF4-FFF2-40B4-BE49-F238E27FC236}">
                  <a16:creationId xmlns:a16="http://schemas.microsoft.com/office/drawing/2014/main" xmlns="" id="{08F55162-2EB4-452A-BD10-98B1ECC460B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144057" y="3369825"/>
              <a:ext cx="170218" cy="478953"/>
            </a:xfrm>
            <a:custGeom>
              <a:avLst/>
              <a:gdLst/>
              <a:ahLst/>
              <a:cxnLst/>
              <a:rect l="0" t="0" r="0" b="0"/>
              <a:pathLst>
                <a:path w="170218" h="478953">
                  <a:moveTo>
                    <a:pt x="25093" y="306825"/>
                  </a:moveTo>
                  <a:lnTo>
                    <a:pt x="25093" y="306825"/>
                  </a:lnTo>
                  <a:lnTo>
                    <a:pt x="18351" y="323680"/>
                  </a:lnTo>
                  <a:lnTo>
                    <a:pt x="17934" y="366755"/>
                  </a:lnTo>
                  <a:lnTo>
                    <a:pt x="18503" y="406348"/>
                  </a:lnTo>
                  <a:lnTo>
                    <a:pt x="17261" y="440344"/>
                  </a:lnTo>
                  <a:lnTo>
                    <a:pt x="7799" y="476093"/>
                  </a:lnTo>
                  <a:lnTo>
                    <a:pt x="6507" y="478232"/>
                  </a:lnTo>
                  <a:lnTo>
                    <a:pt x="4942" y="478952"/>
                  </a:lnTo>
                  <a:lnTo>
                    <a:pt x="3191" y="478726"/>
                  </a:lnTo>
                  <a:lnTo>
                    <a:pt x="1248" y="469068"/>
                  </a:lnTo>
                  <a:lnTo>
                    <a:pt x="0" y="424010"/>
                  </a:lnTo>
                  <a:lnTo>
                    <a:pt x="5474" y="383837"/>
                  </a:lnTo>
                  <a:lnTo>
                    <a:pt x="9897" y="360283"/>
                  </a:lnTo>
                  <a:lnTo>
                    <a:pt x="14257" y="331880"/>
                  </a:lnTo>
                  <a:lnTo>
                    <a:pt x="18574" y="300245"/>
                  </a:lnTo>
                  <a:lnTo>
                    <a:pt x="22864" y="266455"/>
                  </a:lnTo>
                  <a:lnTo>
                    <a:pt x="28546" y="233345"/>
                  </a:lnTo>
                  <a:lnTo>
                    <a:pt x="35156" y="200688"/>
                  </a:lnTo>
                  <a:lnTo>
                    <a:pt x="42384" y="168334"/>
                  </a:lnTo>
                  <a:lnTo>
                    <a:pt x="50026" y="139709"/>
                  </a:lnTo>
                  <a:lnTo>
                    <a:pt x="57943" y="113570"/>
                  </a:lnTo>
                  <a:lnTo>
                    <a:pt x="74265" y="68534"/>
                  </a:lnTo>
                  <a:lnTo>
                    <a:pt x="99321" y="22202"/>
                  </a:lnTo>
                  <a:lnTo>
                    <a:pt x="116174" y="4877"/>
                  </a:lnTo>
                  <a:lnTo>
                    <a:pt x="123208" y="1104"/>
                  </a:lnTo>
                  <a:lnTo>
                    <a:pt x="129308" y="0"/>
                  </a:lnTo>
                  <a:lnTo>
                    <a:pt x="134787" y="675"/>
                  </a:lnTo>
                  <a:lnTo>
                    <a:pt x="139144" y="5359"/>
                  </a:lnTo>
                  <a:lnTo>
                    <a:pt x="145868" y="21851"/>
                  </a:lnTo>
                  <a:lnTo>
                    <a:pt x="143506" y="61678"/>
                  </a:lnTo>
                  <a:lnTo>
                    <a:pt x="127127" y="102485"/>
                  </a:lnTo>
                  <a:lnTo>
                    <a:pt x="96882" y="149397"/>
                  </a:lnTo>
                  <a:lnTo>
                    <a:pt x="85134" y="163623"/>
                  </a:lnTo>
                  <a:lnTo>
                    <a:pt x="85581" y="165496"/>
                  </a:lnTo>
                  <a:lnTo>
                    <a:pt x="89841" y="169459"/>
                  </a:lnTo>
                  <a:lnTo>
                    <a:pt x="121901" y="184880"/>
                  </a:lnTo>
                  <a:lnTo>
                    <a:pt x="137968" y="191949"/>
                  </a:lnTo>
                  <a:lnTo>
                    <a:pt x="154518" y="204499"/>
                  </a:lnTo>
                  <a:lnTo>
                    <a:pt x="165636" y="219484"/>
                  </a:lnTo>
                  <a:lnTo>
                    <a:pt x="169588" y="227431"/>
                  </a:lnTo>
                  <a:lnTo>
                    <a:pt x="170217" y="243787"/>
                  </a:lnTo>
                  <a:lnTo>
                    <a:pt x="168408" y="252099"/>
                  </a:lnTo>
                  <a:lnTo>
                    <a:pt x="152380" y="277283"/>
                  </a:lnTo>
                  <a:lnTo>
                    <a:pt x="129757" y="295876"/>
                  </a:lnTo>
                  <a:lnTo>
                    <a:pt x="111921" y="303581"/>
                  </a:lnTo>
                  <a:lnTo>
                    <a:pt x="107672" y="302545"/>
                  </a:lnTo>
                  <a:lnTo>
                    <a:pt x="104135" y="299739"/>
                  </a:lnTo>
                  <a:lnTo>
                    <a:pt x="101071" y="295751"/>
                  </a:lnTo>
                  <a:lnTo>
                    <a:pt x="94943" y="24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253">
              <a:extLst>
                <a:ext uri="{FF2B5EF4-FFF2-40B4-BE49-F238E27FC236}">
                  <a16:creationId xmlns:a16="http://schemas.microsoft.com/office/drawing/2014/main" xmlns="" id="{1197723A-291E-4E30-B512-0ED1417D5DD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978650" y="3409950"/>
              <a:ext cx="114301" cy="311151"/>
            </a:xfrm>
            <a:custGeom>
              <a:avLst/>
              <a:gdLst/>
              <a:ahLst/>
              <a:cxnLst/>
              <a:rect l="0" t="0" r="0" b="0"/>
              <a:pathLst>
                <a:path w="114301" h="311151">
                  <a:moveTo>
                    <a:pt x="114300" y="0"/>
                  </a:moveTo>
                  <a:lnTo>
                    <a:pt x="114300" y="0"/>
                  </a:lnTo>
                  <a:lnTo>
                    <a:pt x="104187" y="6742"/>
                  </a:lnTo>
                  <a:lnTo>
                    <a:pt x="87785" y="27789"/>
                  </a:lnTo>
                  <a:lnTo>
                    <a:pt x="72890" y="63110"/>
                  </a:lnTo>
                  <a:lnTo>
                    <a:pt x="62911" y="104855"/>
                  </a:lnTo>
                  <a:lnTo>
                    <a:pt x="50303" y="137619"/>
                  </a:lnTo>
                  <a:lnTo>
                    <a:pt x="34351" y="172642"/>
                  </a:lnTo>
                  <a:lnTo>
                    <a:pt x="20206" y="207022"/>
                  </a:lnTo>
                  <a:lnTo>
                    <a:pt x="10626" y="239236"/>
                  </a:lnTo>
                  <a:lnTo>
                    <a:pt x="3149" y="27949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254">
              <a:extLst>
                <a:ext uri="{FF2B5EF4-FFF2-40B4-BE49-F238E27FC236}">
                  <a16:creationId xmlns:a16="http://schemas.microsoft.com/office/drawing/2014/main" xmlns="" id="{0538D013-3C70-45B0-948A-563472105E0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877050" y="3437115"/>
              <a:ext cx="222251" cy="245886"/>
            </a:xfrm>
            <a:custGeom>
              <a:avLst/>
              <a:gdLst/>
              <a:ahLst/>
              <a:cxnLst/>
              <a:rect l="0" t="0" r="0" b="0"/>
              <a:pathLst>
                <a:path w="222251" h="2458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25040" y="2129"/>
                  </a:lnTo>
                  <a:lnTo>
                    <a:pt x="51085" y="24083"/>
                  </a:lnTo>
                  <a:lnTo>
                    <a:pt x="87887" y="64141"/>
                  </a:lnTo>
                  <a:lnTo>
                    <a:pt x="113850" y="99258"/>
                  </a:lnTo>
                  <a:lnTo>
                    <a:pt x="140205" y="135562"/>
                  </a:lnTo>
                  <a:lnTo>
                    <a:pt x="179988" y="179095"/>
                  </a:lnTo>
                  <a:lnTo>
                    <a:pt x="210060" y="222004"/>
                  </a:lnTo>
                  <a:lnTo>
                    <a:pt x="22225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661">
            <a:extLst>
              <a:ext uri="{FF2B5EF4-FFF2-40B4-BE49-F238E27FC236}">
                <a16:creationId xmlns:a16="http://schemas.microsoft.com/office/drawing/2014/main" xmlns="" id="{E17E6A82-41CC-4D41-BEC1-7512965E2125}"/>
              </a:ext>
            </a:extLst>
          </p:cNvPr>
          <p:cNvGrpSpPr/>
          <p:nvPr/>
        </p:nvGrpSpPr>
        <p:grpSpPr>
          <a:xfrm>
            <a:off x="3136900" y="4642733"/>
            <a:ext cx="190501" cy="113395"/>
            <a:chOff x="3136900" y="4642733"/>
            <a:chExt cx="190501" cy="113395"/>
          </a:xfrm>
        </p:grpSpPr>
        <p:sp>
          <p:nvSpPr>
            <p:cNvPr id="138" name="SMARTInkShape-3255">
              <a:extLst>
                <a:ext uri="{FF2B5EF4-FFF2-40B4-BE49-F238E27FC236}">
                  <a16:creationId xmlns:a16="http://schemas.microsoft.com/office/drawing/2014/main" xmlns="" id="{1C71F59E-9C99-46EE-A7F8-F90982DA207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136900" y="4642733"/>
              <a:ext cx="165101" cy="5468"/>
            </a:xfrm>
            <a:custGeom>
              <a:avLst/>
              <a:gdLst/>
              <a:ahLst/>
              <a:cxnLst/>
              <a:rect l="0" t="0" r="0" b="0"/>
              <a:pathLst>
                <a:path w="165101" h="5468">
                  <a:moveTo>
                    <a:pt x="0" y="5467"/>
                  </a:moveTo>
                  <a:lnTo>
                    <a:pt x="0" y="5467"/>
                  </a:lnTo>
                  <a:lnTo>
                    <a:pt x="12552" y="3585"/>
                  </a:lnTo>
                  <a:lnTo>
                    <a:pt x="48184" y="0"/>
                  </a:lnTo>
                  <a:lnTo>
                    <a:pt x="93769" y="2749"/>
                  </a:lnTo>
                  <a:lnTo>
                    <a:pt x="137380" y="4662"/>
                  </a:lnTo>
                  <a:lnTo>
                    <a:pt x="1651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56">
              <a:extLst>
                <a:ext uri="{FF2B5EF4-FFF2-40B4-BE49-F238E27FC236}">
                  <a16:creationId xmlns:a16="http://schemas.microsoft.com/office/drawing/2014/main" xmlns="" id="{4901BA3D-F68B-4E8C-A692-B165EDA5368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175000" y="4749800"/>
              <a:ext cx="152401" cy="6328"/>
            </a:xfrm>
            <a:custGeom>
              <a:avLst/>
              <a:gdLst/>
              <a:ahLst/>
              <a:cxnLst/>
              <a:rect l="0" t="0" r="0" b="0"/>
              <a:pathLst>
                <a:path w="152401" h="632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1"/>
                  </a:lnTo>
                  <a:lnTo>
                    <a:pt x="57643" y="6272"/>
                  </a:lnTo>
                  <a:lnTo>
                    <a:pt x="95396" y="63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62">
            <a:extLst>
              <a:ext uri="{FF2B5EF4-FFF2-40B4-BE49-F238E27FC236}">
                <a16:creationId xmlns:a16="http://schemas.microsoft.com/office/drawing/2014/main" xmlns="" id="{0415D669-0D49-489A-949D-3095A5BD4783}"/>
              </a:ext>
            </a:extLst>
          </p:cNvPr>
          <p:cNvGrpSpPr/>
          <p:nvPr/>
        </p:nvGrpSpPr>
        <p:grpSpPr>
          <a:xfrm>
            <a:off x="3778250" y="4400550"/>
            <a:ext cx="692151" cy="387351"/>
            <a:chOff x="3778250" y="4400550"/>
            <a:chExt cx="692151" cy="387351"/>
          </a:xfrm>
        </p:grpSpPr>
        <p:sp>
          <p:nvSpPr>
            <p:cNvPr id="141" name="SMARTInkShape-3257">
              <a:extLst>
                <a:ext uri="{FF2B5EF4-FFF2-40B4-BE49-F238E27FC236}">
                  <a16:creationId xmlns:a16="http://schemas.microsoft.com/office/drawing/2014/main" xmlns="" id="{22682197-8720-4582-9D85-0C189B56961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78250" y="4524480"/>
              <a:ext cx="133351" cy="136421"/>
            </a:xfrm>
            <a:custGeom>
              <a:avLst/>
              <a:gdLst/>
              <a:ahLst/>
              <a:cxnLst/>
              <a:rect l="0" t="0" r="0" b="0"/>
              <a:pathLst>
                <a:path w="133351" h="136421">
                  <a:moveTo>
                    <a:pt x="0" y="9420"/>
                  </a:moveTo>
                  <a:lnTo>
                    <a:pt x="0" y="9420"/>
                  </a:lnTo>
                  <a:lnTo>
                    <a:pt x="0" y="581"/>
                  </a:lnTo>
                  <a:lnTo>
                    <a:pt x="1411" y="0"/>
                  </a:lnTo>
                  <a:lnTo>
                    <a:pt x="6742" y="1235"/>
                  </a:lnTo>
                  <a:lnTo>
                    <a:pt x="32507" y="14963"/>
                  </a:lnTo>
                  <a:lnTo>
                    <a:pt x="59334" y="40539"/>
                  </a:lnTo>
                  <a:lnTo>
                    <a:pt x="88077" y="82986"/>
                  </a:lnTo>
                  <a:lnTo>
                    <a:pt x="120020" y="125518"/>
                  </a:lnTo>
                  <a:lnTo>
                    <a:pt x="133350" y="136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58">
              <a:extLst>
                <a:ext uri="{FF2B5EF4-FFF2-40B4-BE49-F238E27FC236}">
                  <a16:creationId xmlns:a16="http://schemas.microsoft.com/office/drawing/2014/main" xmlns="" id="{9BB6CCD4-C379-455D-96DA-C9231F0A09C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939308" y="4527811"/>
              <a:ext cx="92943" cy="256095"/>
            </a:xfrm>
            <a:custGeom>
              <a:avLst/>
              <a:gdLst/>
              <a:ahLst/>
              <a:cxnLst/>
              <a:rect l="0" t="0" r="0" b="0"/>
              <a:pathLst>
                <a:path w="92943" h="256095">
                  <a:moveTo>
                    <a:pt x="92942" y="6089"/>
                  </a:moveTo>
                  <a:lnTo>
                    <a:pt x="92942" y="6089"/>
                  </a:lnTo>
                  <a:lnTo>
                    <a:pt x="92942" y="622"/>
                  </a:lnTo>
                  <a:lnTo>
                    <a:pt x="92236" y="327"/>
                  </a:lnTo>
                  <a:lnTo>
                    <a:pt x="89571" y="0"/>
                  </a:lnTo>
                  <a:lnTo>
                    <a:pt x="58242" y="8600"/>
                  </a:lnTo>
                  <a:lnTo>
                    <a:pt x="40279" y="17456"/>
                  </a:lnTo>
                  <a:lnTo>
                    <a:pt x="27401" y="28821"/>
                  </a:lnTo>
                  <a:lnTo>
                    <a:pt x="9539" y="54003"/>
                  </a:lnTo>
                  <a:lnTo>
                    <a:pt x="0" y="95897"/>
                  </a:lnTo>
                  <a:lnTo>
                    <a:pt x="29" y="127337"/>
                  </a:lnTo>
                  <a:lnTo>
                    <a:pt x="3249" y="167465"/>
                  </a:lnTo>
                  <a:lnTo>
                    <a:pt x="4591" y="209677"/>
                  </a:lnTo>
                  <a:lnTo>
                    <a:pt x="10124" y="256094"/>
                  </a:lnTo>
                  <a:lnTo>
                    <a:pt x="10919" y="255309"/>
                  </a:lnTo>
                  <a:lnTo>
                    <a:pt x="16742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59">
              <a:extLst>
                <a:ext uri="{FF2B5EF4-FFF2-40B4-BE49-F238E27FC236}">
                  <a16:creationId xmlns:a16="http://schemas.microsoft.com/office/drawing/2014/main" xmlns="" id="{C11344C8-1DB0-4147-BC1B-0410E610C87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095750" y="4434992"/>
              <a:ext cx="6351" cy="124309"/>
            </a:xfrm>
            <a:custGeom>
              <a:avLst/>
              <a:gdLst/>
              <a:ahLst/>
              <a:cxnLst/>
              <a:rect l="0" t="0" r="0" b="0"/>
              <a:pathLst>
                <a:path w="6351" h="1243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6" y="8371"/>
                  </a:lnTo>
                  <a:lnTo>
                    <a:pt x="6233" y="52842"/>
                  </a:lnTo>
                  <a:lnTo>
                    <a:pt x="6327" y="93101"/>
                  </a:lnTo>
                  <a:lnTo>
                    <a:pt x="635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60">
              <a:extLst>
                <a:ext uri="{FF2B5EF4-FFF2-40B4-BE49-F238E27FC236}">
                  <a16:creationId xmlns:a16="http://schemas.microsoft.com/office/drawing/2014/main" xmlns="" id="{20027230-2CC4-49C3-8FF3-B8BA40BFB96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014965" y="4400550"/>
              <a:ext cx="182386" cy="31751"/>
            </a:xfrm>
            <a:custGeom>
              <a:avLst/>
              <a:gdLst/>
              <a:ahLst/>
              <a:cxnLst/>
              <a:rect l="0" t="0" r="0" b="0"/>
              <a:pathLst>
                <a:path w="1823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45131" y="25008"/>
                  </a:lnTo>
                  <a:lnTo>
                    <a:pt x="80226" y="17935"/>
                  </a:lnTo>
                  <a:lnTo>
                    <a:pt x="117225" y="10793"/>
                  </a:lnTo>
                  <a:lnTo>
                    <a:pt x="160884" y="3511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61">
              <a:extLst>
                <a:ext uri="{FF2B5EF4-FFF2-40B4-BE49-F238E27FC236}">
                  <a16:creationId xmlns:a16="http://schemas.microsoft.com/office/drawing/2014/main" xmlns="" id="{54CFE8FF-E796-4FDE-8AD5-5236E6F00A8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60850" y="453390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38876" y="32603"/>
                  </a:lnTo>
                  <a:lnTo>
                    <a:pt x="57878" y="61683"/>
                  </a:lnTo>
                  <a:lnTo>
                    <a:pt x="825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62">
              <a:extLst>
                <a:ext uri="{FF2B5EF4-FFF2-40B4-BE49-F238E27FC236}">
                  <a16:creationId xmlns:a16="http://schemas.microsoft.com/office/drawing/2014/main" xmlns="" id="{D790EA83-B9A8-4BC1-9B6E-20B4895182D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62566" y="4527550"/>
              <a:ext cx="107835" cy="260351"/>
            </a:xfrm>
            <a:custGeom>
              <a:avLst/>
              <a:gdLst/>
              <a:ahLst/>
              <a:cxnLst/>
              <a:rect l="0" t="0" r="0" b="0"/>
              <a:pathLst>
                <a:path w="107835" h="260351">
                  <a:moveTo>
                    <a:pt x="107834" y="0"/>
                  </a:moveTo>
                  <a:lnTo>
                    <a:pt x="107834" y="0"/>
                  </a:lnTo>
                  <a:lnTo>
                    <a:pt x="101353" y="705"/>
                  </a:lnTo>
                  <a:lnTo>
                    <a:pt x="63005" y="14747"/>
                  </a:lnTo>
                  <a:lnTo>
                    <a:pt x="18158" y="37988"/>
                  </a:lnTo>
                  <a:lnTo>
                    <a:pt x="14183" y="40142"/>
                  </a:lnTo>
                  <a:lnTo>
                    <a:pt x="11533" y="42989"/>
                  </a:lnTo>
                  <a:lnTo>
                    <a:pt x="8589" y="49916"/>
                  </a:lnTo>
                  <a:lnTo>
                    <a:pt x="6295" y="93557"/>
                  </a:lnTo>
                  <a:lnTo>
                    <a:pt x="4360" y="140592"/>
                  </a:lnTo>
                  <a:lnTo>
                    <a:pt x="768" y="185580"/>
                  </a:lnTo>
                  <a:lnTo>
                    <a:pt x="0" y="232142"/>
                  </a:lnTo>
                  <a:lnTo>
                    <a:pt x="641" y="244991"/>
                  </a:lnTo>
                  <a:lnTo>
                    <a:pt x="3278" y="253053"/>
                  </a:lnTo>
                  <a:lnTo>
                    <a:pt x="4969" y="255486"/>
                  </a:lnTo>
                  <a:lnTo>
                    <a:pt x="12584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63">
            <a:extLst>
              <a:ext uri="{FF2B5EF4-FFF2-40B4-BE49-F238E27FC236}">
                <a16:creationId xmlns:a16="http://schemas.microsoft.com/office/drawing/2014/main" xmlns="" id="{02A239DB-9D7F-4758-A304-8CCE5E054667}"/>
              </a:ext>
            </a:extLst>
          </p:cNvPr>
          <p:cNvGrpSpPr/>
          <p:nvPr/>
        </p:nvGrpSpPr>
        <p:grpSpPr>
          <a:xfrm>
            <a:off x="4762500" y="4306806"/>
            <a:ext cx="2565401" cy="569067"/>
            <a:chOff x="4762500" y="4306806"/>
            <a:chExt cx="2565401" cy="569067"/>
          </a:xfrm>
        </p:grpSpPr>
        <p:sp>
          <p:nvSpPr>
            <p:cNvPr id="148" name="SMARTInkShape-3263">
              <a:extLst>
                <a:ext uri="{FF2B5EF4-FFF2-40B4-BE49-F238E27FC236}">
                  <a16:creationId xmlns:a16="http://schemas.microsoft.com/office/drawing/2014/main" xmlns="" id="{63563C3D-5FA8-4995-B3AC-E9ADDE8A6FB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137150" y="4508500"/>
              <a:ext cx="114301" cy="127001"/>
            </a:xfrm>
            <a:custGeom>
              <a:avLst/>
              <a:gdLst/>
              <a:ahLst/>
              <a:cxnLst/>
              <a:rect l="0" t="0" r="0" b="0"/>
              <a:pathLst>
                <a:path w="114301" h="1270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0670"/>
                  </a:lnTo>
                  <a:lnTo>
                    <a:pt x="18003" y="20970"/>
                  </a:lnTo>
                  <a:lnTo>
                    <a:pt x="51266" y="61683"/>
                  </a:lnTo>
                  <a:lnTo>
                    <a:pt x="91514" y="105962"/>
                  </a:lnTo>
                  <a:lnTo>
                    <a:pt x="98528" y="114827"/>
                  </a:lnTo>
                  <a:lnTo>
                    <a:pt x="1143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64">
              <a:extLst>
                <a:ext uri="{FF2B5EF4-FFF2-40B4-BE49-F238E27FC236}">
                  <a16:creationId xmlns:a16="http://schemas.microsoft.com/office/drawing/2014/main" xmlns="" id="{2C016F66-C7B3-45D2-B5C1-2C8AF0CCCFD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60486" y="4515189"/>
              <a:ext cx="105265" cy="242306"/>
            </a:xfrm>
            <a:custGeom>
              <a:avLst/>
              <a:gdLst/>
              <a:ahLst/>
              <a:cxnLst/>
              <a:rect l="0" t="0" r="0" b="0"/>
              <a:pathLst>
                <a:path w="105265" h="242306">
                  <a:moveTo>
                    <a:pt x="105264" y="12361"/>
                  </a:moveTo>
                  <a:lnTo>
                    <a:pt x="105264" y="12361"/>
                  </a:lnTo>
                  <a:lnTo>
                    <a:pt x="105264" y="8990"/>
                  </a:lnTo>
                  <a:lnTo>
                    <a:pt x="103382" y="5453"/>
                  </a:lnTo>
                  <a:lnTo>
                    <a:pt x="101893" y="3522"/>
                  </a:lnTo>
                  <a:lnTo>
                    <a:pt x="98357" y="1377"/>
                  </a:lnTo>
                  <a:lnTo>
                    <a:pt x="90517" y="169"/>
                  </a:lnTo>
                  <a:lnTo>
                    <a:pt x="86966" y="0"/>
                  </a:lnTo>
                  <a:lnTo>
                    <a:pt x="79258" y="3574"/>
                  </a:lnTo>
                  <a:lnTo>
                    <a:pt x="37986" y="29523"/>
                  </a:lnTo>
                  <a:lnTo>
                    <a:pt x="20497" y="45433"/>
                  </a:lnTo>
                  <a:lnTo>
                    <a:pt x="6378" y="66924"/>
                  </a:lnTo>
                  <a:lnTo>
                    <a:pt x="0" y="91165"/>
                  </a:lnTo>
                  <a:lnTo>
                    <a:pt x="4576" y="134956"/>
                  </a:lnTo>
                  <a:lnTo>
                    <a:pt x="12311" y="179099"/>
                  </a:lnTo>
                  <a:lnTo>
                    <a:pt x="20856" y="220454"/>
                  </a:lnTo>
                  <a:lnTo>
                    <a:pt x="22551" y="242305"/>
                  </a:lnTo>
                  <a:lnTo>
                    <a:pt x="22714" y="24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65">
              <a:extLst>
                <a:ext uri="{FF2B5EF4-FFF2-40B4-BE49-F238E27FC236}">
                  <a16:creationId xmlns:a16="http://schemas.microsoft.com/office/drawing/2014/main" xmlns="" id="{320F349F-3670-46FE-B3C3-4ED57ADD4B6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41950" y="4406900"/>
              <a:ext cx="5763" cy="133351"/>
            </a:xfrm>
            <a:custGeom>
              <a:avLst/>
              <a:gdLst/>
              <a:ahLst/>
              <a:cxnLst/>
              <a:rect l="0" t="0" r="0" b="0"/>
              <a:pathLst>
                <a:path w="5763" h="133351">
                  <a:moveTo>
                    <a:pt x="0" y="0"/>
                  </a:moveTo>
                  <a:lnTo>
                    <a:pt x="0" y="0"/>
                  </a:lnTo>
                  <a:lnTo>
                    <a:pt x="1882" y="20723"/>
                  </a:lnTo>
                  <a:lnTo>
                    <a:pt x="5762" y="61159"/>
                  </a:lnTo>
                  <a:lnTo>
                    <a:pt x="2901" y="10569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66">
              <a:extLst>
                <a:ext uri="{FF2B5EF4-FFF2-40B4-BE49-F238E27FC236}">
                  <a16:creationId xmlns:a16="http://schemas.microsoft.com/office/drawing/2014/main" xmlns="" id="{ECB7CBEC-7D5E-4FED-8A81-DBAF237A0AE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338574" y="4381500"/>
              <a:ext cx="224027" cy="31751"/>
            </a:xfrm>
            <a:custGeom>
              <a:avLst/>
              <a:gdLst/>
              <a:ahLst/>
              <a:cxnLst/>
              <a:rect l="0" t="0" r="0" b="0"/>
              <a:pathLst>
                <a:path w="224027" h="31751">
                  <a:moveTo>
                    <a:pt x="14476" y="31750"/>
                  </a:moveTo>
                  <a:lnTo>
                    <a:pt x="14476" y="31750"/>
                  </a:lnTo>
                  <a:lnTo>
                    <a:pt x="2543" y="26724"/>
                  </a:lnTo>
                  <a:lnTo>
                    <a:pt x="170" y="26283"/>
                  </a:lnTo>
                  <a:lnTo>
                    <a:pt x="0" y="25283"/>
                  </a:lnTo>
                  <a:lnTo>
                    <a:pt x="3574" y="22290"/>
                  </a:lnTo>
                  <a:lnTo>
                    <a:pt x="46241" y="14620"/>
                  </a:lnTo>
                  <a:lnTo>
                    <a:pt x="86449" y="10496"/>
                  </a:lnTo>
                  <a:lnTo>
                    <a:pt x="126897" y="8193"/>
                  </a:lnTo>
                  <a:lnTo>
                    <a:pt x="163924" y="6464"/>
                  </a:lnTo>
                  <a:lnTo>
                    <a:pt x="224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67">
              <a:extLst>
                <a:ext uri="{FF2B5EF4-FFF2-40B4-BE49-F238E27FC236}">
                  <a16:creationId xmlns:a16="http://schemas.microsoft.com/office/drawing/2014/main" xmlns="" id="{3A7632AE-3688-42D1-9700-C030A3A4E26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568950" y="455295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0" y="0"/>
                  </a:moveTo>
                  <a:lnTo>
                    <a:pt x="0" y="0"/>
                  </a:lnTo>
                  <a:lnTo>
                    <a:pt x="12256" y="20984"/>
                  </a:lnTo>
                  <a:lnTo>
                    <a:pt x="44571" y="62131"/>
                  </a:lnTo>
                  <a:lnTo>
                    <a:pt x="71768" y="99313"/>
                  </a:lnTo>
                  <a:lnTo>
                    <a:pt x="105820" y="146853"/>
                  </a:lnTo>
                  <a:lnTo>
                    <a:pt x="1206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68">
              <a:extLst>
                <a:ext uri="{FF2B5EF4-FFF2-40B4-BE49-F238E27FC236}">
                  <a16:creationId xmlns:a16="http://schemas.microsoft.com/office/drawing/2014/main" xmlns="" id="{18609455-DA2F-42B9-9C4A-DF0E772CA6F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92799" y="4540250"/>
              <a:ext cx="122202" cy="247651"/>
            </a:xfrm>
            <a:custGeom>
              <a:avLst/>
              <a:gdLst/>
              <a:ahLst/>
              <a:cxnLst/>
              <a:rect l="0" t="0" r="0" b="0"/>
              <a:pathLst>
                <a:path w="122202" h="247651">
                  <a:moveTo>
                    <a:pt x="122201" y="0"/>
                  </a:moveTo>
                  <a:lnTo>
                    <a:pt x="122201" y="0"/>
                  </a:lnTo>
                  <a:lnTo>
                    <a:pt x="106286" y="6480"/>
                  </a:lnTo>
                  <a:lnTo>
                    <a:pt x="84638" y="23087"/>
                  </a:lnTo>
                  <a:lnTo>
                    <a:pt x="52039" y="65551"/>
                  </a:lnTo>
                  <a:lnTo>
                    <a:pt x="28740" y="105971"/>
                  </a:lnTo>
                  <a:lnTo>
                    <a:pt x="12194" y="149932"/>
                  </a:lnTo>
                  <a:lnTo>
                    <a:pt x="2823" y="189769"/>
                  </a:lnTo>
                  <a:lnTo>
                    <a:pt x="0" y="213458"/>
                  </a:lnTo>
                  <a:lnTo>
                    <a:pt x="790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69">
              <a:extLst>
                <a:ext uri="{FF2B5EF4-FFF2-40B4-BE49-F238E27FC236}">
                  <a16:creationId xmlns:a16="http://schemas.microsoft.com/office/drawing/2014/main" xmlns="" id="{5D0F9C05-768D-45F9-87BE-6573D260BE9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60588" y="4479084"/>
              <a:ext cx="117630" cy="396789"/>
            </a:xfrm>
            <a:custGeom>
              <a:avLst/>
              <a:gdLst/>
              <a:ahLst/>
              <a:cxnLst/>
              <a:rect l="0" t="0" r="0" b="0"/>
              <a:pathLst>
                <a:path w="117630" h="396789">
                  <a:moveTo>
                    <a:pt x="24262" y="188166"/>
                  </a:moveTo>
                  <a:lnTo>
                    <a:pt x="24262" y="188166"/>
                  </a:lnTo>
                  <a:lnTo>
                    <a:pt x="14828" y="199011"/>
                  </a:lnTo>
                  <a:lnTo>
                    <a:pt x="9957" y="209214"/>
                  </a:lnTo>
                  <a:lnTo>
                    <a:pt x="6618" y="233600"/>
                  </a:lnTo>
                  <a:lnTo>
                    <a:pt x="9854" y="279220"/>
                  </a:lnTo>
                  <a:lnTo>
                    <a:pt x="11055" y="319959"/>
                  </a:lnTo>
                  <a:lnTo>
                    <a:pt x="10707" y="357744"/>
                  </a:lnTo>
                  <a:lnTo>
                    <a:pt x="4625" y="390866"/>
                  </a:lnTo>
                  <a:lnTo>
                    <a:pt x="2704" y="395266"/>
                  </a:lnTo>
                  <a:lnTo>
                    <a:pt x="1423" y="396788"/>
                  </a:lnTo>
                  <a:lnTo>
                    <a:pt x="570" y="396392"/>
                  </a:lnTo>
                  <a:lnTo>
                    <a:pt x="0" y="394717"/>
                  </a:lnTo>
                  <a:lnTo>
                    <a:pt x="893" y="347862"/>
                  </a:lnTo>
                  <a:lnTo>
                    <a:pt x="4704" y="307825"/>
                  </a:lnTo>
                  <a:lnTo>
                    <a:pt x="7695" y="281345"/>
                  </a:lnTo>
                  <a:lnTo>
                    <a:pt x="11101" y="252402"/>
                  </a:lnTo>
                  <a:lnTo>
                    <a:pt x="15488" y="221817"/>
                  </a:lnTo>
                  <a:lnTo>
                    <a:pt x="20530" y="190139"/>
                  </a:lnTo>
                  <a:lnTo>
                    <a:pt x="26006" y="157732"/>
                  </a:lnTo>
                  <a:lnTo>
                    <a:pt x="31775" y="128365"/>
                  </a:lnTo>
                  <a:lnTo>
                    <a:pt x="37737" y="101026"/>
                  </a:lnTo>
                  <a:lnTo>
                    <a:pt x="50007" y="54893"/>
                  </a:lnTo>
                  <a:lnTo>
                    <a:pt x="68109" y="15171"/>
                  </a:lnTo>
                  <a:lnTo>
                    <a:pt x="78087" y="2389"/>
                  </a:lnTo>
                  <a:lnTo>
                    <a:pt x="82018" y="109"/>
                  </a:lnTo>
                  <a:lnTo>
                    <a:pt x="85344" y="0"/>
                  </a:lnTo>
                  <a:lnTo>
                    <a:pt x="88266" y="1339"/>
                  </a:lnTo>
                  <a:lnTo>
                    <a:pt x="93395" y="14115"/>
                  </a:lnTo>
                  <a:lnTo>
                    <a:pt x="96615" y="33904"/>
                  </a:lnTo>
                  <a:lnTo>
                    <a:pt x="92935" y="81103"/>
                  </a:lnTo>
                  <a:lnTo>
                    <a:pt x="82042" y="124449"/>
                  </a:lnTo>
                  <a:lnTo>
                    <a:pt x="72519" y="138916"/>
                  </a:lnTo>
                  <a:lnTo>
                    <a:pt x="59022" y="151231"/>
                  </a:lnTo>
                  <a:lnTo>
                    <a:pt x="55902" y="152959"/>
                  </a:lnTo>
                  <a:lnTo>
                    <a:pt x="54527" y="154817"/>
                  </a:lnTo>
                  <a:lnTo>
                    <a:pt x="54316" y="156761"/>
                  </a:lnTo>
                  <a:lnTo>
                    <a:pt x="54882" y="158763"/>
                  </a:lnTo>
                  <a:lnTo>
                    <a:pt x="59273" y="162868"/>
                  </a:lnTo>
                  <a:lnTo>
                    <a:pt x="101773" y="196143"/>
                  </a:lnTo>
                  <a:lnTo>
                    <a:pt x="113159" y="214048"/>
                  </a:lnTo>
                  <a:lnTo>
                    <a:pt x="117629" y="232759"/>
                  </a:lnTo>
                  <a:lnTo>
                    <a:pt x="116141" y="239061"/>
                  </a:lnTo>
                  <a:lnTo>
                    <a:pt x="108841" y="251708"/>
                  </a:lnTo>
                  <a:lnTo>
                    <a:pt x="96659" y="260622"/>
                  </a:lnTo>
                  <a:lnTo>
                    <a:pt x="89460" y="263987"/>
                  </a:lnTo>
                  <a:lnTo>
                    <a:pt x="73935" y="263963"/>
                  </a:lnTo>
                  <a:lnTo>
                    <a:pt x="65844" y="261980"/>
                  </a:lnTo>
                  <a:lnTo>
                    <a:pt x="49329" y="250370"/>
                  </a:lnTo>
                  <a:lnTo>
                    <a:pt x="24262" y="22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70">
              <a:extLst>
                <a:ext uri="{FF2B5EF4-FFF2-40B4-BE49-F238E27FC236}">
                  <a16:creationId xmlns:a16="http://schemas.microsoft.com/office/drawing/2014/main" xmlns="" id="{0B8CBCCA-FE6A-41FE-AA25-78724DDC79F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032500" y="46418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54583" y="6881"/>
                  </a:lnTo>
                  <a:lnTo>
                    <a:pt x="93470" y="10662"/>
                  </a:lnTo>
                  <a:lnTo>
                    <a:pt x="135168" y="12297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71">
              <a:extLst>
                <a:ext uri="{FF2B5EF4-FFF2-40B4-BE49-F238E27FC236}">
                  <a16:creationId xmlns:a16="http://schemas.microsoft.com/office/drawing/2014/main" xmlns="" id="{3BE5BB5A-BB14-4120-9175-25BDBE7BE2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372911" y="4432259"/>
              <a:ext cx="139255" cy="413545"/>
            </a:xfrm>
            <a:custGeom>
              <a:avLst/>
              <a:gdLst/>
              <a:ahLst/>
              <a:cxnLst/>
              <a:rect l="0" t="0" r="0" b="0"/>
              <a:pathLst>
                <a:path w="139255" h="413545">
                  <a:moveTo>
                    <a:pt x="8839" y="165141"/>
                  </a:moveTo>
                  <a:lnTo>
                    <a:pt x="8839" y="165141"/>
                  </a:lnTo>
                  <a:lnTo>
                    <a:pt x="5468" y="168512"/>
                  </a:lnTo>
                  <a:lnTo>
                    <a:pt x="0" y="184092"/>
                  </a:lnTo>
                  <a:lnTo>
                    <a:pt x="1971" y="224780"/>
                  </a:lnTo>
                  <a:lnTo>
                    <a:pt x="7901" y="261834"/>
                  </a:lnTo>
                  <a:lnTo>
                    <a:pt x="17577" y="303779"/>
                  </a:lnTo>
                  <a:lnTo>
                    <a:pt x="24520" y="346075"/>
                  </a:lnTo>
                  <a:lnTo>
                    <a:pt x="25480" y="380872"/>
                  </a:lnTo>
                  <a:lnTo>
                    <a:pt x="18160" y="406548"/>
                  </a:lnTo>
                  <a:lnTo>
                    <a:pt x="13452" y="413544"/>
                  </a:lnTo>
                  <a:lnTo>
                    <a:pt x="11914" y="412587"/>
                  </a:lnTo>
                  <a:lnTo>
                    <a:pt x="10205" y="403998"/>
                  </a:lnTo>
                  <a:lnTo>
                    <a:pt x="8403" y="362527"/>
                  </a:lnTo>
                  <a:lnTo>
                    <a:pt x="5588" y="328127"/>
                  </a:lnTo>
                  <a:lnTo>
                    <a:pt x="5748" y="283675"/>
                  </a:lnTo>
                  <a:lnTo>
                    <a:pt x="6778" y="258980"/>
                  </a:lnTo>
                  <a:lnTo>
                    <a:pt x="8876" y="232640"/>
                  </a:lnTo>
                  <a:lnTo>
                    <a:pt x="11686" y="205201"/>
                  </a:lnTo>
                  <a:lnTo>
                    <a:pt x="14970" y="177031"/>
                  </a:lnTo>
                  <a:lnTo>
                    <a:pt x="18571" y="151195"/>
                  </a:lnTo>
                  <a:lnTo>
                    <a:pt x="26334" y="103674"/>
                  </a:lnTo>
                  <a:lnTo>
                    <a:pt x="36370" y="66561"/>
                  </a:lnTo>
                  <a:lnTo>
                    <a:pt x="52038" y="25630"/>
                  </a:lnTo>
                  <a:lnTo>
                    <a:pt x="61906" y="7886"/>
                  </a:lnTo>
                  <a:lnTo>
                    <a:pt x="73346" y="0"/>
                  </a:lnTo>
                  <a:lnTo>
                    <a:pt x="78655" y="13"/>
                  </a:lnTo>
                  <a:lnTo>
                    <a:pt x="83605" y="2139"/>
                  </a:lnTo>
                  <a:lnTo>
                    <a:pt x="88316" y="5673"/>
                  </a:lnTo>
                  <a:lnTo>
                    <a:pt x="95433" y="20889"/>
                  </a:lnTo>
                  <a:lnTo>
                    <a:pt x="102379" y="65150"/>
                  </a:lnTo>
                  <a:lnTo>
                    <a:pt x="93470" y="102118"/>
                  </a:lnTo>
                  <a:lnTo>
                    <a:pt x="69190" y="145744"/>
                  </a:lnTo>
                  <a:lnTo>
                    <a:pt x="60199" y="158027"/>
                  </a:lnTo>
                  <a:lnTo>
                    <a:pt x="63176" y="155194"/>
                  </a:lnTo>
                  <a:lnTo>
                    <a:pt x="75269" y="153256"/>
                  </a:lnTo>
                  <a:lnTo>
                    <a:pt x="95628" y="156054"/>
                  </a:lnTo>
                  <a:lnTo>
                    <a:pt x="116163" y="164722"/>
                  </a:lnTo>
                  <a:lnTo>
                    <a:pt x="132282" y="176227"/>
                  </a:lnTo>
                  <a:lnTo>
                    <a:pt x="137786" y="186296"/>
                  </a:lnTo>
                  <a:lnTo>
                    <a:pt x="139254" y="191944"/>
                  </a:lnTo>
                  <a:lnTo>
                    <a:pt x="137122" y="205745"/>
                  </a:lnTo>
                  <a:lnTo>
                    <a:pt x="130764" y="219877"/>
                  </a:lnTo>
                  <a:lnTo>
                    <a:pt x="120883" y="230861"/>
                  </a:lnTo>
                  <a:lnTo>
                    <a:pt x="103421" y="241607"/>
                  </a:lnTo>
                  <a:lnTo>
                    <a:pt x="84841" y="245888"/>
                  </a:lnTo>
                  <a:lnTo>
                    <a:pt x="74132" y="243127"/>
                  </a:lnTo>
                  <a:lnTo>
                    <a:pt x="69301" y="240415"/>
                  </a:lnTo>
                  <a:lnTo>
                    <a:pt x="66080" y="235785"/>
                  </a:lnTo>
                  <a:lnTo>
                    <a:pt x="59639" y="209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272">
              <a:extLst>
                <a:ext uri="{FF2B5EF4-FFF2-40B4-BE49-F238E27FC236}">
                  <a16:creationId xmlns:a16="http://schemas.microsoft.com/office/drawing/2014/main" xmlns="" id="{31BF5C2B-52B6-4D4E-B9FA-E5AF511D5BB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565900" y="4330700"/>
              <a:ext cx="6273" cy="165101"/>
            </a:xfrm>
            <a:custGeom>
              <a:avLst/>
              <a:gdLst/>
              <a:ahLst/>
              <a:cxnLst/>
              <a:rect l="0" t="0" r="0" b="0"/>
              <a:pathLst>
                <a:path w="6273" h="16510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6088" y="80755"/>
                  </a:lnTo>
                  <a:lnTo>
                    <a:pt x="6272" y="120118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73">
              <a:extLst>
                <a:ext uri="{FF2B5EF4-FFF2-40B4-BE49-F238E27FC236}">
                  <a16:creationId xmlns:a16="http://schemas.microsoft.com/office/drawing/2014/main" xmlns="" id="{63035AFC-6AC6-4A6E-A3CB-3848C17E818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467279" y="4306806"/>
              <a:ext cx="219272" cy="30245"/>
            </a:xfrm>
            <a:custGeom>
              <a:avLst/>
              <a:gdLst/>
              <a:ahLst/>
              <a:cxnLst/>
              <a:rect l="0" t="0" r="0" b="0"/>
              <a:pathLst>
                <a:path w="219272" h="30245">
                  <a:moveTo>
                    <a:pt x="3371" y="30244"/>
                  </a:moveTo>
                  <a:lnTo>
                    <a:pt x="3371" y="30244"/>
                  </a:lnTo>
                  <a:lnTo>
                    <a:pt x="0" y="26873"/>
                  </a:lnTo>
                  <a:lnTo>
                    <a:pt x="1124" y="25175"/>
                  </a:lnTo>
                  <a:lnTo>
                    <a:pt x="8016" y="21406"/>
                  </a:lnTo>
                  <a:lnTo>
                    <a:pt x="40652" y="11946"/>
                  </a:lnTo>
                  <a:lnTo>
                    <a:pt x="77796" y="6119"/>
                  </a:lnTo>
                  <a:lnTo>
                    <a:pt x="119703" y="1883"/>
                  </a:lnTo>
                  <a:lnTo>
                    <a:pt x="157145" y="0"/>
                  </a:lnTo>
                  <a:lnTo>
                    <a:pt x="204072" y="3155"/>
                  </a:lnTo>
                  <a:lnTo>
                    <a:pt x="219271" y="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74">
              <a:extLst>
                <a:ext uri="{FF2B5EF4-FFF2-40B4-BE49-F238E27FC236}">
                  <a16:creationId xmlns:a16="http://schemas.microsoft.com/office/drawing/2014/main" xmlns="" id="{70BA81D0-F713-471F-A080-4860B11D22F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724911" y="4490333"/>
              <a:ext cx="145790" cy="221368"/>
            </a:xfrm>
            <a:custGeom>
              <a:avLst/>
              <a:gdLst/>
              <a:ahLst/>
              <a:cxnLst/>
              <a:rect l="0" t="0" r="0" b="0"/>
              <a:pathLst>
                <a:path w="145790" h="22136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23284" y="37434"/>
                  </a:lnTo>
                  <a:lnTo>
                    <a:pt x="51165" y="72794"/>
                  </a:lnTo>
                  <a:lnTo>
                    <a:pt x="90706" y="116432"/>
                  </a:lnTo>
                  <a:lnTo>
                    <a:pt x="124294" y="161347"/>
                  </a:lnTo>
                  <a:lnTo>
                    <a:pt x="139420" y="195822"/>
                  </a:lnTo>
                  <a:lnTo>
                    <a:pt x="14578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75">
              <a:extLst>
                <a:ext uri="{FF2B5EF4-FFF2-40B4-BE49-F238E27FC236}">
                  <a16:creationId xmlns:a16="http://schemas.microsoft.com/office/drawing/2014/main" xmlns="" id="{849617AB-70E2-4D3F-93DE-710A29F75F0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724650" y="4490333"/>
              <a:ext cx="139701" cy="208668"/>
            </a:xfrm>
            <a:custGeom>
              <a:avLst/>
              <a:gdLst/>
              <a:ahLst/>
              <a:cxnLst/>
              <a:rect l="0" t="0" r="0" b="0"/>
              <a:pathLst>
                <a:path w="139701" h="2086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2792" y="441"/>
                  </a:lnTo>
                  <a:lnTo>
                    <a:pt x="130861" y="0"/>
                  </a:lnTo>
                  <a:lnTo>
                    <a:pt x="128869" y="1116"/>
                  </a:lnTo>
                  <a:lnTo>
                    <a:pt x="98589" y="42459"/>
                  </a:lnTo>
                  <a:lnTo>
                    <a:pt x="75308" y="78752"/>
                  </a:lnTo>
                  <a:lnTo>
                    <a:pt x="52417" y="120785"/>
                  </a:lnTo>
                  <a:lnTo>
                    <a:pt x="30347" y="160756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276">
              <a:extLst>
                <a:ext uri="{FF2B5EF4-FFF2-40B4-BE49-F238E27FC236}">
                  <a16:creationId xmlns:a16="http://schemas.microsoft.com/office/drawing/2014/main" xmlns="" id="{A709AE72-94FB-437A-A799-36CF065099C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953250" y="4381500"/>
              <a:ext cx="23011" cy="158751"/>
            </a:xfrm>
            <a:custGeom>
              <a:avLst/>
              <a:gdLst/>
              <a:ahLst/>
              <a:cxnLst/>
              <a:rect l="0" t="0" r="0" b="0"/>
              <a:pathLst>
                <a:path w="23011" h="158751">
                  <a:moveTo>
                    <a:pt x="12700" y="0"/>
                  </a:moveTo>
                  <a:lnTo>
                    <a:pt x="12700" y="0"/>
                  </a:lnTo>
                  <a:lnTo>
                    <a:pt x="22826" y="38269"/>
                  </a:lnTo>
                  <a:lnTo>
                    <a:pt x="23010" y="77070"/>
                  </a:lnTo>
                  <a:lnTo>
                    <a:pt x="16461" y="11870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277">
              <a:extLst>
                <a:ext uri="{FF2B5EF4-FFF2-40B4-BE49-F238E27FC236}">
                  <a16:creationId xmlns:a16="http://schemas.microsoft.com/office/drawing/2014/main" xmlns="" id="{CCB9B9F5-EDF9-4FB1-AE00-B67A1FCDB61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864350" y="4362601"/>
              <a:ext cx="215901" cy="12550"/>
            </a:xfrm>
            <a:custGeom>
              <a:avLst/>
              <a:gdLst/>
              <a:ahLst/>
              <a:cxnLst/>
              <a:rect l="0" t="0" r="0" b="0"/>
              <a:pathLst>
                <a:path w="215901" h="12550">
                  <a:moveTo>
                    <a:pt x="0" y="12549"/>
                  </a:moveTo>
                  <a:lnTo>
                    <a:pt x="0" y="12549"/>
                  </a:lnTo>
                  <a:lnTo>
                    <a:pt x="0" y="9178"/>
                  </a:lnTo>
                  <a:lnTo>
                    <a:pt x="1881" y="5641"/>
                  </a:lnTo>
                  <a:lnTo>
                    <a:pt x="3370" y="3710"/>
                  </a:lnTo>
                  <a:lnTo>
                    <a:pt x="39001" y="611"/>
                  </a:lnTo>
                  <a:lnTo>
                    <a:pt x="72602" y="188"/>
                  </a:lnTo>
                  <a:lnTo>
                    <a:pt x="111054" y="0"/>
                  </a:lnTo>
                  <a:lnTo>
                    <a:pt x="149546" y="621"/>
                  </a:lnTo>
                  <a:lnTo>
                    <a:pt x="194044" y="4233"/>
                  </a:lnTo>
                  <a:lnTo>
                    <a:pt x="215900" y="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78">
              <a:extLst>
                <a:ext uri="{FF2B5EF4-FFF2-40B4-BE49-F238E27FC236}">
                  <a16:creationId xmlns:a16="http://schemas.microsoft.com/office/drawing/2014/main" xmlns="" id="{92C3DA15-5164-4594-BFC6-2CC50063B5D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127391" y="4508500"/>
              <a:ext cx="105260" cy="107951"/>
            </a:xfrm>
            <a:custGeom>
              <a:avLst/>
              <a:gdLst/>
              <a:ahLst/>
              <a:cxnLst/>
              <a:rect l="0" t="0" r="0" b="0"/>
              <a:pathLst>
                <a:path w="105260" h="1079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9" y="3763"/>
                  </a:lnTo>
                  <a:lnTo>
                    <a:pt x="42950" y="50901"/>
                  </a:lnTo>
                  <a:lnTo>
                    <a:pt x="84205" y="91222"/>
                  </a:lnTo>
                  <a:lnTo>
                    <a:pt x="10525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79">
              <a:extLst>
                <a:ext uri="{FF2B5EF4-FFF2-40B4-BE49-F238E27FC236}">
                  <a16:creationId xmlns:a16="http://schemas.microsoft.com/office/drawing/2014/main" xmlns="" id="{AA68869E-0191-4AC7-8EBC-E8C2C35BF8E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245911" y="4515112"/>
              <a:ext cx="81990" cy="270597"/>
            </a:xfrm>
            <a:custGeom>
              <a:avLst/>
              <a:gdLst/>
              <a:ahLst/>
              <a:cxnLst/>
              <a:rect l="0" t="0" r="0" b="0"/>
              <a:pathLst>
                <a:path w="81990" h="270597">
                  <a:moveTo>
                    <a:pt x="81989" y="6088"/>
                  </a:moveTo>
                  <a:lnTo>
                    <a:pt x="81989" y="6088"/>
                  </a:lnTo>
                  <a:lnTo>
                    <a:pt x="81988" y="621"/>
                  </a:lnTo>
                  <a:lnTo>
                    <a:pt x="81284" y="326"/>
                  </a:lnTo>
                  <a:lnTo>
                    <a:pt x="78618" y="0"/>
                  </a:lnTo>
                  <a:lnTo>
                    <a:pt x="69780" y="3187"/>
                  </a:lnTo>
                  <a:lnTo>
                    <a:pt x="29750" y="29925"/>
                  </a:lnTo>
                  <a:lnTo>
                    <a:pt x="16740" y="48773"/>
                  </a:lnTo>
                  <a:lnTo>
                    <a:pt x="3705" y="91529"/>
                  </a:lnTo>
                  <a:lnTo>
                    <a:pt x="0" y="135071"/>
                  </a:lnTo>
                  <a:lnTo>
                    <a:pt x="3368" y="172952"/>
                  </a:lnTo>
                  <a:lnTo>
                    <a:pt x="9540" y="214984"/>
                  </a:lnTo>
                  <a:lnTo>
                    <a:pt x="16936" y="261503"/>
                  </a:lnTo>
                  <a:lnTo>
                    <a:pt x="18182" y="270559"/>
                  </a:lnTo>
                  <a:lnTo>
                    <a:pt x="18990" y="270596"/>
                  </a:lnTo>
                  <a:lnTo>
                    <a:pt x="24839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280">
              <a:extLst>
                <a:ext uri="{FF2B5EF4-FFF2-40B4-BE49-F238E27FC236}">
                  <a16:creationId xmlns:a16="http://schemas.microsoft.com/office/drawing/2014/main" xmlns="" id="{AE93BE69-4224-46C9-8EFE-AE9E45A6B4A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762500" y="4680027"/>
              <a:ext cx="127001" cy="12624"/>
            </a:xfrm>
            <a:custGeom>
              <a:avLst/>
              <a:gdLst/>
              <a:ahLst/>
              <a:cxnLst/>
              <a:rect l="0" t="0" r="0" b="0"/>
              <a:pathLst>
                <a:path w="127001" h="1262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38974" y="4997"/>
                  </a:lnTo>
                  <a:lnTo>
                    <a:pt x="86088" y="11479"/>
                  </a:lnTo>
                  <a:lnTo>
                    <a:pt x="127000" y="1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664">
            <a:extLst>
              <a:ext uri="{FF2B5EF4-FFF2-40B4-BE49-F238E27FC236}">
                <a16:creationId xmlns:a16="http://schemas.microsoft.com/office/drawing/2014/main" xmlns="" id="{26206605-BCFF-41EB-BE24-DD9407669276}"/>
              </a:ext>
            </a:extLst>
          </p:cNvPr>
          <p:cNvGrpSpPr/>
          <p:nvPr/>
        </p:nvGrpSpPr>
        <p:grpSpPr>
          <a:xfrm>
            <a:off x="7531100" y="4450647"/>
            <a:ext cx="454335" cy="389104"/>
            <a:chOff x="7531100" y="4450647"/>
            <a:chExt cx="454335" cy="389104"/>
          </a:xfrm>
        </p:grpSpPr>
        <p:sp>
          <p:nvSpPr>
            <p:cNvPr id="167" name="SMARTInkShape-3281">
              <a:extLst>
                <a:ext uri="{FF2B5EF4-FFF2-40B4-BE49-F238E27FC236}">
                  <a16:creationId xmlns:a16="http://schemas.microsoft.com/office/drawing/2014/main" xmlns="" id="{A9326619-DA48-43F4-A99E-57A25AAA68C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31100" y="4654550"/>
              <a:ext cx="184151" cy="9886"/>
            </a:xfrm>
            <a:custGeom>
              <a:avLst/>
              <a:gdLst/>
              <a:ahLst/>
              <a:cxnLst/>
              <a:rect l="0" t="0" r="0" b="0"/>
              <a:pathLst>
                <a:path w="184151" h="9886">
                  <a:moveTo>
                    <a:pt x="0" y="6350"/>
                  </a:moveTo>
                  <a:lnTo>
                    <a:pt x="0" y="6350"/>
                  </a:lnTo>
                  <a:lnTo>
                    <a:pt x="12551" y="4468"/>
                  </a:lnTo>
                  <a:lnTo>
                    <a:pt x="24628" y="2692"/>
                  </a:lnTo>
                  <a:lnTo>
                    <a:pt x="69283" y="6641"/>
                  </a:lnTo>
                  <a:lnTo>
                    <a:pt x="108173" y="9885"/>
                  </a:lnTo>
                  <a:lnTo>
                    <a:pt x="148155" y="7712"/>
                  </a:lnTo>
                  <a:lnTo>
                    <a:pt x="172544" y="604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82">
              <a:extLst>
                <a:ext uri="{FF2B5EF4-FFF2-40B4-BE49-F238E27FC236}">
                  <a16:creationId xmlns:a16="http://schemas.microsoft.com/office/drawing/2014/main" xmlns="" id="{D83CD09C-F0F1-4601-B724-5F51E69B5CF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829550" y="4450647"/>
              <a:ext cx="155885" cy="389104"/>
            </a:xfrm>
            <a:custGeom>
              <a:avLst/>
              <a:gdLst/>
              <a:ahLst/>
              <a:cxnLst/>
              <a:rect l="0" t="0" r="0" b="0"/>
              <a:pathLst>
                <a:path w="155885" h="389104">
                  <a:moveTo>
                    <a:pt x="0" y="153103"/>
                  </a:moveTo>
                  <a:lnTo>
                    <a:pt x="0" y="153103"/>
                  </a:lnTo>
                  <a:lnTo>
                    <a:pt x="705" y="159583"/>
                  </a:lnTo>
                  <a:lnTo>
                    <a:pt x="10831" y="202617"/>
                  </a:lnTo>
                  <a:lnTo>
                    <a:pt x="16301" y="237859"/>
                  </a:lnTo>
                  <a:lnTo>
                    <a:pt x="18236" y="279267"/>
                  </a:lnTo>
                  <a:lnTo>
                    <a:pt x="18104" y="321405"/>
                  </a:lnTo>
                  <a:lnTo>
                    <a:pt x="13976" y="364200"/>
                  </a:lnTo>
                  <a:lnTo>
                    <a:pt x="12812" y="389103"/>
                  </a:lnTo>
                  <a:lnTo>
                    <a:pt x="12774" y="388753"/>
                  </a:lnTo>
                  <a:lnTo>
                    <a:pt x="18173" y="349390"/>
                  </a:lnTo>
                  <a:lnTo>
                    <a:pt x="18790" y="306042"/>
                  </a:lnTo>
                  <a:lnTo>
                    <a:pt x="18935" y="267407"/>
                  </a:lnTo>
                  <a:lnTo>
                    <a:pt x="18999" y="225071"/>
                  </a:lnTo>
                  <a:lnTo>
                    <a:pt x="19027" y="182737"/>
                  </a:lnTo>
                  <a:lnTo>
                    <a:pt x="20922" y="144166"/>
                  </a:lnTo>
                  <a:lnTo>
                    <a:pt x="23410" y="109620"/>
                  </a:lnTo>
                  <a:lnTo>
                    <a:pt x="26221" y="67076"/>
                  </a:lnTo>
                  <a:lnTo>
                    <a:pt x="39098" y="24502"/>
                  </a:lnTo>
                  <a:lnTo>
                    <a:pt x="47716" y="10574"/>
                  </a:lnTo>
                  <a:lnTo>
                    <a:pt x="58601" y="2032"/>
                  </a:lnTo>
                  <a:lnTo>
                    <a:pt x="63761" y="178"/>
                  </a:lnTo>
                  <a:lnTo>
                    <a:pt x="73259" y="0"/>
                  </a:lnTo>
                  <a:lnTo>
                    <a:pt x="77061" y="2351"/>
                  </a:lnTo>
                  <a:lnTo>
                    <a:pt x="83168" y="10607"/>
                  </a:lnTo>
                  <a:lnTo>
                    <a:pt x="87202" y="27156"/>
                  </a:lnTo>
                  <a:lnTo>
                    <a:pt x="85026" y="52207"/>
                  </a:lnTo>
                  <a:lnTo>
                    <a:pt x="71833" y="97553"/>
                  </a:lnTo>
                  <a:lnTo>
                    <a:pt x="70437" y="108735"/>
                  </a:lnTo>
                  <a:lnTo>
                    <a:pt x="70947" y="110825"/>
                  </a:lnTo>
                  <a:lnTo>
                    <a:pt x="71993" y="112218"/>
                  </a:lnTo>
                  <a:lnTo>
                    <a:pt x="73395" y="113146"/>
                  </a:lnTo>
                  <a:lnTo>
                    <a:pt x="86490" y="114636"/>
                  </a:lnTo>
                  <a:lnTo>
                    <a:pt x="114819" y="118326"/>
                  </a:lnTo>
                  <a:lnTo>
                    <a:pt x="133503" y="130569"/>
                  </a:lnTo>
                  <a:lnTo>
                    <a:pt x="149075" y="147602"/>
                  </a:lnTo>
                  <a:lnTo>
                    <a:pt x="154449" y="159830"/>
                  </a:lnTo>
                  <a:lnTo>
                    <a:pt x="155884" y="166055"/>
                  </a:lnTo>
                  <a:lnTo>
                    <a:pt x="154722" y="172320"/>
                  </a:lnTo>
                  <a:lnTo>
                    <a:pt x="147787" y="184927"/>
                  </a:lnTo>
                  <a:lnTo>
                    <a:pt x="131983" y="200554"/>
                  </a:lnTo>
                  <a:lnTo>
                    <a:pt x="120042" y="205942"/>
                  </a:lnTo>
                  <a:lnTo>
                    <a:pt x="107679" y="207632"/>
                  </a:lnTo>
                  <a:lnTo>
                    <a:pt x="82550" y="20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83">
              <a:extLst>
                <a:ext uri="{FF2B5EF4-FFF2-40B4-BE49-F238E27FC236}">
                  <a16:creationId xmlns:a16="http://schemas.microsoft.com/office/drawing/2014/main" xmlns="" id="{29EE5BE7-96C1-4980-8E4D-87F1C37E8C8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622979" y="4559300"/>
              <a:ext cx="28772" cy="209551"/>
            </a:xfrm>
            <a:custGeom>
              <a:avLst/>
              <a:gdLst/>
              <a:ahLst/>
              <a:cxnLst/>
              <a:rect l="0" t="0" r="0" b="0"/>
              <a:pathLst>
                <a:path w="28772" h="2095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4" y="27789"/>
                  </a:lnTo>
                  <a:lnTo>
                    <a:pt x="9492" y="63110"/>
                  </a:lnTo>
                  <a:lnTo>
                    <a:pt x="14122" y="108226"/>
                  </a:lnTo>
                  <a:lnTo>
                    <a:pt x="15494" y="150600"/>
                  </a:lnTo>
                  <a:lnTo>
                    <a:pt x="21027" y="190588"/>
                  </a:lnTo>
                  <a:lnTo>
                    <a:pt x="2877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3284">
            <a:extLst>
              <a:ext uri="{FF2B5EF4-FFF2-40B4-BE49-F238E27FC236}">
                <a16:creationId xmlns:a16="http://schemas.microsoft.com/office/drawing/2014/main" xmlns="" id="{D1E94043-DFAB-4BE3-8043-73F764CB66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85249" y="2267840"/>
            <a:ext cx="3200402" cy="80231"/>
          </a:xfrm>
          <a:custGeom>
            <a:avLst/>
            <a:gdLst/>
            <a:ahLst/>
            <a:cxnLst/>
            <a:rect l="0" t="0" r="0" b="0"/>
            <a:pathLst>
              <a:path w="3200402" h="80231">
                <a:moveTo>
                  <a:pt x="1" y="5460"/>
                </a:moveTo>
                <a:lnTo>
                  <a:pt x="1" y="5460"/>
                </a:lnTo>
                <a:lnTo>
                  <a:pt x="0" y="8831"/>
                </a:lnTo>
                <a:lnTo>
                  <a:pt x="7527" y="12368"/>
                </a:lnTo>
                <a:lnTo>
                  <a:pt x="13485" y="14298"/>
                </a:lnTo>
                <a:lnTo>
                  <a:pt x="55580" y="13645"/>
                </a:lnTo>
                <a:lnTo>
                  <a:pt x="77975" y="13033"/>
                </a:lnTo>
                <a:lnTo>
                  <a:pt x="104195" y="12625"/>
                </a:lnTo>
                <a:lnTo>
                  <a:pt x="132963" y="12354"/>
                </a:lnTo>
                <a:lnTo>
                  <a:pt x="168371" y="11467"/>
                </a:lnTo>
                <a:lnTo>
                  <a:pt x="208203" y="10170"/>
                </a:lnTo>
                <a:lnTo>
                  <a:pt x="250986" y="8600"/>
                </a:lnTo>
                <a:lnTo>
                  <a:pt x="300674" y="7553"/>
                </a:lnTo>
                <a:lnTo>
                  <a:pt x="354966" y="6855"/>
                </a:lnTo>
                <a:lnTo>
                  <a:pt x="412328" y="6390"/>
                </a:lnTo>
                <a:lnTo>
                  <a:pt x="475263" y="6080"/>
                </a:lnTo>
                <a:lnTo>
                  <a:pt x="541915" y="5873"/>
                </a:lnTo>
                <a:lnTo>
                  <a:pt x="611044" y="5736"/>
                </a:lnTo>
                <a:lnTo>
                  <a:pt x="685351" y="5644"/>
                </a:lnTo>
                <a:lnTo>
                  <a:pt x="763113" y="5582"/>
                </a:lnTo>
                <a:lnTo>
                  <a:pt x="843175" y="5542"/>
                </a:lnTo>
                <a:lnTo>
                  <a:pt x="930418" y="4809"/>
                </a:lnTo>
                <a:lnTo>
                  <a:pt x="1022445" y="3615"/>
                </a:lnTo>
                <a:lnTo>
                  <a:pt x="1117663" y="2113"/>
                </a:lnTo>
                <a:lnTo>
                  <a:pt x="1216421" y="1112"/>
                </a:lnTo>
                <a:lnTo>
                  <a:pt x="1317536" y="445"/>
                </a:lnTo>
                <a:lnTo>
                  <a:pt x="1420224" y="0"/>
                </a:lnTo>
                <a:lnTo>
                  <a:pt x="1523961" y="409"/>
                </a:lnTo>
                <a:lnTo>
                  <a:pt x="1628396" y="1387"/>
                </a:lnTo>
                <a:lnTo>
                  <a:pt x="1733298" y="2744"/>
                </a:lnTo>
                <a:lnTo>
                  <a:pt x="1839216" y="4355"/>
                </a:lnTo>
                <a:lnTo>
                  <a:pt x="1945810" y="6135"/>
                </a:lnTo>
                <a:lnTo>
                  <a:pt x="2052857" y="8026"/>
                </a:lnTo>
                <a:lnTo>
                  <a:pt x="2156678" y="11404"/>
                </a:lnTo>
                <a:lnTo>
                  <a:pt x="2258347" y="15773"/>
                </a:lnTo>
                <a:lnTo>
                  <a:pt x="2358582" y="20802"/>
                </a:lnTo>
                <a:lnTo>
                  <a:pt x="2453627" y="25565"/>
                </a:lnTo>
                <a:lnTo>
                  <a:pt x="2545213" y="30152"/>
                </a:lnTo>
                <a:lnTo>
                  <a:pt x="2634493" y="34622"/>
                </a:lnTo>
                <a:lnTo>
                  <a:pt x="2719412" y="39718"/>
                </a:lnTo>
                <a:lnTo>
                  <a:pt x="2801425" y="45232"/>
                </a:lnTo>
                <a:lnTo>
                  <a:pt x="2881501" y="51025"/>
                </a:lnTo>
                <a:lnTo>
                  <a:pt x="2952524" y="57003"/>
                </a:lnTo>
                <a:lnTo>
                  <a:pt x="3017511" y="63106"/>
                </a:lnTo>
                <a:lnTo>
                  <a:pt x="3078474" y="69290"/>
                </a:lnTo>
                <a:lnTo>
                  <a:pt x="3119114" y="73414"/>
                </a:lnTo>
                <a:lnTo>
                  <a:pt x="3164275" y="77995"/>
                </a:lnTo>
                <a:lnTo>
                  <a:pt x="3193264" y="80230"/>
                </a:lnTo>
                <a:lnTo>
                  <a:pt x="3195642" y="79296"/>
                </a:lnTo>
                <a:lnTo>
                  <a:pt x="3197229" y="77967"/>
                </a:lnTo>
                <a:lnTo>
                  <a:pt x="3198991" y="72728"/>
                </a:lnTo>
                <a:lnTo>
                  <a:pt x="3200401" y="6261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666">
            <a:extLst>
              <a:ext uri="{FF2B5EF4-FFF2-40B4-BE49-F238E27FC236}">
                <a16:creationId xmlns:a16="http://schemas.microsoft.com/office/drawing/2014/main" xmlns="" id="{05C5FB4F-E3B8-4480-894F-F93A8A5C1F71}"/>
              </a:ext>
            </a:extLst>
          </p:cNvPr>
          <p:cNvGrpSpPr/>
          <p:nvPr/>
        </p:nvGrpSpPr>
        <p:grpSpPr>
          <a:xfrm>
            <a:off x="7994649" y="4262615"/>
            <a:ext cx="1171869" cy="598172"/>
            <a:chOff x="7994649" y="4262615"/>
            <a:chExt cx="1171869" cy="598172"/>
          </a:xfrm>
        </p:grpSpPr>
        <p:sp>
          <p:nvSpPr>
            <p:cNvPr id="172" name="SMARTInkShape-3285">
              <a:extLst>
                <a:ext uri="{FF2B5EF4-FFF2-40B4-BE49-F238E27FC236}">
                  <a16:creationId xmlns:a16="http://schemas.microsoft.com/office/drawing/2014/main" xmlns="" id="{87B53B90-0074-425D-BD9C-6CD736A935E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58150" y="42989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9" y="3371"/>
                  </a:lnTo>
                  <a:lnTo>
                    <a:pt x="10983" y="12552"/>
                  </a:lnTo>
                  <a:lnTo>
                    <a:pt x="12474" y="54569"/>
                  </a:lnTo>
                  <a:lnTo>
                    <a:pt x="12655" y="93695"/>
                  </a:lnTo>
                  <a:lnTo>
                    <a:pt x="12698" y="141247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86">
              <a:extLst>
                <a:ext uri="{FF2B5EF4-FFF2-40B4-BE49-F238E27FC236}">
                  <a16:creationId xmlns:a16="http://schemas.microsoft.com/office/drawing/2014/main" xmlns="" id="{EDD2049A-556F-4CF9-8673-2592F692601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994649" y="4262615"/>
              <a:ext cx="171452" cy="42686"/>
            </a:xfrm>
            <a:custGeom>
              <a:avLst/>
              <a:gdLst/>
              <a:ahLst/>
              <a:cxnLst/>
              <a:rect l="0" t="0" r="0" b="0"/>
              <a:pathLst>
                <a:path w="171452" h="42686">
                  <a:moveTo>
                    <a:pt x="1" y="42685"/>
                  </a:moveTo>
                  <a:lnTo>
                    <a:pt x="1" y="42685"/>
                  </a:lnTo>
                  <a:lnTo>
                    <a:pt x="0" y="39314"/>
                  </a:lnTo>
                  <a:lnTo>
                    <a:pt x="3764" y="35777"/>
                  </a:lnTo>
                  <a:lnTo>
                    <a:pt x="27790" y="24387"/>
                  </a:lnTo>
                  <a:lnTo>
                    <a:pt x="66482" y="12647"/>
                  </a:lnTo>
                  <a:lnTo>
                    <a:pt x="110324" y="3603"/>
                  </a:lnTo>
                  <a:lnTo>
                    <a:pt x="152058" y="0"/>
                  </a:lnTo>
                  <a:lnTo>
                    <a:pt x="171451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87">
              <a:extLst>
                <a:ext uri="{FF2B5EF4-FFF2-40B4-BE49-F238E27FC236}">
                  <a16:creationId xmlns:a16="http://schemas.microsoft.com/office/drawing/2014/main" xmlns="" id="{02BA5EDA-A489-45CC-9392-034F92ED09B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80400" y="4495800"/>
              <a:ext cx="133351" cy="203201"/>
            </a:xfrm>
            <a:custGeom>
              <a:avLst/>
              <a:gdLst/>
              <a:ahLst/>
              <a:cxnLst/>
              <a:rect l="0" t="0" r="0" b="0"/>
              <a:pathLst>
                <a:path w="133351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45779" y="46453"/>
                  </a:lnTo>
                  <a:lnTo>
                    <a:pt x="78579" y="90550"/>
                  </a:lnTo>
                  <a:lnTo>
                    <a:pt x="103794" y="127489"/>
                  </a:lnTo>
                  <a:lnTo>
                    <a:pt x="126048" y="167758"/>
                  </a:lnTo>
                  <a:lnTo>
                    <a:pt x="133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288">
              <a:extLst>
                <a:ext uri="{FF2B5EF4-FFF2-40B4-BE49-F238E27FC236}">
                  <a16:creationId xmlns:a16="http://schemas.microsoft.com/office/drawing/2014/main" xmlns="" id="{109C74F9-0C80-4639-B79A-EEBB6ED4EDE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305800" y="4483983"/>
              <a:ext cx="133351" cy="202318"/>
            </a:xfrm>
            <a:custGeom>
              <a:avLst/>
              <a:gdLst/>
              <a:ahLst/>
              <a:cxnLst/>
              <a:rect l="0" t="0" r="0" b="0"/>
              <a:pathLst>
                <a:path w="133351" h="202318">
                  <a:moveTo>
                    <a:pt x="133350" y="5467"/>
                  </a:moveTo>
                  <a:lnTo>
                    <a:pt x="133350" y="5467"/>
                  </a:lnTo>
                  <a:lnTo>
                    <a:pt x="133350" y="2096"/>
                  </a:lnTo>
                  <a:lnTo>
                    <a:pt x="132644" y="1103"/>
                  </a:lnTo>
                  <a:lnTo>
                    <a:pt x="131469" y="441"/>
                  </a:lnTo>
                  <a:lnTo>
                    <a:pt x="129979" y="0"/>
                  </a:lnTo>
                  <a:lnTo>
                    <a:pt x="128281" y="1822"/>
                  </a:lnTo>
                  <a:lnTo>
                    <a:pt x="109862" y="42507"/>
                  </a:lnTo>
                  <a:lnTo>
                    <a:pt x="81256" y="89062"/>
                  </a:lnTo>
                  <a:lnTo>
                    <a:pt x="54885" y="126426"/>
                  </a:lnTo>
                  <a:lnTo>
                    <a:pt x="24482" y="166865"/>
                  </a:lnTo>
                  <a:lnTo>
                    <a:pt x="7344" y="196185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289">
              <a:extLst>
                <a:ext uri="{FF2B5EF4-FFF2-40B4-BE49-F238E27FC236}">
                  <a16:creationId xmlns:a16="http://schemas.microsoft.com/office/drawing/2014/main" xmlns="" id="{92E99064-0A4B-42F0-A75A-EBDC2323C81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540750" y="4330700"/>
              <a:ext cx="15810" cy="158751"/>
            </a:xfrm>
            <a:custGeom>
              <a:avLst/>
              <a:gdLst/>
              <a:ahLst/>
              <a:cxnLst/>
              <a:rect l="0" t="0" r="0" b="0"/>
              <a:pathLst>
                <a:path w="15810" h="158751">
                  <a:moveTo>
                    <a:pt x="6350" y="0"/>
                  </a:moveTo>
                  <a:lnTo>
                    <a:pt x="6350" y="0"/>
                  </a:lnTo>
                  <a:lnTo>
                    <a:pt x="10714" y="16620"/>
                  </a:lnTo>
                  <a:lnTo>
                    <a:pt x="15809" y="62457"/>
                  </a:lnTo>
                  <a:lnTo>
                    <a:pt x="11348" y="100193"/>
                  </a:lnTo>
                  <a:lnTo>
                    <a:pt x="1982" y="147337"/>
                  </a:lnTo>
                  <a:lnTo>
                    <a:pt x="587" y="15795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90">
              <a:extLst>
                <a:ext uri="{FF2B5EF4-FFF2-40B4-BE49-F238E27FC236}">
                  <a16:creationId xmlns:a16="http://schemas.microsoft.com/office/drawing/2014/main" xmlns="" id="{F81448A7-852E-40D8-AA8E-5D0D6494229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469080" y="4318010"/>
              <a:ext cx="211371" cy="6341"/>
            </a:xfrm>
            <a:custGeom>
              <a:avLst/>
              <a:gdLst/>
              <a:ahLst/>
              <a:cxnLst/>
              <a:rect l="0" t="0" r="0" b="0"/>
              <a:pathLst>
                <a:path w="211371" h="6341">
                  <a:moveTo>
                    <a:pt x="8170" y="6340"/>
                  </a:moveTo>
                  <a:lnTo>
                    <a:pt x="8170" y="6340"/>
                  </a:lnTo>
                  <a:lnTo>
                    <a:pt x="147" y="1976"/>
                  </a:lnTo>
                  <a:lnTo>
                    <a:pt x="0" y="1314"/>
                  </a:lnTo>
                  <a:lnTo>
                    <a:pt x="606" y="873"/>
                  </a:lnTo>
                  <a:lnTo>
                    <a:pt x="4831" y="251"/>
                  </a:lnTo>
                  <a:lnTo>
                    <a:pt x="44408" y="42"/>
                  </a:lnTo>
                  <a:lnTo>
                    <a:pt x="76487" y="12"/>
                  </a:lnTo>
                  <a:lnTo>
                    <a:pt x="110030" y="0"/>
                  </a:lnTo>
                  <a:lnTo>
                    <a:pt x="156884" y="1874"/>
                  </a:lnTo>
                  <a:lnTo>
                    <a:pt x="201895" y="5752"/>
                  </a:lnTo>
                  <a:lnTo>
                    <a:pt x="211370" y="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291">
              <a:extLst>
                <a:ext uri="{FF2B5EF4-FFF2-40B4-BE49-F238E27FC236}">
                  <a16:creationId xmlns:a16="http://schemas.microsoft.com/office/drawing/2014/main" xmlns="" id="{DF72F856-D710-4D67-B20A-B044C8BD58F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712200" y="4540250"/>
              <a:ext cx="114301" cy="165101"/>
            </a:xfrm>
            <a:custGeom>
              <a:avLst/>
              <a:gdLst/>
              <a:ahLst/>
              <a:cxnLst/>
              <a:rect l="0" t="0" r="0" b="0"/>
              <a:pathLst>
                <a:path w="114301" h="1651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6742" y="21048"/>
                  </a:lnTo>
                  <a:lnTo>
                    <a:pt x="33213" y="49914"/>
                  </a:lnTo>
                  <a:lnTo>
                    <a:pt x="72099" y="84674"/>
                  </a:lnTo>
                  <a:lnTo>
                    <a:pt x="105293" y="129971"/>
                  </a:lnTo>
                  <a:lnTo>
                    <a:pt x="1143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292">
              <a:extLst>
                <a:ext uri="{FF2B5EF4-FFF2-40B4-BE49-F238E27FC236}">
                  <a16:creationId xmlns:a16="http://schemas.microsoft.com/office/drawing/2014/main" xmlns="" id="{95712F59-0DD0-410E-8627-E11E6817E97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737600" y="4527550"/>
              <a:ext cx="120651" cy="222251"/>
            </a:xfrm>
            <a:custGeom>
              <a:avLst/>
              <a:gdLst/>
              <a:ahLst/>
              <a:cxnLst/>
              <a:rect l="0" t="0" r="0" b="0"/>
              <a:pathLst>
                <a:path w="120651" h="222251">
                  <a:moveTo>
                    <a:pt x="120650" y="0"/>
                  </a:moveTo>
                  <a:lnTo>
                    <a:pt x="120650" y="0"/>
                  </a:lnTo>
                  <a:lnTo>
                    <a:pt x="115183" y="0"/>
                  </a:lnTo>
                  <a:lnTo>
                    <a:pt x="111190" y="6742"/>
                  </a:lnTo>
                  <a:lnTo>
                    <a:pt x="92654" y="54272"/>
                  </a:lnTo>
                  <a:lnTo>
                    <a:pt x="68689" y="93300"/>
                  </a:lnTo>
                  <a:lnTo>
                    <a:pt x="42616" y="132772"/>
                  </a:lnTo>
                  <a:lnTo>
                    <a:pt x="18662" y="177555"/>
                  </a:lnTo>
                  <a:lnTo>
                    <a:pt x="4105" y="20636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293">
              <a:extLst>
                <a:ext uri="{FF2B5EF4-FFF2-40B4-BE49-F238E27FC236}">
                  <a16:creationId xmlns:a16="http://schemas.microsoft.com/office/drawing/2014/main" xmlns="" id="{294FCD90-2F92-4237-9BA3-50948BED78B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985350" y="4442288"/>
              <a:ext cx="181168" cy="418499"/>
            </a:xfrm>
            <a:custGeom>
              <a:avLst/>
              <a:gdLst/>
              <a:ahLst/>
              <a:cxnLst/>
              <a:rect l="0" t="0" r="0" b="0"/>
              <a:pathLst>
                <a:path w="181168" h="418499">
                  <a:moveTo>
                    <a:pt x="12600" y="320212"/>
                  </a:moveTo>
                  <a:lnTo>
                    <a:pt x="12600" y="320212"/>
                  </a:lnTo>
                  <a:lnTo>
                    <a:pt x="3762" y="364403"/>
                  </a:lnTo>
                  <a:lnTo>
                    <a:pt x="239" y="410628"/>
                  </a:lnTo>
                  <a:lnTo>
                    <a:pt x="0" y="418498"/>
                  </a:lnTo>
                  <a:lnTo>
                    <a:pt x="1785" y="381519"/>
                  </a:lnTo>
                  <a:lnTo>
                    <a:pt x="6808" y="335554"/>
                  </a:lnTo>
                  <a:lnTo>
                    <a:pt x="10731" y="291048"/>
                  </a:lnTo>
                  <a:lnTo>
                    <a:pt x="12765" y="263375"/>
                  </a:lnTo>
                  <a:lnTo>
                    <a:pt x="14826" y="233637"/>
                  </a:lnTo>
                  <a:lnTo>
                    <a:pt x="19024" y="203934"/>
                  </a:lnTo>
                  <a:lnTo>
                    <a:pt x="24643" y="174255"/>
                  </a:lnTo>
                  <a:lnTo>
                    <a:pt x="31212" y="144590"/>
                  </a:lnTo>
                  <a:lnTo>
                    <a:pt x="37002" y="119170"/>
                  </a:lnTo>
                  <a:lnTo>
                    <a:pt x="47199" y="75873"/>
                  </a:lnTo>
                  <a:lnTo>
                    <a:pt x="60873" y="29877"/>
                  </a:lnTo>
                  <a:lnTo>
                    <a:pt x="71448" y="11023"/>
                  </a:lnTo>
                  <a:lnTo>
                    <a:pt x="77232" y="4019"/>
                  </a:lnTo>
                  <a:lnTo>
                    <a:pt x="83205" y="761"/>
                  </a:lnTo>
                  <a:lnTo>
                    <a:pt x="89303" y="0"/>
                  </a:lnTo>
                  <a:lnTo>
                    <a:pt x="95486" y="904"/>
                  </a:lnTo>
                  <a:lnTo>
                    <a:pt x="108000" y="9434"/>
                  </a:lnTo>
                  <a:lnTo>
                    <a:pt x="119205" y="23338"/>
                  </a:lnTo>
                  <a:lnTo>
                    <a:pt x="126537" y="41277"/>
                  </a:lnTo>
                  <a:lnTo>
                    <a:pt x="127890" y="71211"/>
                  </a:lnTo>
                  <a:lnTo>
                    <a:pt x="121695" y="90070"/>
                  </a:lnTo>
                  <a:lnTo>
                    <a:pt x="98970" y="132553"/>
                  </a:lnTo>
                  <a:lnTo>
                    <a:pt x="99107" y="135134"/>
                  </a:lnTo>
                  <a:lnTo>
                    <a:pt x="99905" y="137560"/>
                  </a:lnTo>
                  <a:lnTo>
                    <a:pt x="101142" y="139177"/>
                  </a:lnTo>
                  <a:lnTo>
                    <a:pt x="126740" y="151562"/>
                  </a:lnTo>
                  <a:lnTo>
                    <a:pt x="145902" y="160332"/>
                  </a:lnTo>
                  <a:lnTo>
                    <a:pt x="164280" y="176414"/>
                  </a:lnTo>
                  <a:lnTo>
                    <a:pt x="174322" y="190920"/>
                  </a:lnTo>
                  <a:lnTo>
                    <a:pt x="181167" y="214954"/>
                  </a:lnTo>
                  <a:lnTo>
                    <a:pt x="177124" y="231567"/>
                  </a:lnTo>
                  <a:lnTo>
                    <a:pt x="167567" y="247654"/>
                  </a:lnTo>
                  <a:lnTo>
                    <a:pt x="153911" y="261858"/>
                  </a:lnTo>
                  <a:lnTo>
                    <a:pt x="136553" y="269583"/>
                  </a:lnTo>
                  <a:lnTo>
                    <a:pt x="117784" y="271605"/>
                  </a:lnTo>
                  <a:lnTo>
                    <a:pt x="100035" y="267799"/>
                  </a:lnTo>
                  <a:lnTo>
                    <a:pt x="94174" y="264104"/>
                  </a:lnTo>
                  <a:lnTo>
                    <a:pt x="90266" y="259523"/>
                  </a:lnTo>
                  <a:lnTo>
                    <a:pt x="82450" y="244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3294">
            <a:extLst>
              <a:ext uri="{FF2B5EF4-FFF2-40B4-BE49-F238E27FC236}">
                <a16:creationId xmlns:a16="http://schemas.microsoft.com/office/drawing/2014/main" xmlns="" id="{E63DB80F-E8DD-4489-B54C-5D3A37FF063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351314" y="1543183"/>
            <a:ext cx="192737" cy="141678"/>
          </a:xfrm>
          <a:custGeom>
            <a:avLst/>
            <a:gdLst/>
            <a:ahLst/>
            <a:cxnLst/>
            <a:rect l="0" t="0" r="0" b="0"/>
            <a:pathLst>
              <a:path w="192737" h="141678">
                <a:moveTo>
                  <a:pt x="110186" y="37967"/>
                </a:moveTo>
                <a:lnTo>
                  <a:pt x="110186" y="37967"/>
                </a:lnTo>
                <a:lnTo>
                  <a:pt x="113556" y="34596"/>
                </a:lnTo>
                <a:lnTo>
                  <a:pt x="115212" y="31060"/>
                </a:lnTo>
                <a:lnTo>
                  <a:pt x="115653" y="29129"/>
                </a:lnTo>
                <a:lnTo>
                  <a:pt x="120725" y="20255"/>
                </a:lnTo>
                <a:lnTo>
                  <a:pt x="122601" y="4973"/>
                </a:lnTo>
                <a:lnTo>
                  <a:pt x="121991" y="3271"/>
                </a:lnTo>
                <a:lnTo>
                  <a:pt x="120878" y="2136"/>
                </a:lnTo>
                <a:lnTo>
                  <a:pt x="119430" y="1380"/>
                </a:lnTo>
                <a:lnTo>
                  <a:pt x="99113" y="0"/>
                </a:lnTo>
                <a:lnTo>
                  <a:pt x="80016" y="6648"/>
                </a:lnTo>
                <a:lnTo>
                  <a:pt x="56483" y="20926"/>
                </a:lnTo>
                <a:lnTo>
                  <a:pt x="23953" y="59217"/>
                </a:lnTo>
                <a:lnTo>
                  <a:pt x="5143" y="90203"/>
                </a:lnTo>
                <a:lnTo>
                  <a:pt x="0" y="108690"/>
                </a:lnTo>
                <a:lnTo>
                  <a:pt x="745" y="116866"/>
                </a:lnTo>
                <a:lnTo>
                  <a:pt x="7218" y="131594"/>
                </a:lnTo>
                <a:lnTo>
                  <a:pt x="34084" y="139551"/>
                </a:lnTo>
                <a:lnTo>
                  <a:pt x="71425" y="141677"/>
                </a:lnTo>
                <a:lnTo>
                  <a:pt x="106834" y="137918"/>
                </a:lnTo>
                <a:lnTo>
                  <a:pt x="148390" y="131239"/>
                </a:lnTo>
                <a:lnTo>
                  <a:pt x="192736" y="126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668">
            <a:extLst>
              <a:ext uri="{FF2B5EF4-FFF2-40B4-BE49-F238E27FC236}">
                <a16:creationId xmlns:a16="http://schemas.microsoft.com/office/drawing/2014/main" xmlns="" id="{AD6C25D4-838C-4DA1-A513-7C04D9D30D7D}"/>
              </a:ext>
            </a:extLst>
          </p:cNvPr>
          <p:cNvGrpSpPr/>
          <p:nvPr/>
        </p:nvGrpSpPr>
        <p:grpSpPr>
          <a:xfrm>
            <a:off x="9755365" y="1467833"/>
            <a:ext cx="766461" cy="252096"/>
            <a:chOff x="9755365" y="1467833"/>
            <a:chExt cx="766461" cy="252096"/>
          </a:xfrm>
        </p:grpSpPr>
        <p:sp>
          <p:nvSpPr>
            <p:cNvPr id="183" name="SMARTInkShape-3295">
              <a:extLst>
                <a:ext uri="{FF2B5EF4-FFF2-40B4-BE49-F238E27FC236}">
                  <a16:creationId xmlns:a16="http://schemas.microsoft.com/office/drawing/2014/main" xmlns="" id="{7D98B42F-48C5-4796-A007-ADD91648171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766300" y="15621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80285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96">
              <a:extLst>
                <a:ext uri="{FF2B5EF4-FFF2-40B4-BE49-F238E27FC236}">
                  <a16:creationId xmlns:a16="http://schemas.microsoft.com/office/drawing/2014/main" xmlns="" id="{B21A6269-31FB-4FF2-9C09-88A5A578839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755365" y="1625600"/>
              <a:ext cx="106186" cy="24518"/>
            </a:xfrm>
            <a:custGeom>
              <a:avLst/>
              <a:gdLst/>
              <a:ahLst/>
              <a:cxnLst/>
              <a:rect l="0" t="0" r="0" b="0"/>
              <a:pathLst>
                <a:path w="106186" h="24518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5500" y="21767"/>
                  </a:lnTo>
                  <a:lnTo>
                    <a:pt x="46054" y="13812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97">
              <a:extLst>
                <a:ext uri="{FF2B5EF4-FFF2-40B4-BE49-F238E27FC236}">
                  <a16:creationId xmlns:a16="http://schemas.microsoft.com/office/drawing/2014/main" xmlns="" id="{D3487513-5E69-480F-AA4D-D94B63175C9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18336" y="1467833"/>
              <a:ext cx="160715" cy="252096"/>
            </a:xfrm>
            <a:custGeom>
              <a:avLst/>
              <a:gdLst/>
              <a:ahLst/>
              <a:cxnLst/>
              <a:rect l="0" t="0" r="0" b="0"/>
              <a:pathLst>
                <a:path w="160715" h="252096">
                  <a:moveTo>
                    <a:pt x="160714" y="18067"/>
                  </a:moveTo>
                  <a:lnTo>
                    <a:pt x="160714" y="18067"/>
                  </a:lnTo>
                  <a:lnTo>
                    <a:pt x="160713" y="11325"/>
                  </a:lnTo>
                  <a:lnTo>
                    <a:pt x="159303" y="8633"/>
                  </a:lnTo>
                  <a:lnTo>
                    <a:pt x="153972" y="3761"/>
                  </a:lnTo>
                  <a:lnTo>
                    <a:pt x="145018" y="1126"/>
                  </a:lnTo>
                  <a:lnTo>
                    <a:pt x="110095" y="0"/>
                  </a:lnTo>
                  <a:lnTo>
                    <a:pt x="72895" y="7861"/>
                  </a:lnTo>
                  <a:lnTo>
                    <a:pt x="44902" y="19422"/>
                  </a:lnTo>
                  <a:lnTo>
                    <a:pt x="34923" y="33486"/>
                  </a:lnTo>
                  <a:lnTo>
                    <a:pt x="27902" y="52437"/>
                  </a:lnTo>
                  <a:lnTo>
                    <a:pt x="27295" y="96171"/>
                  </a:lnTo>
                  <a:lnTo>
                    <a:pt x="27344" y="131834"/>
                  </a:lnTo>
                  <a:lnTo>
                    <a:pt x="21585" y="177992"/>
                  </a:lnTo>
                  <a:lnTo>
                    <a:pt x="6969" y="224984"/>
                  </a:lnTo>
                  <a:lnTo>
                    <a:pt x="76" y="242516"/>
                  </a:lnTo>
                  <a:lnTo>
                    <a:pt x="0" y="246016"/>
                  </a:lnTo>
                  <a:lnTo>
                    <a:pt x="1360" y="248350"/>
                  </a:lnTo>
                  <a:lnTo>
                    <a:pt x="3678" y="249906"/>
                  </a:lnTo>
                  <a:lnTo>
                    <a:pt x="17054" y="252095"/>
                  </a:lnTo>
                  <a:lnTo>
                    <a:pt x="55038" y="243401"/>
                  </a:lnTo>
                  <a:lnTo>
                    <a:pt x="99126" y="234158"/>
                  </a:lnTo>
                  <a:lnTo>
                    <a:pt x="135314" y="22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98">
              <a:extLst>
                <a:ext uri="{FF2B5EF4-FFF2-40B4-BE49-F238E27FC236}">
                  <a16:creationId xmlns:a16="http://schemas.microsoft.com/office/drawing/2014/main" xmlns="" id="{00B88B9C-8B1E-4707-B28F-D6A286175D0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248849" y="1531411"/>
              <a:ext cx="127052" cy="114117"/>
            </a:xfrm>
            <a:custGeom>
              <a:avLst/>
              <a:gdLst/>
              <a:ahLst/>
              <a:cxnLst/>
              <a:rect l="0" t="0" r="0" b="0"/>
              <a:pathLst>
                <a:path w="127052" h="114117">
                  <a:moveTo>
                    <a:pt x="101651" y="24339"/>
                  </a:moveTo>
                  <a:lnTo>
                    <a:pt x="101651" y="24339"/>
                  </a:lnTo>
                  <a:lnTo>
                    <a:pt x="96581" y="18564"/>
                  </a:lnTo>
                  <a:lnTo>
                    <a:pt x="90820" y="9849"/>
                  </a:lnTo>
                  <a:lnTo>
                    <a:pt x="77080" y="2518"/>
                  </a:lnTo>
                  <a:lnTo>
                    <a:pt x="61915" y="0"/>
                  </a:lnTo>
                  <a:lnTo>
                    <a:pt x="48242" y="5055"/>
                  </a:lnTo>
                  <a:lnTo>
                    <a:pt x="33464" y="15063"/>
                  </a:lnTo>
                  <a:lnTo>
                    <a:pt x="8611" y="44484"/>
                  </a:lnTo>
                  <a:lnTo>
                    <a:pt x="3640" y="52585"/>
                  </a:lnTo>
                  <a:lnTo>
                    <a:pt x="0" y="69113"/>
                  </a:lnTo>
                  <a:lnTo>
                    <a:pt x="17" y="77472"/>
                  </a:lnTo>
                  <a:lnTo>
                    <a:pt x="5681" y="92404"/>
                  </a:lnTo>
                  <a:lnTo>
                    <a:pt x="10153" y="99349"/>
                  </a:lnTo>
                  <a:lnTo>
                    <a:pt x="22650" y="108947"/>
                  </a:lnTo>
                  <a:lnTo>
                    <a:pt x="29934" y="112494"/>
                  </a:lnTo>
                  <a:lnTo>
                    <a:pt x="60411" y="114116"/>
                  </a:lnTo>
                  <a:lnTo>
                    <a:pt x="99622" y="110128"/>
                  </a:lnTo>
                  <a:lnTo>
                    <a:pt x="127051" y="10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99">
              <a:extLst>
                <a:ext uri="{FF2B5EF4-FFF2-40B4-BE49-F238E27FC236}">
                  <a16:creationId xmlns:a16="http://schemas.microsoft.com/office/drawing/2014/main" xmlns="" id="{BBFD0C15-1D4F-4345-B157-20D5ED954D8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356850" y="1470233"/>
              <a:ext cx="164976" cy="224179"/>
            </a:xfrm>
            <a:custGeom>
              <a:avLst/>
              <a:gdLst/>
              <a:ahLst/>
              <a:cxnLst/>
              <a:rect l="0" t="0" r="0" b="0"/>
              <a:pathLst>
                <a:path w="164976" h="224179">
                  <a:moveTo>
                    <a:pt x="76200" y="22017"/>
                  </a:moveTo>
                  <a:lnTo>
                    <a:pt x="76200" y="22017"/>
                  </a:lnTo>
                  <a:lnTo>
                    <a:pt x="76200" y="15275"/>
                  </a:lnTo>
                  <a:lnTo>
                    <a:pt x="76905" y="13289"/>
                  </a:lnTo>
                  <a:lnTo>
                    <a:pt x="78081" y="11965"/>
                  </a:lnTo>
                  <a:lnTo>
                    <a:pt x="91780" y="6469"/>
                  </a:lnTo>
                  <a:lnTo>
                    <a:pt x="119938" y="0"/>
                  </a:lnTo>
                  <a:lnTo>
                    <a:pt x="154309" y="2437"/>
                  </a:lnTo>
                  <a:lnTo>
                    <a:pt x="157907" y="4025"/>
                  </a:lnTo>
                  <a:lnTo>
                    <a:pt x="160304" y="6494"/>
                  </a:lnTo>
                  <a:lnTo>
                    <a:pt x="162968" y="13002"/>
                  </a:lnTo>
                  <a:lnTo>
                    <a:pt x="164975" y="54974"/>
                  </a:lnTo>
                  <a:lnTo>
                    <a:pt x="161704" y="87872"/>
                  </a:lnTo>
                  <a:lnTo>
                    <a:pt x="148075" y="135084"/>
                  </a:lnTo>
                  <a:lnTo>
                    <a:pt x="147156" y="161473"/>
                  </a:lnTo>
                  <a:lnTo>
                    <a:pt x="152154" y="200298"/>
                  </a:lnTo>
                  <a:lnTo>
                    <a:pt x="148956" y="211170"/>
                  </a:lnTo>
                  <a:lnTo>
                    <a:pt x="139815" y="217327"/>
                  </a:lnTo>
                  <a:lnTo>
                    <a:pt x="124934" y="221710"/>
                  </a:lnTo>
                  <a:lnTo>
                    <a:pt x="91346" y="224178"/>
                  </a:lnTo>
                  <a:lnTo>
                    <a:pt x="48389" y="223498"/>
                  </a:lnTo>
                  <a:lnTo>
                    <a:pt x="0" y="21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669">
            <a:extLst>
              <a:ext uri="{FF2B5EF4-FFF2-40B4-BE49-F238E27FC236}">
                <a16:creationId xmlns:a16="http://schemas.microsoft.com/office/drawing/2014/main" xmlns="" id="{E5EE990F-8977-4EE0-9425-AD7CB6D832D5}"/>
              </a:ext>
            </a:extLst>
          </p:cNvPr>
          <p:cNvGrpSpPr/>
          <p:nvPr/>
        </p:nvGrpSpPr>
        <p:grpSpPr>
          <a:xfrm>
            <a:off x="9330324" y="1828800"/>
            <a:ext cx="334377" cy="318648"/>
            <a:chOff x="9330324" y="1828800"/>
            <a:chExt cx="334377" cy="318648"/>
          </a:xfrm>
        </p:grpSpPr>
        <p:sp>
          <p:nvSpPr>
            <p:cNvPr id="189" name="SMARTInkShape-3300">
              <a:extLst>
                <a:ext uri="{FF2B5EF4-FFF2-40B4-BE49-F238E27FC236}">
                  <a16:creationId xmlns:a16="http://schemas.microsoft.com/office/drawing/2014/main" xmlns="" id="{48972A3F-38B7-43FB-B5A8-9F38D2E547F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330324" y="1975296"/>
              <a:ext cx="137527" cy="172152"/>
            </a:xfrm>
            <a:custGeom>
              <a:avLst/>
              <a:gdLst/>
              <a:ahLst/>
              <a:cxnLst/>
              <a:rect l="0" t="0" r="0" b="0"/>
              <a:pathLst>
                <a:path w="137527" h="172152">
                  <a:moveTo>
                    <a:pt x="137526" y="31304"/>
                  </a:moveTo>
                  <a:lnTo>
                    <a:pt x="137526" y="31304"/>
                  </a:lnTo>
                  <a:lnTo>
                    <a:pt x="137526" y="4637"/>
                  </a:lnTo>
                  <a:lnTo>
                    <a:pt x="136820" y="2943"/>
                  </a:lnTo>
                  <a:lnTo>
                    <a:pt x="135645" y="1813"/>
                  </a:lnTo>
                  <a:lnTo>
                    <a:pt x="134155" y="1060"/>
                  </a:lnTo>
                  <a:lnTo>
                    <a:pt x="121946" y="0"/>
                  </a:lnTo>
                  <a:lnTo>
                    <a:pt x="101551" y="3057"/>
                  </a:lnTo>
                  <a:lnTo>
                    <a:pt x="54140" y="33159"/>
                  </a:lnTo>
                  <a:lnTo>
                    <a:pt x="26741" y="59135"/>
                  </a:lnTo>
                  <a:lnTo>
                    <a:pt x="13499" y="78951"/>
                  </a:lnTo>
                  <a:lnTo>
                    <a:pt x="2783" y="109941"/>
                  </a:lnTo>
                  <a:lnTo>
                    <a:pt x="0" y="140054"/>
                  </a:lnTo>
                  <a:lnTo>
                    <a:pt x="1850" y="155837"/>
                  </a:lnTo>
                  <a:lnTo>
                    <a:pt x="5447" y="161598"/>
                  </a:lnTo>
                  <a:lnTo>
                    <a:pt x="16971" y="169881"/>
                  </a:lnTo>
                  <a:lnTo>
                    <a:pt x="35262" y="172151"/>
                  </a:lnTo>
                  <a:lnTo>
                    <a:pt x="78128" y="167860"/>
                  </a:lnTo>
                  <a:lnTo>
                    <a:pt x="114086" y="155148"/>
                  </a:lnTo>
                  <a:lnTo>
                    <a:pt x="137526" y="139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01">
              <a:extLst>
                <a:ext uri="{FF2B5EF4-FFF2-40B4-BE49-F238E27FC236}">
                  <a16:creationId xmlns:a16="http://schemas.microsoft.com/office/drawing/2014/main" xmlns="" id="{29EA9CA8-474F-4153-9E7B-3CFA13D7C90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569450" y="1880483"/>
              <a:ext cx="12701" cy="126118"/>
            </a:xfrm>
            <a:custGeom>
              <a:avLst/>
              <a:gdLst/>
              <a:ahLst/>
              <a:cxnLst/>
              <a:rect l="0" t="0" r="0" b="0"/>
              <a:pathLst>
                <a:path w="1270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50"/>
                  </a:lnTo>
                  <a:lnTo>
                    <a:pt x="5026" y="9904"/>
                  </a:lnTo>
                  <a:lnTo>
                    <a:pt x="6233" y="52746"/>
                  </a:lnTo>
                  <a:lnTo>
                    <a:pt x="6340" y="99850"/>
                  </a:lnTo>
                  <a:lnTo>
                    <a:pt x="7052" y="111621"/>
                  </a:lnTo>
                  <a:lnTo>
                    <a:pt x="1270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02">
              <a:extLst>
                <a:ext uri="{FF2B5EF4-FFF2-40B4-BE49-F238E27FC236}">
                  <a16:creationId xmlns:a16="http://schemas.microsoft.com/office/drawing/2014/main" xmlns="" id="{103D8277-048D-4944-8258-79D1030AF88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505950" y="18288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6741" y="35612"/>
                  </a:lnTo>
                  <a:lnTo>
                    <a:pt x="50216" y="23469"/>
                  </a:lnTo>
                  <a:lnTo>
                    <a:pt x="90608" y="12128"/>
                  </a:lnTo>
                  <a:lnTo>
                    <a:pt x="128211" y="359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670">
            <a:extLst>
              <a:ext uri="{FF2B5EF4-FFF2-40B4-BE49-F238E27FC236}">
                <a16:creationId xmlns:a16="http://schemas.microsoft.com/office/drawing/2014/main" xmlns="" id="{CE53D0A0-509F-404F-AA8A-CD739BBE576D}"/>
              </a:ext>
            </a:extLst>
          </p:cNvPr>
          <p:cNvGrpSpPr/>
          <p:nvPr/>
        </p:nvGrpSpPr>
        <p:grpSpPr>
          <a:xfrm>
            <a:off x="9823450" y="1998201"/>
            <a:ext cx="387351" cy="142992"/>
            <a:chOff x="9823450" y="1998201"/>
            <a:chExt cx="387351" cy="142992"/>
          </a:xfrm>
        </p:grpSpPr>
        <p:sp>
          <p:nvSpPr>
            <p:cNvPr id="193" name="SMARTInkShape-3303">
              <a:extLst>
                <a:ext uri="{FF2B5EF4-FFF2-40B4-BE49-F238E27FC236}">
                  <a16:creationId xmlns:a16="http://schemas.microsoft.com/office/drawing/2014/main" xmlns="" id="{BFF6A4F2-B0FE-4DB6-B6A2-FB42FAED115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051520" y="1998201"/>
              <a:ext cx="159281" cy="142992"/>
            </a:xfrm>
            <a:custGeom>
              <a:avLst/>
              <a:gdLst/>
              <a:ahLst/>
              <a:cxnLst/>
              <a:rect l="0" t="0" r="0" b="0"/>
              <a:pathLst>
                <a:path w="159281" h="142992">
                  <a:moveTo>
                    <a:pt x="127530" y="33799"/>
                  </a:moveTo>
                  <a:lnTo>
                    <a:pt x="127530" y="33799"/>
                  </a:lnTo>
                  <a:lnTo>
                    <a:pt x="124159" y="30428"/>
                  </a:lnTo>
                  <a:lnTo>
                    <a:pt x="122504" y="25010"/>
                  </a:lnTo>
                  <a:lnTo>
                    <a:pt x="121062" y="18604"/>
                  </a:lnTo>
                  <a:lnTo>
                    <a:pt x="118071" y="13405"/>
                  </a:lnTo>
                  <a:lnTo>
                    <a:pt x="109048" y="6511"/>
                  </a:lnTo>
                  <a:lnTo>
                    <a:pt x="97437" y="0"/>
                  </a:lnTo>
                  <a:lnTo>
                    <a:pt x="83581" y="1373"/>
                  </a:lnTo>
                  <a:lnTo>
                    <a:pt x="65663" y="8099"/>
                  </a:lnTo>
                  <a:lnTo>
                    <a:pt x="18375" y="43341"/>
                  </a:lnTo>
                  <a:lnTo>
                    <a:pt x="6580" y="63440"/>
                  </a:lnTo>
                  <a:lnTo>
                    <a:pt x="397" y="85073"/>
                  </a:lnTo>
                  <a:lnTo>
                    <a:pt x="0" y="104095"/>
                  </a:lnTo>
                  <a:lnTo>
                    <a:pt x="3704" y="112413"/>
                  </a:lnTo>
                  <a:lnTo>
                    <a:pt x="17228" y="127299"/>
                  </a:lnTo>
                  <a:lnTo>
                    <a:pt x="40642" y="137209"/>
                  </a:lnTo>
                  <a:lnTo>
                    <a:pt x="83676" y="142991"/>
                  </a:lnTo>
                  <a:lnTo>
                    <a:pt x="123943" y="138354"/>
                  </a:lnTo>
                  <a:lnTo>
                    <a:pt x="159280" y="12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304">
              <a:extLst>
                <a:ext uri="{FF2B5EF4-FFF2-40B4-BE49-F238E27FC236}">
                  <a16:creationId xmlns:a16="http://schemas.microsoft.com/office/drawing/2014/main" xmlns="" id="{952014CF-7B44-4BF7-9D70-0F241F0EB00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848850" y="2127250"/>
              <a:ext cx="82551" cy="5468"/>
            </a:xfrm>
            <a:custGeom>
              <a:avLst/>
              <a:gdLst/>
              <a:ahLst/>
              <a:cxnLst/>
              <a:rect l="0" t="0" r="0" b="0"/>
              <a:pathLst>
                <a:path w="825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6742" y="5467"/>
                  </a:lnTo>
                  <a:lnTo>
                    <a:pt x="51479" y="435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305">
              <a:extLst>
                <a:ext uri="{FF2B5EF4-FFF2-40B4-BE49-F238E27FC236}">
                  <a16:creationId xmlns:a16="http://schemas.microsoft.com/office/drawing/2014/main" xmlns="" id="{A17EB4C5-654A-444F-B3AC-95D1A3AE86F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823450" y="2057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21048" y="3861"/>
                  </a:lnTo>
                  <a:lnTo>
                    <a:pt x="68023" y="50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671">
            <a:extLst>
              <a:ext uri="{FF2B5EF4-FFF2-40B4-BE49-F238E27FC236}">
                <a16:creationId xmlns:a16="http://schemas.microsoft.com/office/drawing/2014/main" xmlns="" id="{E8E7CF36-5C5E-4158-9297-C7DFAE68B6C1}"/>
              </a:ext>
            </a:extLst>
          </p:cNvPr>
          <p:cNvGrpSpPr/>
          <p:nvPr/>
        </p:nvGrpSpPr>
        <p:grpSpPr>
          <a:xfrm>
            <a:off x="9018068" y="2273300"/>
            <a:ext cx="3167583" cy="1784320"/>
            <a:chOff x="9018068" y="2273300"/>
            <a:chExt cx="3167583" cy="1784320"/>
          </a:xfrm>
        </p:grpSpPr>
        <p:sp>
          <p:nvSpPr>
            <p:cNvPr id="197" name="SMARTInkShape-3306">
              <a:extLst>
                <a:ext uri="{FF2B5EF4-FFF2-40B4-BE49-F238E27FC236}">
                  <a16:creationId xmlns:a16="http://schemas.microsoft.com/office/drawing/2014/main" xmlns="" id="{88DE45CA-D1AC-482C-A188-8BAA5F59666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018068" y="2273300"/>
              <a:ext cx="3167583" cy="1784320"/>
            </a:xfrm>
            <a:custGeom>
              <a:avLst/>
              <a:gdLst/>
              <a:ahLst/>
              <a:cxnLst/>
              <a:rect l="0" t="0" r="0" b="0"/>
              <a:pathLst>
                <a:path w="3167583" h="1784320">
                  <a:moveTo>
                    <a:pt x="30682" y="0"/>
                  </a:moveTo>
                  <a:lnTo>
                    <a:pt x="30682" y="0"/>
                  </a:lnTo>
                  <a:lnTo>
                    <a:pt x="28801" y="47071"/>
                  </a:lnTo>
                  <a:lnTo>
                    <a:pt x="24907" y="77365"/>
                  </a:lnTo>
                  <a:lnTo>
                    <a:pt x="18473" y="114347"/>
                  </a:lnTo>
                  <a:lnTo>
                    <a:pt x="12790" y="161829"/>
                  </a:lnTo>
                  <a:lnTo>
                    <a:pt x="10288" y="188319"/>
                  </a:lnTo>
                  <a:lnTo>
                    <a:pt x="8618" y="218679"/>
                  </a:lnTo>
                  <a:lnTo>
                    <a:pt x="7506" y="251620"/>
                  </a:lnTo>
                  <a:lnTo>
                    <a:pt x="6765" y="286280"/>
                  </a:lnTo>
                  <a:lnTo>
                    <a:pt x="6270" y="324203"/>
                  </a:lnTo>
                  <a:lnTo>
                    <a:pt x="5942" y="364302"/>
                  </a:lnTo>
                  <a:lnTo>
                    <a:pt x="5721" y="405851"/>
                  </a:lnTo>
                  <a:lnTo>
                    <a:pt x="5574" y="447662"/>
                  </a:lnTo>
                  <a:lnTo>
                    <a:pt x="5477" y="489647"/>
                  </a:lnTo>
                  <a:lnTo>
                    <a:pt x="5411" y="531748"/>
                  </a:lnTo>
                  <a:lnTo>
                    <a:pt x="6074" y="575337"/>
                  </a:lnTo>
                  <a:lnTo>
                    <a:pt x="7221" y="619920"/>
                  </a:lnTo>
                  <a:lnTo>
                    <a:pt x="8691" y="665163"/>
                  </a:lnTo>
                  <a:lnTo>
                    <a:pt x="8965" y="711553"/>
                  </a:lnTo>
                  <a:lnTo>
                    <a:pt x="8444" y="758708"/>
                  </a:lnTo>
                  <a:lnTo>
                    <a:pt x="7390" y="806372"/>
                  </a:lnTo>
                  <a:lnTo>
                    <a:pt x="5981" y="852964"/>
                  </a:lnTo>
                  <a:lnTo>
                    <a:pt x="4337" y="898843"/>
                  </a:lnTo>
                  <a:lnTo>
                    <a:pt x="2535" y="944245"/>
                  </a:lnTo>
                  <a:lnTo>
                    <a:pt x="1334" y="989330"/>
                  </a:lnTo>
                  <a:lnTo>
                    <a:pt x="533" y="1034204"/>
                  </a:lnTo>
                  <a:lnTo>
                    <a:pt x="0" y="1078936"/>
                  </a:lnTo>
                  <a:lnTo>
                    <a:pt x="349" y="1120751"/>
                  </a:lnTo>
                  <a:lnTo>
                    <a:pt x="1288" y="1160623"/>
                  </a:lnTo>
                  <a:lnTo>
                    <a:pt x="2619" y="1199199"/>
                  </a:lnTo>
                  <a:lnTo>
                    <a:pt x="3507" y="1236204"/>
                  </a:lnTo>
                  <a:lnTo>
                    <a:pt x="4098" y="1272164"/>
                  </a:lnTo>
                  <a:lnTo>
                    <a:pt x="4493" y="1307426"/>
                  </a:lnTo>
                  <a:lnTo>
                    <a:pt x="5462" y="1341517"/>
                  </a:lnTo>
                  <a:lnTo>
                    <a:pt x="6812" y="1374828"/>
                  </a:lnTo>
                  <a:lnTo>
                    <a:pt x="8418" y="1407619"/>
                  </a:lnTo>
                  <a:lnTo>
                    <a:pt x="8783" y="1438651"/>
                  </a:lnTo>
                  <a:lnTo>
                    <a:pt x="8323" y="1468512"/>
                  </a:lnTo>
                  <a:lnTo>
                    <a:pt x="7309" y="1497591"/>
                  </a:lnTo>
                  <a:lnTo>
                    <a:pt x="6633" y="1524738"/>
                  </a:lnTo>
                  <a:lnTo>
                    <a:pt x="6183" y="1550598"/>
                  </a:lnTo>
                  <a:lnTo>
                    <a:pt x="6388" y="1597910"/>
                  </a:lnTo>
                  <a:lnTo>
                    <a:pt x="8831" y="1637753"/>
                  </a:lnTo>
                  <a:lnTo>
                    <a:pt x="17544" y="1685175"/>
                  </a:lnTo>
                  <a:lnTo>
                    <a:pt x="28766" y="1727574"/>
                  </a:lnTo>
                  <a:lnTo>
                    <a:pt x="35945" y="1740537"/>
                  </a:lnTo>
                  <a:lnTo>
                    <a:pt x="56416" y="1759650"/>
                  </a:lnTo>
                  <a:lnTo>
                    <a:pt x="73898" y="1769192"/>
                  </a:lnTo>
                  <a:lnTo>
                    <a:pt x="113022" y="1779231"/>
                  </a:lnTo>
                  <a:lnTo>
                    <a:pt x="156412" y="1782075"/>
                  </a:lnTo>
                  <a:lnTo>
                    <a:pt x="186469" y="1782128"/>
                  </a:lnTo>
                  <a:lnTo>
                    <a:pt x="221324" y="1781457"/>
                  </a:lnTo>
                  <a:lnTo>
                    <a:pt x="259376" y="1780305"/>
                  </a:lnTo>
                  <a:lnTo>
                    <a:pt x="307322" y="1777420"/>
                  </a:lnTo>
                  <a:lnTo>
                    <a:pt x="361864" y="1773380"/>
                  </a:lnTo>
                  <a:lnTo>
                    <a:pt x="420804" y="1768570"/>
                  </a:lnTo>
                  <a:lnTo>
                    <a:pt x="486908" y="1763247"/>
                  </a:lnTo>
                  <a:lnTo>
                    <a:pt x="557789" y="1757581"/>
                  </a:lnTo>
                  <a:lnTo>
                    <a:pt x="631853" y="1751687"/>
                  </a:lnTo>
                  <a:lnTo>
                    <a:pt x="712274" y="1745642"/>
                  </a:lnTo>
                  <a:lnTo>
                    <a:pt x="796933" y="1739495"/>
                  </a:lnTo>
                  <a:lnTo>
                    <a:pt x="884416" y="1733280"/>
                  </a:lnTo>
                  <a:lnTo>
                    <a:pt x="978015" y="1727726"/>
                  </a:lnTo>
                  <a:lnTo>
                    <a:pt x="1075693" y="1722611"/>
                  </a:lnTo>
                  <a:lnTo>
                    <a:pt x="1176090" y="1717790"/>
                  </a:lnTo>
                  <a:lnTo>
                    <a:pt x="1279709" y="1715283"/>
                  </a:lnTo>
                  <a:lnTo>
                    <a:pt x="1385478" y="1714316"/>
                  </a:lnTo>
                  <a:lnTo>
                    <a:pt x="1492680" y="1714377"/>
                  </a:lnTo>
                  <a:lnTo>
                    <a:pt x="1600836" y="1715124"/>
                  </a:lnTo>
                  <a:lnTo>
                    <a:pt x="1709629" y="1716327"/>
                  </a:lnTo>
                  <a:lnTo>
                    <a:pt x="1818847" y="1717835"/>
                  </a:lnTo>
                  <a:lnTo>
                    <a:pt x="1928348" y="1721662"/>
                  </a:lnTo>
                  <a:lnTo>
                    <a:pt x="2038036" y="1727036"/>
                  </a:lnTo>
                  <a:lnTo>
                    <a:pt x="2147851" y="1733440"/>
                  </a:lnTo>
                  <a:lnTo>
                    <a:pt x="2250695" y="1739121"/>
                  </a:lnTo>
                  <a:lnTo>
                    <a:pt x="2348889" y="1744320"/>
                  </a:lnTo>
                  <a:lnTo>
                    <a:pt x="2443987" y="1749196"/>
                  </a:lnTo>
                  <a:lnTo>
                    <a:pt x="2529963" y="1754564"/>
                  </a:lnTo>
                  <a:lnTo>
                    <a:pt x="2609859" y="1760260"/>
                  </a:lnTo>
                  <a:lnTo>
                    <a:pt x="2685700" y="1766173"/>
                  </a:lnTo>
                  <a:lnTo>
                    <a:pt x="2753193" y="1770115"/>
                  </a:lnTo>
                  <a:lnTo>
                    <a:pt x="2815123" y="1772743"/>
                  </a:lnTo>
                  <a:lnTo>
                    <a:pt x="2873343" y="1774496"/>
                  </a:lnTo>
                  <a:lnTo>
                    <a:pt x="2924857" y="1776369"/>
                  </a:lnTo>
                  <a:lnTo>
                    <a:pt x="2971898" y="1778324"/>
                  </a:lnTo>
                  <a:lnTo>
                    <a:pt x="3015959" y="1780333"/>
                  </a:lnTo>
                  <a:lnTo>
                    <a:pt x="3052389" y="1781672"/>
                  </a:lnTo>
                  <a:lnTo>
                    <a:pt x="3083731" y="1782564"/>
                  </a:lnTo>
                  <a:lnTo>
                    <a:pt x="3130315" y="1783556"/>
                  </a:lnTo>
                  <a:lnTo>
                    <a:pt x="3166127" y="1784319"/>
                  </a:lnTo>
                  <a:lnTo>
                    <a:pt x="3166934" y="1780573"/>
                  </a:lnTo>
                  <a:lnTo>
                    <a:pt x="3167582" y="1771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307">
              <a:extLst>
                <a:ext uri="{FF2B5EF4-FFF2-40B4-BE49-F238E27FC236}">
                  <a16:creationId xmlns:a16="http://schemas.microsoft.com/office/drawing/2014/main" xmlns="" id="{D3D84D50-0D76-4982-B3D8-9A6B1A816AC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169400" y="2438662"/>
              <a:ext cx="133351" cy="139439"/>
            </a:xfrm>
            <a:custGeom>
              <a:avLst/>
              <a:gdLst/>
              <a:ahLst/>
              <a:cxnLst/>
              <a:rect l="0" t="0" r="0" b="0"/>
              <a:pathLst>
                <a:path w="133351" h="1394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42063" y="47275"/>
                  </a:lnTo>
                  <a:lnTo>
                    <a:pt x="82793" y="91910"/>
                  </a:lnTo>
                  <a:lnTo>
                    <a:pt x="133350" y="139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308">
              <a:extLst>
                <a:ext uri="{FF2B5EF4-FFF2-40B4-BE49-F238E27FC236}">
                  <a16:creationId xmlns:a16="http://schemas.microsoft.com/office/drawing/2014/main" xmlns="" id="{5BA2E324-8062-42EB-8AB4-C0FD0F81F7C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309309" y="2433456"/>
              <a:ext cx="101392" cy="277995"/>
            </a:xfrm>
            <a:custGeom>
              <a:avLst/>
              <a:gdLst/>
              <a:ahLst/>
              <a:cxnLst/>
              <a:rect l="0" t="0" r="0" b="0"/>
              <a:pathLst>
                <a:path w="101392" h="277995">
                  <a:moveTo>
                    <a:pt x="101391" y="17644"/>
                  </a:moveTo>
                  <a:lnTo>
                    <a:pt x="101391" y="17644"/>
                  </a:lnTo>
                  <a:lnTo>
                    <a:pt x="101391" y="10902"/>
                  </a:lnTo>
                  <a:lnTo>
                    <a:pt x="99510" y="5710"/>
                  </a:lnTo>
                  <a:lnTo>
                    <a:pt x="98020" y="3338"/>
                  </a:lnTo>
                  <a:lnTo>
                    <a:pt x="95616" y="1757"/>
                  </a:lnTo>
                  <a:lnTo>
                    <a:pt x="89182" y="0"/>
                  </a:lnTo>
                  <a:lnTo>
                    <a:pt x="74255" y="2381"/>
                  </a:lnTo>
                  <a:lnTo>
                    <a:pt x="32271" y="33330"/>
                  </a:lnTo>
                  <a:lnTo>
                    <a:pt x="22928" y="44371"/>
                  </a:lnTo>
                  <a:lnTo>
                    <a:pt x="2167" y="80830"/>
                  </a:lnTo>
                  <a:lnTo>
                    <a:pt x="0" y="95747"/>
                  </a:lnTo>
                  <a:lnTo>
                    <a:pt x="14547" y="142379"/>
                  </a:lnTo>
                  <a:lnTo>
                    <a:pt x="20460" y="161982"/>
                  </a:lnTo>
                  <a:lnTo>
                    <a:pt x="24256" y="205297"/>
                  </a:lnTo>
                  <a:lnTo>
                    <a:pt x="25068" y="248691"/>
                  </a:lnTo>
                  <a:lnTo>
                    <a:pt x="25186" y="276133"/>
                  </a:lnTo>
                  <a:lnTo>
                    <a:pt x="25893" y="276753"/>
                  </a:lnTo>
                  <a:lnTo>
                    <a:pt x="31541" y="2779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309">
              <a:extLst>
                <a:ext uri="{FF2B5EF4-FFF2-40B4-BE49-F238E27FC236}">
                  <a16:creationId xmlns:a16="http://schemas.microsoft.com/office/drawing/2014/main" xmlns="" id="{484C7CA7-93B7-4E16-87EC-D961DF2C7FA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429750" y="2679023"/>
              <a:ext cx="76201" cy="112741"/>
            </a:xfrm>
            <a:custGeom>
              <a:avLst/>
              <a:gdLst/>
              <a:ahLst/>
              <a:cxnLst/>
              <a:rect l="0" t="0" r="0" b="0"/>
              <a:pathLst>
                <a:path w="76201" h="112741">
                  <a:moveTo>
                    <a:pt x="0" y="38777"/>
                  </a:moveTo>
                  <a:lnTo>
                    <a:pt x="0" y="38777"/>
                  </a:lnTo>
                  <a:lnTo>
                    <a:pt x="705" y="45258"/>
                  </a:lnTo>
                  <a:lnTo>
                    <a:pt x="9420" y="78151"/>
                  </a:lnTo>
                  <a:lnTo>
                    <a:pt x="6510" y="112740"/>
                  </a:lnTo>
                  <a:lnTo>
                    <a:pt x="9734" y="81524"/>
                  </a:lnTo>
                  <a:lnTo>
                    <a:pt x="22253" y="38597"/>
                  </a:lnTo>
                  <a:lnTo>
                    <a:pt x="39105" y="2857"/>
                  </a:lnTo>
                  <a:lnTo>
                    <a:pt x="40887" y="719"/>
                  </a:lnTo>
                  <a:lnTo>
                    <a:pt x="42074" y="0"/>
                  </a:lnTo>
                  <a:lnTo>
                    <a:pt x="42866" y="225"/>
                  </a:lnTo>
                  <a:lnTo>
                    <a:pt x="50722" y="10656"/>
                  </a:lnTo>
                  <a:lnTo>
                    <a:pt x="65424" y="54284"/>
                  </a:lnTo>
                  <a:lnTo>
                    <a:pt x="76200" y="102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310">
              <a:extLst>
                <a:ext uri="{FF2B5EF4-FFF2-40B4-BE49-F238E27FC236}">
                  <a16:creationId xmlns:a16="http://schemas.microsoft.com/office/drawing/2014/main" xmlns="" id="{1DBC3605-A9BC-4531-A897-4164CDD07E2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557633" y="2688741"/>
              <a:ext cx="62618" cy="98910"/>
            </a:xfrm>
            <a:custGeom>
              <a:avLst/>
              <a:gdLst/>
              <a:ahLst/>
              <a:cxnLst/>
              <a:rect l="0" t="0" r="0" b="0"/>
              <a:pathLst>
                <a:path w="62618" h="989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3"/>
                  </a:lnTo>
                  <a:lnTo>
                    <a:pt x="1116" y="2967"/>
                  </a:lnTo>
                  <a:lnTo>
                    <a:pt x="13048" y="14053"/>
                  </a:lnTo>
                  <a:lnTo>
                    <a:pt x="50787" y="60262"/>
                  </a:lnTo>
                  <a:lnTo>
                    <a:pt x="58799" y="74836"/>
                  </a:lnTo>
                  <a:lnTo>
                    <a:pt x="62617" y="98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11">
              <a:extLst>
                <a:ext uri="{FF2B5EF4-FFF2-40B4-BE49-F238E27FC236}">
                  <a16:creationId xmlns:a16="http://schemas.microsoft.com/office/drawing/2014/main" xmlns="" id="{243C9301-25AF-4E9C-B225-57685CC10B3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563100" y="2669691"/>
              <a:ext cx="63501" cy="105260"/>
            </a:xfrm>
            <a:custGeom>
              <a:avLst/>
              <a:gdLst/>
              <a:ahLst/>
              <a:cxnLst/>
              <a:rect l="0" t="0" r="0" b="0"/>
              <a:pathLst>
                <a:path w="63501" h="105260">
                  <a:moveTo>
                    <a:pt x="63500" y="3659"/>
                  </a:moveTo>
                  <a:lnTo>
                    <a:pt x="63500" y="3659"/>
                  </a:lnTo>
                  <a:lnTo>
                    <a:pt x="60129" y="288"/>
                  </a:lnTo>
                  <a:lnTo>
                    <a:pt x="59136" y="0"/>
                  </a:lnTo>
                  <a:lnTo>
                    <a:pt x="58473" y="515"/>
                  </a:lnTo>
                  <a:lnTo>
                    <a:pt x="57032" y="2967"/>
                  </a:lnTo>
                  <a:lnTo>
                    <a:pt x="26498" y="49228"/>
                  </a:lnTo>
                  <a:lnTo>
                    <a:pt x="2398" y="96121"/>
                  </a:lnTo>
                  <a:lnTo>
                    <a:pt x="0" y="1052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12">
              <a:extLst>
                <a:ext uri="{FF2B5EF4-FFF2-40B4-BE49-F238E27FC236}">
                  <a16:creationId xmlns:a16="http://schemas.microsoft.com/office/drawing/2014/main" xmlns="" id="{BF73D036-AC74-4F16-BC9F-4667D6E1609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588750" y="2648833"/>
              <a:ext cx="69851" cy="119768"/>
            </a:xfrm>
            <a:custGeom>
              <a:avLst/>
              <a:gdLst/>
              <a:ahLst/>
              <a:cxnLst/>
              <a:rect l="0" t="0" r="0" b="0"/>
              <a:pathLst>
                <a:path w="69851" h="119768">
                  <a:moveTo>
                    <a:pt x="69850" y="5467"/>
                  </a:moveTo>
                  <a:lnTo>
                    <a:pt x="69850" y="5467"/>
                  </a:lnTo>
                  <a:lnTo>
                    <a:pt x="66480" y="2096"/>
                  </a:lnTo>
                  <a:lnTo>
                    <a:pt x="62943" y="441"/>
                  </a:lnTo>
                  <a:lnTo>
                    <a:pt x="61011" y="0"/>
                  </a:lnTo>
                  <a:lnTo>
                    <a:pt x="51553" y="2750"/>
                  </a:lnTo>
                  <a:lnTo>
                    <a:pt x="43844" y="11785"/>
                  </a:lnTo>
                  <a:lnTo>
                    <a:pt x="33451" y="32739"/>
                  </a:lnTo>
                  <a:lnTo>
                    <a:pt x="17025" y="73447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13">
              <a:extLst>
                <a:ext uri="{FF2B5EF4-FFF2-40B4-BE49-F238E27FC236}">
                  <a16:creationId xmlns:a16="http://schemas.microsoft.com/office/drawing/2014/main" xmlns="" id="{33D5F0E3-A0FA-48C7-AF70-2E46ED9A478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722100" y="26416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12700" y="41427"/>
                  </a:lnTo>
                  <a:lnTo>
                    <a:pt x="7631" y="8709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14">
              <a:extLst>
                <a:ext uri="{FF2B5EF4-FFF2-40B4-BE49-F238E27FC236}">
                  <a16:creationId xmlns:a16="http://schemas.microsoft.com/office/drawing/2014/main" xmlns="" id="{390D7F15-FE19-4FC1-B274-37F7661BDD2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570039" y="2661794"/>
              <a:ext cx="82212" cy="106807"/>
            </a:xfrm>
            <a:custGeom>
              <a:avLst/>
              <a:gdLst/>
              <a:ahLst/>
              <a:cxnLst/>
              <a:rect l="0" t="0" r="0" b="0"/>
              <a:pathLst>
                <a:path w="82212" h="106807">
                  <a:moveTo>
                    <a:pt x="12361" y="11556"/>
                  </a:moveTo>
                  <a:lnTo>
                    <a:pt x="12361" y="11556"/>
                  </a:lnTo>
                  <a:lnTo>
                    <a:pt x="805" y="0"/>
                  </a:lnTo>
                  <a:lnTo>
                    <a:pt x="423" y="325"/>
                  </a:lnTo>
                  <a:lnTo>
                    <a:pt x="0" y="2566"/>
                  </a:lnTo>
                  <a:lnTo>
                    <a:pt x="38271" y="41504"/>
                  </a:lnTo>
                  <a:lnTo>
                    <a:pt x="56961" y="64409"/>
                  </a:lnTo>
                  <a:lnTo>
                    <a:pt x="68168" y="75968"/>
                  </a:lnTo>
                  <a:lnTo>
                    <a:pt x="79226" y="96873"/>
                  </a:lnTo>
                  <a:lnTo>
                    <a:pt x="82211" y="106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15">
              <a:extLst>
                <a:ext uri="{FF2B5EF4-FFF2-40B4-BE49-F238E27FC236}">
                  <a16:creationId xmlns:a16="http://schemas.microsoft.com/office/drawing/2014/main" xmlns="" id="{60BEB89C-E492-44F4-8F42-47295FF7DC6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430000" y="2663992"/>
              <a:ext cx="74416" cy="218625"/>
            </a:xfrm>
            <a:custGeom>
              <a:avLst/>
              <a:gdLst/>
              <a:ahLst/>
              <a:cxnLst/>
              <a:rect l="0" t="0" r="0" b="0"/>
              <a:pathLst>
                <a:path w="74416" h="218625">
                  <a:moveTo>
                    <a:pt x="0" y="79208"/>
                  </a:moveTo>
                  <a:lnTo>
                    <a:pt x="0" y="79208"/>
                  </a:lnTo>
                  <a:lnTo>
                    <a:pt x="705" y="91450"/>
                  </a:lnTo>
                  <a:lnTo>
                    <a:pt x="10984" y="134116"/>
                  </a:lnTo>
                  <a:lnTo>
                    <a:pt x="16132" y="178396"/>
                  </a:lnTo>
                  <a:lnTo>
                    <a:pt x="12962" y="218481"/>
                  </a:lnTo>
                  <a:lnTo>
                    <a:pt x="12874" y="218624"/>
                  </a:lnTo>
                  <a:lnTo>
                    <a:pt x="12716" y="173417"/>
                  </a:lnTo>
                  <a:lnTo>
                    <a:pt x="12705" y="125937"/>
                  </a:lnTo>
                  <a:lnTo>
                    <a:pt x="16465" y="91980"/>
                  </a:lnTo>
                  <a:lnTo>
                    <a:pt x="26515" y="46774"/>
                  </a:lnTo>
                  <a:lnTo>
                    <a:pt x="41644" y="5557"/>
                  </a:lnTo>
                  <a:lnTo>
                    <a:pt x="46261" y="613"/>
                  </a:lnTo>
                  <a:lnTo>
                    <a:pt x="49890" y="0"/>
                  </a:lnTo>
                  <a:lnTo>
                    <a:pt x="59567" y="1201"/>
                  </a:lnTo>
                  <a:lnTo>
                    <a:pt x="63701" y="5331"/>
                  </a:lnTo>
                  <a:lnTo>
                    <a:pt x="70175" y="19327"/>
                  </a:lnTo>
                  <a:lnTo>
                    <a:pt x="74415" y="43670"/>
                  </a:lnTo>
                  <a:lnTo>
                    <a:pt x="68928" y="68757"/>
                  </a:lnTo>
                  <a:lnTo>
                    <a:pt x="60268" y="81854"/>
                  </a:lnTo>
                  <a:lnTo>
                    <a:pt x="49363" y="91673"/>
                  </a:lnTo>
                  <a:lnTo>
                    <a:pt x="37461" y="98389"/>
                  </a:lnTo>
                  <a:lnTo>
                    <a:pt x="26997" y="99963"/>
                  </a:lnTo>
                  <a:lnTo>
                    <a:pt x="22231" y="99394"/>
                  </a:lnTo>
                  <a:lnTo>
                    <a:pt x="18348" y="97604"/>
                  </a:lnTo>
                  <a:lnTo>
                    <a:pt x="12153" y="91853"/>
                  </a:lnTo>
                  <a:lnTo>
                    <a:pt x="12335" y="88343"/>
                  </a:lnTo>
                  <a:lnTo>
                    <a:pt x="25400" y="72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16">
              <a:extLst>
                <a:ext uri="{FF2B5EF4-FFF2-40B4-BE49-F238E27FC236}">
                  <a16:creationId xmlns:a16="http://schemas.microsoft.com/office/drawing/2014/main" xmlns="" id="{8515D581-DAFE-41E5-95FC-E21F7562082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239500" y="2479708"/>
              <a:ext cx="121060" cy="396983"/>
            </a:xfrm>
            <a:custGeom>
              <a:avLst/>
              <a:gdLst/>
              <a:ahLst/>
              <a:cxnLst/>
              <a:rect l="0" t="0" r="0" b="0"/>
              <a:pathLst>
                <a:path w="121060" h="396983">
                  <a:moveTo>
                    <a:pt x="0" y="130142"/>
                  </a:moveTo>
                  <a:lnTo>
                    <a:pt x="0" y="130142"/>
                  </a:lnTo>
                  <a:lnTo>
                    <a:pt x="3370" y="160028"/>
                  </a:lnTo>
                  <a:lnTo>
                    <a:pt x="15195" y="204249"/>
                  </a:lnTo>
                  <a:lnTo>
                    <a:pt x="20394" y="236456"/>
                  </a:lnTo>
                  <a:lnTo>
                    <a:pt x="21294" y="271937"/>
                  </a:lnTo>
                  <a:lnTo>
                    <a:pt x="19341" y="307462"/>
                  </a:lnTo>
                  <a:lnTo>
                    <a:pt x="14277" y="353818"/>
                  </a:lnTo>
                  <a:lnTo>
                    <a:pt x="6244" y="392394"/>
                  </a:lnTo>
                  <a:lnTo>
                    <a:pt x="3480" y="396982"/>
                  </a:lnTo>
                  <a:lnTo>
                    <a:pt x="4604" y="394317"/>
                  </a:lnTo>
                  <a:lnTo>
                    <a:pt x="7416" y="347164"/>
                  </a:lnTo>
                  <a:lnTo>
                    <a:pt x="12939" y="303267"/>
                  </a:lnTo>
                  <a:lnTo>
                    <a:pt x="15681" y="277308"/>
                  </a:lnTo>
                  <a:lnTo>
                    <a:pt x="18215" y="249420"/>
                  </a:lnTo>
                  <a:lnTo>
                    <a:pt x="20610" y="220244"/>
                  </a:lnTo>
                  <a:lnTo>
                    <a:pt x="23617" y="191621"/>
                  </a:lnTo>
                  <a:lnTo>
                    <a:pt x="27034" y="163367"/>
                  </a:lnTo>
                  <a:lnTo>
                    <a:pt x="30722" y="135359"/>
                  </a:lnTo>
                  <a:lnTo>
                    <a:pt x="36702" y="89186"/>
                  </a:lnTo>
                  <a:lnTo>
                    <a:pt x="41712" y="52673"/>
                  </a:lnTo>
                  <a:lnTo>
                    <a:pt x="49911" y="17661"/>
                  </a:lnTo>
                  <a:lnTo>
                    <a:pt x="59576" y="3480"/>
                  </a:lnTo>
                  <a:lnTo>
                    <a:pt x="65118" y="545"/>
                  </a:lnTo>
                  <a:lnTo>
                    <a:pt x="70928" y="0"/>
                  </a:lnTo>
                  <a:lnTo>
                    <a:pt x="76919" y="1047"/>
                  </a:lnTo>
                  <a:lnTo>
                    <a:pt x="89219" y="11618"/>
                  </a:lnTo>
                  <a:lnTo>
                    <a:pt x="95462" y="19376"/>
                  </a:lnTo>
                  <a:lnTo>
                    <a:pt x="102399" y="43048"/>
                  </a:lnTo>
                  <a:lnTo>
                    <a:pt x="104073" y="72384"/>
                  </a:lnTo>
                  <a:lnTo>
                    <a:pt x="96374" y="117810"/>
                  </a:lnTo>
                  <a:lnTo>
                    <a:pt x="75903" y="162271"/>
                  </a:lnTo>
                  <a:lnTo>
                    <a:pt x="70658" y="169116"/>
                  </a:lnTo>
                  <a:lnTo>
                    <a:pt x="67387" y="171453"/>
                  </a:lnTo>
                  <a:lnTo>
                    <a:pt x="67503" y="171088"/>
                  </a:lnTo>
                  <a:lnTo>
                    <a:pt x="76128" y="162062"/>
                  </a:lnTo>
                  <a:lnTo>
                    <a:pt x="85340" y="158440"/>
                  </a:lnTo>
                  <a:lnTo>
                    <a:pt x="90760" y="157474"/>
                  </a:lnTo>
                  <a:lnTo>
                    <a:pt x="95785" y="158241"/>
                  </a:lnTo>
                  <a:lnTo>
                    <a:pt x="105131" y="162856"/>
                  </a:lnTo>
                  <a:lnTo>
                    <a:pt x="118325" y="176759"/>
                  </a:lnTo>
                  <a:lnTo>
                    <a:pt x="120511" y="183092"/>
                  </a:lnTo>
                  <a:lnTo>
                    <a:pt x="121059" y="197655"/>
                  </a:lnTo>
                  <a:lnTo>
                    <a:pt x="115187" y="211653"/>
                  </a:lnTo>
                  <a:lnTo>
                    <a:pt x="94169" y="237887"/>
                  </a:lnTo>
                  <a:lnTo>
                    <a:pt x="82069" y="245056"/>
                  </a:lnTo>
                  <a:lnTo>
                    <a:pt x="75879" y="246968"/>
                  </a:lnTo>
                  <a:lnTo>
                    <a:pt x="71048" y="246831"/>
                  </a:lnTo>
                  <a:lnTo>
                    <a:pt x="67120" y="245329"/>
                  </a:lnTo>
                  <a:lnTo>
                    <a:pt x="57150" y="2380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17">
              <a:extLst>
                <a:ext uri="{FF2B5EF4-FFF2-40B4-BE49-F238E27FC236}">
                  <a16:creationId xmlns:a16="http://schemas.microsoft.com/office/drawing/2014/main" xmlns="" id="{603CE11F-6D11-43E1-A534-9E4AF912F92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681534" y="2638712"/>
              <a:ext cx="121817" cy="299641"/>
            </a:xfrm>
            <a:custGeom>
              <a:avLst/>
              <a:gdLst/>
              <a:ahLst/>
              <a:cxnLst/>
              <a:rect l="0" t="0" r="0" b="0"/>
              <a:pathLst>
                <a:path w="121817" h="299641">
                  <a:moveTo>
                    <a:pt x="30916" y="104488"/>
                  </a:moveTo>
                  <a:lnTo>
                    <a:pt x="30916" y="104488"/>
                  </a:lnTo>
                  <a:lnTo>
                    <a:pt x="18050" y="146846"/>
                  </a:lnTo>
                  <a:lnTo>
                    <a:pt x="9717" y="189133"/>
                  </a:lnTo>
                  <a:lnTo>
                    <a:pt x="3389" y="229130"/>
                  </a:lnTo>
                  <a:lnTo>
                    <a:pt x="0" y="275342"/>
                  </a:lnTo>
                  <a:lnTo>
                    <a:pt x="119" y="296458"/>
                  </a:lnTo>
                  <a:lnTo>
                    <a:pt x="1212" y="298790"/>
                  </a:lnTo>
                  <a:lnTo>
                    <a:pt x="2646" y="299640"/>
                  </a:lnTo>
                  <a:lnTo>
                    <a:pt x="4309" y="298089"/>
                  </a:lnTo>
                  <a:lnTo>
                    <a:pt x="8037" y="290722"/>
                  </a:lnTo>
                  <a:lnTo>
                    <a:pt x="16885" y="250009"/>
                  </a:lnTo>
                  <a:lnTo>
                    <a:pt x="23739" y="213144"/>
                  </a:lnTo>
                  <a:lnTo>
                    <a:pt x="31490" y="169007"/>
                  </a:lnTo>
                  <a:lnTo>
                    <a:pt x="40344" y="123285"/>
                  </a:lnTo>
                  <a:lnTo>
                    <a:pt x="51334" y="81798"/>
                  </a:lnTo>
                  <a:lnTo>
                    <a:pt x="66050" y="36225"/>
                  </a:lnTo>
                  <a:lnTo>
                    <a:pt x="75977" y="10492"/>
                  </a:lnTo>
                  <a:lnTo>
                    <a:pt x="79302" y="5841"/>
                  </a:lnTo>
                  <a:lnTo>
                    <a:pt x="86758" y="672"/>
                  </a:lnTo>
                  <a:lnTo>
                    <a:pt x="90721" y="0"/>
                  </a:lnTo>
                  <a:lnTo>
                    <a:pt x="98888" y="1134"/>
                  </a:lnTo>
                  <a:lnTo>
                    <a:pt x="107222" y="9634"/>
                  </a:lnTo>
                  <a:lnTo>
                    <a:pt x="114924" y="23525"/>
                  </a:lnTo>
                  <a:lnTo>
                    <a:pt x="121816" y="49768"/>
                  </a:lnTo>
                  <a:lnTo>
                    <a:pt x="121175" y="64646"/>
                  </a:lnTo>
                  <a:lnTo>
                    <a:pt x="113477" y="88293"/>
                  </a:lnTo>
                  <a:lnTo>
                    <a:pt x="102259" y="106431"/>
                  </a:lnTo>
                  <a:lnTo>
                    <a:pt x="86627" y="120743"/>
                  </a:lnTo>
                  <a:lnTo>
                    <a:pt x="72845" y="125824"/>
                  </a:lnTo>
                  <a:lnTo>
                    <a:pt x="58017" y="127376"/>
                  </a:lnTo>
                  <a:lnTo>
                    <a:pt x="30916" y="123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18">
              <a:extLst>
                <a:ext uri="{FF2B5EF4-FFF2-40B4-BE49-F238E27FC236}">
                  <a16:creationId xmlns:a16="http://schemas.microsoft.com/office/drawing/2014/main" xmlns="" id="{F2804E6D-2A69-4CBF-BBF1-CF5B113E5D3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579100" y="26797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62385" y="5644"/>
                  </a:lnTo>
                  <a:lnTo>
                    <a:pt x="42187" y="33904"/>
                  </a:lnTo>
                  <a:lnTo>
                    <a:pt x="17776" y="81274"/>
                  </a:lnTo>
                  <a:lnTo>
                    <a:pt x="2829" y="12279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19">
              <a:extLst>
                <a:ext uri="{FF2B5EF4-FFF2-40B4-BE49-F238E27FC236}">
                  <a16:creationId xmlns:a16="http://schemas.microsoft.com/office/drawing/2014/main" xmlns="" id="{2D0954C1-00BC-450E-90AC-989FD281AE3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540999" y="2705362"/>
              <a:ext cx="106485" cy="85076"/>
            </a:xfrm>
            <a:custGeom>
              <a:avLst/>
              <a:gdLst/>
              <a:ahLst/>
              <a:cxnLst/>
              <a:rect l="0" t="0" r="0" b="0"/>
              <a:pathLst>
                <a:path w="106485" h="85076">
                  <a:moveTo>
                    <a:pt x="1" y="6088"/>
                  </a:moveTo>
                  <a:lnTo>
                    <a:pt x="1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2" y="1062"/>
                  </a:lnTo>
                  <a:lnTo>
                    <a:pt x="8790" y="130"/>
                  </a:lnTo>
                  <a:lnTo>
                    <a:pt x="12210" y="0"/>
                  </a:lnTo>
                  <a:lnTo>
                    <a:pt x="19773" y="3617"/>
                  </a:lnTo>
                  <a:lnTo>
                    <a:pt x="66403" y="41808"/>
                  </a:lnTo>
                  <a:lnTo>
                    <a:pt x="96817" y="64754"/>
                  </a:lnTo>
                  <a:lnTo>
                    <a:pt x="106484" y="85075"/>
                  </a:lnTo>
                  <a:lnTo>
                    <a:pt x="106267" y="84851"/>
                  </a:lnTo>
                  <a:lnTo>
                    <a:pt x="101601" y="75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20">
              <a:extLst>
                <a:ext uri="{FF2B5EF4-FFF2-40B4-BE49-F238E27FC236}">
                  <a16:creationId xmlns:a16="http://schemas.microsoft.com/office/drawing/2014/main" xmlns="" id="{54831CB4-FFEC-405C-8EA7-1337D7A435A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434193" y="2689971"/>
              <a:ext cx="67526" cy="98517"/>
            </a:xfrm>
            <a:custGeom>
              <a:avLst/>
              <a:gdLst/>
              <a:ahLst/>
              <a:cxnLst/>
              <a:rect l="0" t="0" r="0" b="0"/>
              <a:pathLst>
                <a:path w="67526" h="98517">
                  <a:moveTo>
                    <a:pt x="11557" y="21479"/>
                  </a:moveTo>
                  <a:lnTo>
                    <a:pt x="11557" y="21479"/>
                  </a:lnTo>
                  <a:lnTo>
                    <a:pt x="11556" y="16012"/>
                  </a:lnTo>
                  <a:lnTo>
                    <a:pt x="9676" y="60918"/>
                  </a:lnTo>
                  <a:lnTo>
                    <a:pt x="0" y="97876"/>
                  </a:lnTo>
                  <a:lnTo>
                    <a:pt x="324" y="98516"/>
                  </a:lnTo>
                  <a:lnTo>
                    <a:pt x="2566" y="95464"/>
                  </a:lnTo>
                  <a:lnTo>
                    <a:pt x="11717" y="52968"/>
                  </a:lnTo>
                  <a:lnTo>
                    <a:pt x="31669" y="9313"/>
                  </a:lnTo>
                  <a:lnTo>
                    <a:pt x="36489" y="1961"/>
                  </a:lnTo>
                  <a:lnTo>
                    <a:pt x="38762" y="0"/>
                  </a:lnTo>
                  <a:lnTo>
                    <a:pt x="41688" y="104"/>
                  </a:lnTo>
                  <a:lnTo>
                    <a:pt x="48703" y="3983"/>
                  </a:lnTo>
                  <a:lnTo>
                    <a:pt x="60585" y="17471"/>
                  </a:lnTo>
                  <a:lnTo>
                    <a:pt x="65096" y="30751"/>
                  </a:lnTo>
                  <a:lnTo>
                    <a:pt x="67525" y="66183"/>
                  </a:lnTo>
                  <a:lnTo>
                    <a:pt x="62357" y="97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21">
              <a:extLst>
                <a:ext uri="{FF2B5EF4-FFF2-40B4-BE49-F238E27FC236}">
                  <a16:creationId xmlns:a16="http://schemas.microsoft.com/office/drawing/2014/main" xmlns="" id="{C1139FA1-B375-4F96-9CC0-F4E1824BC1B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222574" y="2489461"/>
              <a:ext cx="153327" cy="215640"/>
            </a:xfrm>
            <a:custGeom>
              <a:avLst/>
              <a:gdLst/>
              <a:ahLst/>
              <a:cxnLst/>
              <a:rect l="0" t="0" r="0" b="0"/>
              <a:pathLst>
                <a:path w="153327" h="215640">
                  <a:moveTo>
                    <a:pt x="153326" y="6089"/>
                  </a:moveTo>
                  <a:lnTo>
                    <a:pt x="153326" y="6089"/>
                  </a:lnTo>
                  <a:lnTo>
                    <a:pt x="147858" y="622"/>
                  </a:lnTo>
                  <a:lnTo>
                    <a:pt x="140494" y="0"/>
                  </a:lnTo>
                  <a:lnTo>
                    <a:pt x="131394" y="7381"/>
                  </a:lnTo>
                  <a:lnTo>
                    <a:pt x="96371" y="49559"/>
                  </a:lnTo>
                  <a:lnTo>
                    <a:pt x="66052" y="88741"/>
                  </a:lnTo>
                  <a:lnTo>
                    <a:pt x="29944" y="130219"/>
                  </a:lnTo>
                  <a:lnTo>
                    <a:pt x="5195" y="174672"/>
                  </a:lnTo>
                  <a:lnTo>
                    <a:pt x="0" y="191787"/>
                  </a:lnTo>
                  <a:lnTo>
                    <a:pt x="926" y="215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22">
              <a:extLst>
                <a:ext uri="{FF2B5EF4-FFF2-40B4-BE49-F238E27FC236}">
                  <a16:creationId xmlns:a16="http://schemas.microsoft.com/office/drawing/2014/main" xmlns="" id="{79B5BADE-6C42-435F-95C9-9CFA277AA20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40950" y="2508250"/>
              <a:ext cx="203201" cy="203201"/>
            </a:xfrm>
            <a:custGeom>
              <a:avLst/>
              <a:gdLst/>
              <a:ahLst/>
              <a:cxnLst/>
              <a:rect l="0" t="0" r="0" b="0"/>
              <a:pathLst>
                <a:path w="203201" h="203201">
                  <a:moveTo>
                    <a:pt x="0" y="0"/>
                  </a:moveTo>
                  <a:lnTo>
                    <a:pt x="0" y="0"/>
                  </a:lnTo>
                  <a:lnTo>
                    <a:pt x="42247" y="36780"/>
                  </a:lnTo>
                  <a:lnTo>
                    <a:pt x="84624" y="78448"/>
                  </a:lnTo>
                  <a:lnTo>
                    <a:pt x="121263" y="114260"/>
                  </a:lnTo>
                  <a:lnTo>
                    <a:pt x="165926" y="158324"/>
                  </a:lnTo>
                  <a:lnTo>
                    <a:pt x="20320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23">
              <a:extLst>
                <a:ext uri="{FF2B5EF4-FFF2-40B4-BE49-F238E27FC236}">
                  <a16:creationId xmlns:a16="http://schemas.microsoft.com/office/drawing/2014/main" xmlns="" id="{5AA4D9E9-9FDD-4CF2-967D-2A3412B3E1A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690100" y="26733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610" y="47530"/>
                  </a:lnTo>
                  <a:lnTo>
                    <a:pt x="4503" y="8902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672">
            <a:extLst>
              <a:ext uri="{FF2B5EF4-FFF2-40B4-BE49-F238E27FC236}">
                <a16:creationId xmlns:a16="http://schemas.microsoft.com/office/drawing/2014/main" xmlns="" id="{3B9029E6-7A1E-4D7B-B952-C061B54F8FB9}"/>
              </a:ext>
            </a:extLst>
          </p:cNvPr>
          <p:cNvGrpSpPr/>
          <p:nvPr/>
        </p:nvGrpSpPr>
        <p:grpSpPr>
          <a:xfrm>
            <a:off x="5239710" y="4908628"/>
            <a:ext cx="1230889" cy="254650"/>
            <a:chOff x="5239710" y="4908628"/>
            <a:chExt cx="1230889" cy="254650"/>
          </a:xfrm>
        </p:grpSpPr>
        <p:sp>
          <p:nvSpPr>
            <p:cNvPr id="216" name="SMARTInkShape-3324">
              <a:extLst>
                <a:ext uri="{FF2B5EF4-FFF2-40B4-BE49-F238E27FC236}">
                  <a16:creationId xmlns:a16="http://schemas.microsoft.com/office/drawing/2014/main" xmlns="" id="{1F854348-AB53-48FB-80D6-9B71D83CE31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39710" y="4908628"/>
              <a:ext cx="24441" cy="114223"/>
            </a:xfrm>
            <a:custGeom>
              <a:avLst/>
              <a:gdLst/>
              <a:ahLst/>
              <a:cxnLst/>
              <a:rect l="0" t="0" r="0" b="0"/>
              <a:pathLst>
                <a:path w="24441" h="114223">
                  <a:moveTo>
                    <a:pt x="11740" y="6272"/>
                  </a:moveTo>
                  <a:lnTo>
                    <a:pt x="11740" y="6272"/>
                  </a:lnTo>
                  <a:lnTo>
                    <a:pt x="6273" y="805"/>
                  </a:lnTo>
                  <a:lnTo>
                    <a:pt x="0" y="0"/>
                  </a:lnTo>
                  <a:lnTo>
                    <a:pt x="7963" y="15509"/>
                  </a:lnTo>
                  <a:lnTo>
                    <a:pt x="16268" y="56685"/>
                  </a:lnTo>
                  <a:lnTo>
                    <a:pt x="23451" y="104107"/>
                  </a:lnTo>
                  <a:lnTo>
                    <a:pt x="24440" y="1142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325">
              <a:extLst>
                <a:ext uri="{FF2B5EF4-FFF2-40B4-BE49-F238E27FC236}">
                  <a16:creationId xmlns:a16="http://schemas.microsoft.com/office/drawing/2014/main" xmlns="" id="{1C84F5B3-5A9F-406A-AE2A-9AA0389E9B3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14950" y="493395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9773" y="3763"/>
                  </a:lnTo>
                  <a:lnTo>
                    <a:pt x="27838" y="10845"/>
                  </a:lnTo>
                  <a:lnTo>
                    <a:pt x="75045" y="56444"/>
                  </a:lnTo>
                  <a:lnTo>
                    <a:pt x="85187" y="65564"/>
                  </a:lnTo>
                  <a:lnTo>
                    <a:pt x="952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326">
              <a:extLst>
                <a:ext uri="{FF2B5EF4-FFF2-40B4-BE49-F238E27FC236}">
                  <a16:creationId xmlns:a16="http://schemas.microsoft.com/office/drawing/2014/main" xmlns="" id="{20F67972-3626-41D6-B531-605E3E7A7EF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55464" y="4914900"/>
              <a:ext cx="54737" cy="107951"/>
            </a:xfrm>
            <a:custGeom>
              <a:avLst/>
              <a:gdLst/>
              <a:ahLst/>
              <a:cxnLst/>
              <a:rect l="0" t="0" r="0" b="0"/>
              <a:pathLst>
                <a:path w="54737" h="107951">
                  <a:moveTo>
                    <a:pt x="54736" y="0"/>
                  </a:moveTo>
                  <a:lnTo>
                    <a:pt x="54736" y="0"/>
                  </a:lnTo>
                  <a:lnTo>
                    <a:pt x="45897" y="0"/>
                  </a:lnTo>
                  <a:lnTo>
                    <a:pt x="44610" y="706"/>
                  </a:lnTo>
                  <a:lnTo>
                    <a:pt x="43752" y="1881"/>
                  </a:lnTo>
                  <a:lnTo>
                    <a:pt x="43180" y="3371"/>
                  </a:lnTo>
                  <a:lnTo>
                    <a:pt x="30253" y="21654"/>
                  </a:lnTo>
                  <a:lnTo>
                    <a:pt x="5735" y="69119"/>
                  </a:lnTo>
                  <a:lnTo>
                    <a:pt x="0" y="88683"/>
                  </a:lnTo>
                  <a:lnTo>
                    <a:pt x="540" y="97741"/>
                  </a:lnTo>
                  <a:lnTo>
                    <a:pt x="3936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27">
              <a:extLst>
                <a:ext uri="{FF2B5EF4-FFF2-40B4-BE49-F238E27FC236}">
                  <a16:creationId xmlns:a16="http://schemas.microsoft.com/office/drawing/2014/main" xmlns="" id="{391BEDAC-6EE5-4661-8582-56EE24ED5BB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448300" y="4935763"/>
              <a:ext cx="62768" cy="99788"/>
            </a:xfrm>
            <a:custGeom>
              <a:avLst/>
              <a:gdLst/>
              <a:ahLst/>
              <a:cxnLst/>
              <a:rect l="0" t="0" r="0" b="0"/>
              <a:pathLst>
                <a:path w="62768" h="99788">
                  <a:moveTo>
                    <a:pt x="0" y="4537"/>
                  </a:moveTo>
                  <a:lnTo>
                    <a:pt x="0" y="4537"/>
                  </a:lnTo>
                  <a:lnTo>
                    <a:pt x="0" y="13376"/>
                  </a:lnTo>
                  <a:lnTo>
                    <a:pt x="5958" y="49724"/>
                  </a:lnTo>
                  <a:lnTo>
                    <a:pt x="6328" y="72432"/>
                  </a:lnTo>
                  <a:lnTo>
                    <a:pt x="12817" y="26264"/>
                  </a:lnTo>
                  <a:lnTo>
                    <a:pt x="17595" y="10896"/>
                  </a:lnTo>
                  <a:lnTo>
                    <a:pt x="21460" y="4306"/>
                  </a:lnTo>
                  <a:lnTo>
                    <a:pt x="24185" y="2266"/>
                  </a:lnTo>
                  <a:lnTo>
                    <a:pt x="30974" y="0"/>
                  </a:lnTo>
                  <a:lnTo>
                    <a:pt x="38696" y="874"/>
                  </a:lnTo>
                  <a:lnTo>
                    <a:pt x="46831" y="4320"/>
                  </a:lnTo>
                  <a:lnTo>
                    <a:pt x="55151" y="10555"/>
                  </a:lnTo>
                  <a:lnTo>
                    <a:pt x="59789" y="19912"/>
                  </a:lnTo>
                  <a:lnTo>
                    <a:pt x="62767" y="49907"/>
                  </a:lnTo>
                  <a:lnTo>
                    <a:pt x="58285" y="78959"/>
                  </a:lnTo>
                  <a:lnTo>
                    <a:pt x="54037" y="92989"/>
                  </a:lnTo>
                  <a:lnTo>
                    <a:pt x="54369" y="95255"/>
                  </a:lnTo>
                  <a:lnTo>
                    <a:pt x="57150" y="997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28">
              <a:extLst>
                <a:ext uri="{FF2B5EF4-FFF2-40B4-BE49-F238E27FC236}">
                  <a16:creationId xmlns:a16="http://schemas.microsoft.com/office/drawing/2014/main" xmlns="" id="{01EAB471-7065-4070-8D79-6EFBBA3C7E7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683250" y="4965700"/>
              <a:ext cx="65894" cy="95251"/>
            </a:xfrm>
            <a:custGeom>
              <a:avLst/>
              <a:gdLst/>
              <a:ahLst/>
              <a:cxnLst/>
              <a:rect l="0" t="0" r="0" b="0"/>
              <a:pathLst>
                <a:path w="65894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0126" y="32216"/>
                  </a:lnTo>
                  <a:lnTo>
                    <a:pt x="11232" y="55093"/>
                  </a:lnTo>
                  <a:lnTo>
                    <a:pt x="6582" y="92289"/>
                  </a:lnTo>
                  <a:lnTo>
                    <a:pt x="6370" y="73942"/>
                  </a:lnTo>
                  <a:lnTo>
                    <a:pt x="12129" y="34309"/>
                  </a:lnTo>
                  <a:lnTo>
                    <a:pt x="18561" y="22775"/>
                  </a:lnTo>
                  <a:lnTo>
                    <a:pt x="22957" y="19417"/>
                  </a:lnTo>
                  <a:lnTo>
                    <a:pt x="33486" y="15685"/>
                  </a:lnTo>
                  <a:lnTo>
                    <a:pt x="38552" y="16806"/>
                  </a:lnTo>
                  <a:lnTo>
                    <a:pt x="47943" y="23697"/>
                  </a:lnTo>
                  <a:lnTo>
                    <a:pt x="57793" y="36106"/>
                  </a:lnTo>
                  <a:lnTo>
                    <a:pt x="65180" y="55461"/>
                  </a:lnTo>
                  <a:lnTo>
                    <a:pt x="65893" y="69100"/>
                  </a:lnTo>
                  <a:lnTo>
                    <a:pt x="635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29">
              <a:extLst>
                <a:ext uri="{FF2B5EF4-FFF2-40B4-BE49-F238E27FC236}">
                  <a16:creationId xmlns:a16="http://schemas.microsoft.com/office/drawing/2014/main" xmlns="" id="{A601ABD3-1D7A-46CB-BBED-7E9E4434666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91200" y="49784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51237" y="42453"/>
                  </a:lnTo>
                  <a:lnTo>
                    <a:pt x="825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30">
              <a:extLst>
                <a:ext uri="{FF2B5EF4-FFF2-40B4-BE49-F238E27FC236}">
                  <a16:creationId xmlns:a16="http://schemas.microsoft.com/office/drawing/2014/main" xmlns="" id="{2CC1452F-6570-4C9E-A45D-3A74CBB71F3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22950" y="496570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63500" y="0"/>
                  </a:moveTo>
                  <a:lnTo>
                    <a:pt x="63500" y="0"/>
                  </a:lnTo>
                  <a:lnTo>
                    <a:pt x="45824" y="8838"/>
                  </a:lnTo>
                  <a:lnTo>
                    <a:pt x="39652" y="16628"/>
                  </a:lnTo>
                  <a:lnTo>
                    <a:pt x="14536" y="62847"/>
                  </a:lnTo>
                  <a:lnTo>
                    <a:pt x="3603" y="9243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31">
              <a:extLst>
                <a:ext uri="{FF2B5EF4-FFF2-40B4-BE49-F238E27FC236}">
                  <a16:creationId xmlns:a16="http://schemas.microsoft.com/office/drawing/2014/main" xmlns="" id="{4FF93DFA-4B96-4246-8D93-3795A8C226A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930900" y="4943789"/>
              <a:ext cx="92173" cy="214568"/>
            </a:xfrm>
            <a:custGeom>
              <a:avLst/>
              <a:gdLst/>
              <a:ahLst/>
              <a:cxnLst/>
              <a:rect l="0" t="0" r="0" b="0"/>
              <a:pathLst>
                <a:path w="92173" h="214568">
                  <a:moveTo>
                    <a:pt x="12700" y="98111"/>
                  </a:moveTo>
                  <a:lnTo>
                    <a:pt x="12700" y="98111"/>
                  </a:lnTo>
                  <a:lnTo>
                    <a:pt x="12700" y="145496"/>
                  </a:lnTo>
                  <a:lnTo>
                    <a:pt x="17064" y="190089"/>
                  </a:lnTo>
                  <a:lnTo>
                    <a:pt x="18788" y="214567"/>
                  </a:lnTo>
                  <a:lnTo>
                    <a:pt x="18875" y="214554"/>
                  </a:lnTo>
                  <a:lnTo>
                    <a:pt x="19040" y="173408"/>
                  </a:lnTo>
                  <a:lnTo>
                    <a:pt x="20928" y="130299"/>
                  </a:lnTo>
                  <a:lnTo>
                    <a:pt x="24824" y="96894"/>
                  </a:lnTo>
                  <a:lnTo>
                    <a:pt x="34244" y="52438"/>
                  </a:lnTo>
                  <a:lnTo>
                    <a:pt x="42523" y="21863"/>
                  </a:lnTo>
                  <a:lnTo>
                    <a:pt x="49709" y="8719"/>
                  </a:lnTo>
                  <a:lnTo>
                    <a:pt x="57606" y="1937"/>
                  </a:lnTo>
                  <a:lnTo>
                    <a:pt x="61687" y="128"/>
                  </a:lnTo>
                  <a:lnTo>
                    <a:pt x="69985" y="0"/>
                  </a:lnTo>
                  <a:lnTo>
                    <a:pt x="74173" y="954"/>
                  </a:lnTo>
                  <a:lnTo>
                    <a:pt x="82590" y="7658"/>
                  </a:lnTo>
                  <a:lnTo>
                    <a:pt x="86809" y="12408"/>
                  </a:lnTo>
                  <a:lnTo>
                    <a:pt x="91499" y="27095"/>
                  </a:lnTo>
                  <a:lnTo>
                    <a:pt x="92172" y="44676"/>
                  </a:lnTo>
                  <a:lnTo>
                    <a:pt x="87767" y="61897"/>
                  </a:lnTo>
                  <a:lnTo>
                    <a:pt x="77343" y="77077"/>
                  </a:lnTo>
                  <a:lnTo>
                    <a:pt x="62597" y="89468"/>
                  </a:lnTo>
                  <a:lnTo>
                    <a:pt x="44284" y="97327"/>
                  </a:lnTo>
                  <a:lnTo>
                    <a:pt x="26267" y="99408"/>
                  </a:lnTo>
                  <a:lnTo>
                    <a:pt x="0" y="981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332">
              <a:extLst>
                <a:ext uri="{FF2B5EF4-FFF2-40B4-BE49-F238E27FC236}">
                  <a16:creationId xmlns:a16="http://schemas.microsoft.com/office/drawing/2014/main" xmlns="" id="{95C5D169-2C52-4A3A-9997-FF43049370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208920" y="4952995"/>
              <a:ext cx="76349" cy="210283"/>
            </a:xfrm>
            <a:custGeom>
              <a:avLst/>
              <a:gdLst/>
              <a:ahLst/>
              <a:cxnLst/>
              <a:rect l="0" t="0" r="0" b="0"/>
              <a:pathLst>
                <a:path w="76349" h="210283">
                  <a:moveTo>
                    <a:pt x="7730" y="50805"/>
                  </a:moveTo>
                  <a:lnTo>
                    <a:pt x="7730" y="50805"/>
                  </a:lnTo>
                  <a:lnTo>
                    <a:pt x="7730" y="54176"/>
                  </a:lnTo>
                  <a:lnTo>
                    <a:pt x="9611" y="57712"/>
                  </a:lnTo>
                  <a:lnTo>
                    <a:pt x="12799" y="63048"/>
                  </a:lnTo>
                  <a:lnTo>
                    <a:pt x="17856" y="79362"/>
                  </a:lnTo>
                  <a:lnTo>
                    <a:pt x="19921" y="117647"/>
                  </a:lnTo>
                  <a:lnTo>
                    <a:pt x="16959" y="162394"/>
                  </a:lnTo>
                  <a:lnTo>
                    <a:pt x="12577" y="203274"/>
                  </a:lnTo>
                  <a:lnTo>
                    <a:pt x="9884" y="209586"/>
                  </a:lnTo>
                  <a:lnTo>
                    <a:pt x="9166" y="210282"/>
                  </a:lnTo>
                  <a:lnTo>
                    <a:pt x="8688" y="210039"/>
                  </a:lnTo>
                  <a:lnTo>
                    <a:pt x="4443" y="164131"/>
                  </a:lnTo>
                  <a:lnTo>
                    <a:pt x="2288" y="116604"/>
                  </a:lnTo>
                  <a:lnTo>
                    <a:pt x="1649" y="72417"/>
                  </a:lnTo>
                  <a:lnTo>
                    <a:pt x="8201" y="39256"/>
                  </a:lnTo>
                  <a:lnTo>
                    <a:pt x="19080" y="14928"/>
                  </a:lnTo>
                  <a:lnTo>
                    <a:pt x="32766" y="4756"/>
                  </a:lnTo>
                  <a:lnTo>
                    <a:pt x="41354" y="1055"/>
                  </a:lnTo>
                  <a:lnTo>
                    <a:pt x="49196" y="0"/>
                  </a:lnTo>
                  <a:lnTo>
                    <a:pt x="63554" y="2590"/>
                  </a:lnTo>
                  <a:lnTo>
                    <a:pt x="68229" y="6667"/>
                  </a:lnTo>
                  <a:lnTo>
                    <a:pt x="73424" y="18723"/>
                  </a:lnTo>
                  <a:lnTo>
                    <a:pt x="76348" y="38007"/>
                  </a:lnTo>
                  <a:lnTo>
                    <a:pt x="70473" y="60497"/>
                  </a:lnTo>
                  <a:lnTo>
                    <a:pt x="61722" y="71105"/>
                  </a:lnTo>
                  <a:lnTo>
                    <a:pt x="50070" y="78172"/>
                  </a:lnTo>
                  <a:lnTo>
                    <a:pt x="35485" y="83664"/>
                  </a:lnTo>
                  <a:lnTo>
                    <a:pt x="21476" y="84694"/>
                  </a:lnTo>
                  <a:lnTo>
                    <a:pt x="9606" y="82800"/>
                  </a:lnTo>
                  <a:lnTo>
                    <a:pt x="1978" y="79606"/>
                  </a:lnTo>
                  <a:lnTo>
                    <a:pt x="368" y="78473"/>
                  </a:lnTo>
                  <a:lnTo>
                    <a:pt x="0" y="77717"/>
                  </a:lnTo>
                  <a:lnTo>
                    <a:pt x="1380" y="76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333">
              <a:extLst>
                <a:ext uri="{FF2B5EF4-FFF2-40B4-BE49-F238E27FC236}">
                  <a16:creationId xmlns:a16="http://schemas.microsoft.com/office/drawing/2014/main" xmlns="" id="{0DACD9A4-8830-4F6C-80AE-A5AB5980F43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330950" y="49784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0" y="0"/>
                  </a:moveTo>
                  <a:lnTo>
                    <a:pt x="0" y="0"/>
                  </a:lnTo>
                  <a:lnTo>
                    <a:pt x="43311" y="28129"/>
                  </a:lnTo>
                  <a:lnTo>
                    <a:pt x="825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334">
              <a:extLst>
                <a:ext uri="{FF2B5EF4-FFF2-40B4-BE49-F238E27FC236}">
                  <a16:creationId xmlns:a16="http://schemas.microsoft.com/office/drawing/2014/main" xmlns="" id="{59EC0E5C-4895-4797-8965-EE44E2B8046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332059" y="4946650"/>
              <a:ext cx="100492" cy="102590"/>
            </a:xfrm>
            <a:custGeom>
              <a:avLst/>
              <a:gdLst/>
              <a:ahLst/>
              <a:cxnLst/>
              <a:rect l="0" t="0" r="0" b="0"/>
              <a:pathLst>
                <a:path w="100492" h="102590">
                  <a:moveTo>
                    <a:pt x="100491" y="0"/>
                  </a:moveTo>
                  <a:lnTo>
                    <a:pt x="100491" y="0"/>
                  </a:lnTo>
                  <a:lnTo>
                    <a:pt x="94716" y="5069"/>
                  </a:lnTo>
                  <a:lnTo>
                    <a:pt x="85296" y="11537"/>
                  </a:lnTo>
                  <a:lnTo>
                    <a:pt x="49016" y="54662"/>
                  </a:lnTo>
                  <a:lnTo>
                    <a:pt x="2636" y="102026"/>
                  </a:lnTo>
                  <a:lnTo>
                    <a:pt x="1388" y="102589"/>
                  </a:lnTo>
                  <a:lnTo>
                    <a:pt x="556" y="101554"/>
                  </a:lnTo>
                  <a:lnTo>
                    <a:pt x="0" y="99452"/>
                  </a:lnTo>
                  <a:lnTo>
                    <a:pt x="6910" y="93355"/>
                  </a:lnTo>
                  <a:lnTo>
                    <a:pt x="24291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335">
              <a:extLst>
                <a:ext uri="{FF2B5EF4-FFF2-40B4-BE49-F238E27FC236}">
                  <a16:creationId xmlns:a16="http://schemas.microsoft.com/office/drawing/2014/main" xmlns="" id="{9BB3809D-BE18-4DEA-B1F4-49E7E248B73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64300" y="4959350"/>
              <a:ext cx="6299" cy="127001"/>
            </a:xfrm>
            <a:custGeom>
              <a:avLst/>
              <a:gdLst/>
              <a:ahLst/>
              <a:cxnLst/>
              <a:rect l="0" t="0" r="0" b="0"/>
              <a:pathLst>
                <a:path w="6299" h="1270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298" y="45272"/>
                  </a:lnTo>
                  <a:lnTo>
                    <a:pt x="4459" y="9031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3336">
            <a:extLst>
              <a:ext uri="{FF2B5EF4-FFF2-40B4-BE49-F238E27FC236}">
                <a16:creationId xmlns:a16="http://schemas.microsoft.com/office/drawing/2014/main" xmlns="" id="{B351C0B1-03EA-410D-B896-5717A61AA4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16723" y="4308580"/>
            <a:ext cx="107728" cy="638071"/>
          </a:xfrm>
          <a:custGeom>
            <a:avLst/>
            <a:gdLst/>
            <a:ahLst/>
            <a:cxnLst/>
            <a:rect l="0" t="0" r="0" b="0"/>
            <a:pathLst>
              <a:path w="107728" h="638071">
                <a:moveTo>
                  <a:pt x="101377" y="9420"/>
                </a:moveTo>
                <a:lnTo>
                  <a:pt x="101377" y="9420"/>
                </a:lnTo>
                <a:lnTo>
                  <a:pt x="92538" y="582"/>
                </a:lnTo>
                <a:lnTo>
                  <a:pt x="89840" y="0"/>
                </a:lnTo>
                <a:lnTo>
                  <a:pt x="83079" y="1235"/>
                </a:lnTo>
                <a:lnTo>
                  <a:pt x="67968" y="12639"/>
                </a:lnTo>
                <a:lnTo>
                  <a:pt x="50086" y="39536"/>
                </a:lnTo>
                <a:lnTo>
                  <a:pt x="39540" y="69842"/>
                </a:lnTo>
                <a:lnTo>
                  <a:pt x="30149" y="107535"/>
                </a:lnTo>
                <a:lnTo>
                  <a:pt x="21272" y="150158"/>
                </a:lnTo>
                <a:lnTo>
                  <a:pt x="16929" y="173801"/>
                </a:lnTo>
                <a:lnTo>
                  <a:pt x="12623" y="198735"/>
                </a:lnTo>
                <a:lnTo>
                  <a:pt x="8340" y="224530"/>
                </a:lnTo>
                <a:lnTo>
                  <a:pt x="5486" y="253016"/>
                </a:lnTo>
                <a:lnTo>
                  <a:pt x="3583" y="283294"/>
                </a:lnTo>
                <a:lnTo>
                  <a:pt x="2314" y="314770"/>
                </a:lnTo>
                <a:lnTo>
                  <a:pt x="1468" y="346336"/>
                </a:lnTo>
                <a:lnTo>
                  <a:pt x="904" y="377964"/>
                </a:lnTo>
                <a:lnTo>
                  <a:pt x="529" y="409633"/>
                </a:lnTo>
                <a:lnTo>
                  <a:pt x="278" y="439212"/>
                </a:lnTo>
                <a:lnTo>
                  <a:pt x="111" y="467397"/>
                </a:lnTo>
                <a:lnTo>
                  <a:pt x="0" y="494655"/>
                </a:lnTo>
                <a:lnTo>
                  <a:pt x="1758" y="541874"/>
                </a:lnTo>
                <a:lnTo>
                  <a:pt x="7713" y="581205"/>
                </a:lnTo>
                <a:lnTo>
                  <a:pt x="22119" y="610445"/>
                </a:lnTo>
                <a:lnTo>
                  <a:pt x="35133" y="619653"/>
                </a:lnTo>
                <a:lnTo>
                  <a:pt x="70289" y="629885"/>
                </a:lnTo>
                <a:lnTo>
                  <a:pt x="107727" y="63807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Shape-3337">
            <a:extLst>
              <a:ext uri="{FF2B5EF4-FFF2-40B4-BE49-F238E27FC236}">
                <a16:creationId xmlns:a16="http://schemas.microsoft.com/office/drawing/2014/main" xmlns="" id="{09957BF3-5F5F-40D0-8F84-CBC0617652B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54700" y="4329512"/>
            <a:ext cx="131719" cy="464739"/>
          </a:xfrm>
          <a:custGeom>
            <a:avLst/>
            <a:gdLst/>
            <a:ahLst/>
            <a:cxnLst/>
            <a:rect l="0" t="0" r="0" b="0"/>
            <a:pathLst>
              <a:path w="131719" h="464739">
                <a:moveTo>
                  <a:pt x="57150" y="20238"/>
                </a:moveTo>
                <a:lnTo>
                  <a:pt x="57150" y="20238"/>
                </a:lnTo>
                <a:lnTo>
                  <a:pt x="63892" y="10125"/>
                </a:lnTo>
                <a:lnTo>
                  <a:pt x="72847" y="3278"/>
                </a:lnTo>
                <a:lnTo>
                  <a:pt x="78198" y="465"/>
                </a:lnTo>
                <a:lnTo>
                  <a:pt x="83176" y="0"/>
                </a:lnTo>
                <a:lnTo>
                  <a:pt x="92471" y="3247"/>
                </a:lnTo>
                <a:lnTo>
                  <a:pt x="101307" y="15038"/>
                </a:lnTo>
                <a:lnTo>
                  <a:pt x="118475" y="61466"/>
                </a:lnTo>
                <a:lnTo>
                  <a:pt x="125092" y="99944"/>
                </a:lnTo>
                <a:lnTo>
                  <a:pt x="129680" y="145974"/>
                </a:lnTo>
                <a:lnTo>
                  <a:pt x="130903" y="171090"/>
                </a:lnTo>
                <a:lnTo>
                  <a:pt x="131718" y="197006"/>
                </a:lnTo>
                <a:lnTo>
                  <a:pt x="130851" y="222750"/>
                </a:lnTo>
                <a:lnTo>
                  <a:pt x="128862" y="248379"/>
                </a:lnTo>
                <a:lnTo>
                  <a:pt x="126125" y="273932"/>
                </a:lnTo>
                <a:lnTo>
                  <a:pt x="119361" y="299434"/>
                </a:lnTo>
                <a:lnTo>
                  <a:pt x="109913" y="324902"/>
                </a:lnTo>
                <a:lnTo>
                  <a:pt x="98675" y="350347"/>
                </a:lnTo>
                <a:lnTo>
                  <a:pt x="63611" y="397434"/>
                </a:lnTo>
                <a:lnTo>
                  <a:pt x="0" y="4647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675">
            <a:extLst>
              <a:ext uri="{FF2B5EF4-FFF2-40B4-BE49-F238E27FC236}">
                <a16:creationId xmlns:a16="http://schemas.microsoft.com/office/drawing/2014/main" xmlns="" id="{372D300B-0598-42A5-B8C4-857ADDDC4B58}"/>
              </a:ext>
            </a:extLst>
          </p:cNvPr>
          <p:cNvGrpSpPr/>
          <p:nvPr/>
        </p:nvGrpSpPr>
        <p:grpSpPr>
          <a:xfrm>
            <a:off x="3113167" y="5849419"/>
            <a:ext cx="258684" cy="123542"/>
            <a:chOff x="3113167" y="5849419"/>
            <a:chExt cx="258684" cy="123542"/>
          </a:xfrm>
        </p:grpSpPr>
        <p:sp>
          <p:nvSpPr>
            <p:cNvPr id="231" name="SMARTInkShape-3338">
              <a:extLst>
                <a:ext uri="{FF2B5EF4-FFF2-40B4-BE49-F238E27FC236}">
                  <a16:creationId xmlns:a16="http://schemas.microsoft.com/office/drawing/2014/main" xmlns="" id="{FEE0DFBC-DC18-4C9D-A9C0-8F4F18B613A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113167" y="5849419"/>
              <a:ext cx="258684" cy="37032"/>
            </a:xfrm>
            <a:custGeom>
              <a:avLst/>
              <a:gdLst/>
              <a:ahLst/>
              <a:cxnLst/>
              <a:rect l="0" t="0" r="0" b="0"/>
              <a:pathLst>
                <a:path w="258684" h="37032">
                  <a:moveTo>
                    <a:pt x="23733" y="37031"/>
                  </a:moveTo>
                  <a:lnTo>
                    <a:pt x="23733" y="37031"/>
                  </a:lnTo>
                  <a:lnTo>
                    <a:pt x="3960" y="37031"/>
                  </a:lnTo>
                  <a:lnTo>
                    <a:pt x="2084" y="36326"/>
                  </a:lnTo>
                  <a:lnTo>
                    <a:pt x="834" y="35150"/>
                  </a:lnTo>
                  <a:lnTo>
                    <a:pt x="0" y="33660"/>
                  </a:lnTo>
                  <a:lnTo>
                    <a:pt x="856" y="31961"/>
                  </a:lnTo>
                  <a:lnTo>
                    <a:pt x="5569" y="28192"/>
                  </a:lnTo>
                  <a:lnTo>
                    <a:pt x="50495" y="16050"/>
                  </a:lnTo>
                  <a:lnTo>
                    <a:pt x="97750" y="8473"/>
                  </a:lnTo>
                  <a:lnTo>
                    <a:pt x="132829" y="5993"/>
                  </a:lnTo>
                  <a:lnTo>
                    <a:pt x="167235" y="2540"/>
                  </a:lnTo>
                  <a:lnTo>
                    <a:pt x="211597" y="0"/>
                  </a:lnTo>
                  <a:lnTo>
                    <a:pt x="258683" y="5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339">
              <a:extLst>
                <a:ext uri="{FF2B5EF4-FFF2-40B4-BE49-F238E27FC236}">
                  <a16:creationId xmlns:a16="http://schemas.microsoft.com/office/drawing/2014/main" xmlns="" id="{85913162-931D-4072-A322-47C2A5246CE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124200" y="5956300"/>
              <a:ext cx="228601" cy="16661"/>
            </a:xfrm>
            <a:custGeom>
              <a:avLst/>
              <a:gdLst/>
              <a:ahLst/>
              <a:cxnLst/>
              <a:rect l="0" t="0" r="0" b="0"/>
              <a:pathLst>
                <a:path w="228601" h="1666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5644" y="13257"/>
                  </a:lnTo>
                  <a:lnTo>
                    <a:pt x="15914" y="16475"/>
                  </a:lnTo>
                  <a:lnTo>
                    <a:pt x="53029" y="16660"/>
                  </a:lnTo>
                  <a:lnTo>
                    <a:pt x="97792" y="11992"/>
                  </a:lnTo>
                  <a:lnTo>
                    <a:pt x="144921" y="6141"/>
                  </a:lnTo>
                  <a:lnTo>
                    <a:pt x="188284" y="181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676">
            <a:extLst>
              <a:ext uri="{FF2B5EF4-FFF2-40B4-BE49-F238E27FC236}">
                <a16:creationId xmlns:a16="http://schemas.microsoft.com/office/drawing/2014/main" xmlns="" id="{CF4F2FA2-EF09-42F4-B550-0D8F5551072C}"/>
              </a:ext>
            </a:extLst>
          </p:cNvPr>
          <p:cNvGrpSpPr/>
          <p:nvPr/>
        </p:nvGrpSpPr>
        <p:grpSpPr>
          <a:xfrm>
            <a:off x="3925183" y="5545105"/>
            <a:ext cx="919868" cy="569946"/>
            <a:chOff x="3925183" y="5545105"/>
            <a:chExt cx="919868" cy="569946"/>
          </a:xfrm>
        </p:grpSpPr>
        <p:sp>
          <p:nvSpPr>
            <p:cNvPr id="234" name="SMARTInkShape-3340">
              <a:extLst>
                <a:ext uri="{FF2B5EF4-FFF2-40B4-BE49-F238E27FC236}">
                  <a16:creationId xmlns:a16="http://schemas.microsoft.com/office/drawing/2014/main" xmlns="" id="{3DF39CD7-01FA-476F-B7B9-18D6C62A5E4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25183" y="5766061"/>
              <a:ext cx="157868" cy="133090"/>
            </a:xfrm>
            <a:custGeom>
              <a:avLst/>
              <a:gdLst/>
              <a:ahLst/>
              <a:cxnLst/>
              <a:rect l="0" t="0" r="0" b="0"/>
              <a:pathLst>
                <a:path w="157868" h="1330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6120" y="0"/>
                  </a:lnTo>
                  <a:lnTo>
                    <a:pt x="26984" y="6559"/>
                  </a:lnTo>
                  <a:lnTo>
                    <a:pt x="65639" y="31555"/>
                  </a:lnTo>
                  <a:lnTo>
                    <a:pt x="105364" y="65551"/>
                  </a:lnTo>
                  <a:lnTo>
                    <a:pt x="143902" y="113127"/>
                  </a:lnTo>
                  <a:lnTo>
                    <a:pt x="157867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341">
              <a:extLst>
                <a:ext uri="{FF2B5EF4-FFF2-40B4-BE49-F238E27FC236}">
                  <a16:creationId xmlns:a16="http://schemas.microsoft.com/office/drawing/2014/main" xmlns="" id="{CD977A93-0944-4A9A-926B-3C9BF6CD799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11911" y="5576183"/>
              <a:ext cx="12440" cy="157868"/>
            </a:xfrm>
            <a:custGeom>
              <a:avLst/>
              <a:gdLst/>
              <a:ahLst/>
              <a:cxnLst/>
              <a:rect l="0" t="0" r="0" b="0"/>
              <a:pathLst>
                <a:path w="12440" h="1578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9491"/>
                  </a:lnTo>
                  <a:lnTo>
                    <a:pt x="4799" y="53443"/>
                  </a:lnTo>
                  <a:lnTo>
                    <a:pt x="7588" y="89062"/>
                  </a:lnTo>
                  <a:lnTo>
                    <a:pt x="11481" y="132282"/>
                  </a:lnTo>
                  <a:lnTo>
                    <a:pt x="1243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342">
              <a:extLst>
                <a:ext uri="{FF2B5EF4-FFF2-40B4-BE49-F238E27FC236}">
                  <a16:creationId xmlns:a16="http://schemas.microsoft.com/office/drawing/2014/main" xmlns="" id="{9851F767-951F-4E7F-8200-CCE0394C8C0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089400" y="585470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6350" y="0"/>
                  </a:moveTo>
                  <a:lnTo>
                    <a:pt x="6350" y="0"/>
                  </a:lnTo>
                  <a:lnTo>
                    <a:pt x="0" y="6349"/>
                  </a:lnTo>
                  <a:lnTo>
                    <a:pt x="3371" y="9721"/>
                  </a:lnTo>
                  <a:lnTo>
                    <a:pt x="5026" y="13257"/>
                  </a:lnTo>
                  <a:lnTo>
                    <a:pt x="9459" y="24648"/>
                  </a:lnTo>
                  <a:lnTo>
                    <a:pt x="15023" y="30474"/>
                  </a:lnTo>
                  <a:lnTo>
                    <a:pt x="60691" y="61194"/>
                  </a:lnTo>
                  <a:lnTo>
                    <a:pt x="762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343">
              <a:extLst>
                <a:ext uri="{FF2B5EF4-FFF2-40B4-BE49-F238E27FC236}">
                  <a16:creationId xmlns:a16="http://schemas.microsoft.com/office/drawing/2014/main" xmlns="" id="{47C199F5-6175-44FA-BED8-686991589DD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105406" y="5741155"/>
              <a:ext cx="108764" cy="342146"/>
            </a:xfrm>
            <a:custGeom>
              <a:avLst/>
              <a:gdLst/>
              <a:ahLst/>
              <a:cxnLst/>
              <a:rect l="0" t="0" r="0" b="0"/>
              <a:pathLst>
                <a:path w="108764" h="342146">
                  <a:moveTo>
                    <a:pt x="85594" y="30995"/>
                  </a:moveTo>
                  <a:lnTo>
                    <a:pt x="85594" y="30995"/>
                  </a:lnTo>
                  <a:lnTo>
                    <a:pt x="108705" y="1794"/>
                  </a:lnTo>
                  <a:lnTo>
                    <a:pt x="108763" y="945"/>
                  </a:lnTo>
                  <a:lnTo>
                    <a:pt x="108095" y="378"/>
                  </a:lnTo>
                  <a:lnTo>
                    <a:pt x="106945" y="0"/>
                  </a:lnTo>
                  <a:lnTo>
                    <a:pt x="63307" y="33794"/>
                  </a:lnTo>
                  <a:lnTo>
                    <a:pt x="19681" y="62852"/>
                  </a:lnTo>
                  <a:lnTo>
                    <a:pt x="4132" y="72105"/>
                  </a:lnTo>
                  <a:lnTo>
                    <a:pt x="0" y="77019"/>
                  </a:lnTo>
                  <a:lnTo>
                    <a:pt x="309" y="80021"/>
                  </a:lnTo>
                  <a:lnTo>
                    <a:pt x="20639" y="122911"/>
                  </a:lnTo>
                  <a:lnTo>
                    <a:pt x="31580" y="168077"/>
                  </a:lnTo>
                  <a:lnTo>
                    <a:pt x="33841" y="209900"/>
                  </a:lnTo>
                  <a:lnTo>
                    <a:pt x="34511" y="251690"/>
                  </a:lnTo>
                  <a:lnTo>
                    <a:pt x="32829" y="289003"/>
                  </a:lnTo>
                  <a:lnTo>
                    <a:pt x="23803" y="335180"/>
                  </a:lnTo>
                  <a:lnTo>
                    <a:pt x="22094" y="342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344">
              <a:extLst>
                <a:ext uri="{FF2B5EF4-FFF2-40B4-BE49-F238E27FC236}">
                  <a16:creationId xmlns:a16="http://schemas.microsoft.com/office/drawing/2014/main" xmlns="" id="{B64B3106-3623-4C11-B8FE-BD57605A5BD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20930" y="5545105"/>
              <a:ext cx="249471" cy="36546"/>
            </a:xfrm>
            <a:custGeom>
              <a:avLst/>
              <a:gdLst/>
              <a:ahLst/>
              <a:cxnLst/>
              <a:rect l="0" t="0" r="0" b="0"/>
              <a:pathLst>
                <a:path w="249471" h="36546">
                  <a:moveTo>
                    <a:pt x="8170" y="36545"/>
                  </a:moveTo>
                  <a:lnTo>
                    <a:pt x="8170" y="36545"/>
                  </a:lnTo>
                  <a:lnTo>
                    <a:pt x="1428" y="33174"/>
                  </a:lnTo>
                  <a:lnTo>
                    <a:pt x="147" y="30770"/>
                  </a:lnTo>
                  <a:lnTo>
                    <a:pt x="0" y="27756"/>
                  </a:lnTo>
                  <a:lnTo>
                    <a:pt x="606" y="24336"/>
                  </a:lnTo>
                  <a:lnTo>
                    <a:pt x="2422" y="21350"/>
                  </a:lnTo>
                  <a:lnTo>
                    <a:pt x="8202" y="16151"/>
                  </a:lnTo>
                  <a:lnTo>
                    <a:pt x="55239" y="7064"/>
                  </a:lnTo>
                  <a:lnTo>
                    <a:pt x="91414" y="2746"/>
                  </a:lnTo>
                  <a:lnTo>
                    <a:pt x="131010" y="357"/>
                  </a:lnTo>
                  <a:lnTo>
                    <a:pt x="171421" y="0"/>
                  </a:lnTo>
                  <a:lnTo>
                    <a:pt x="210548" y="2194"/>
                  </a:lnTo>
                  <a:lnTo>
                    <a:pt x="249470" y="4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345">
              <a:extLst>
                <a:ext uri="{FF2B5EF4-FFF2-40B4-BE49-F238E27FC236}">
                  <a16:creationId xmlns:a16="http://schemas.microsoft.com/office/drawing/2014/main" xmlns="" id="{A24AAEB3-CC4C-4B9A-8C49-212B6A0DAB5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16450" y="5784849"/>
              <a:ext cx="82551" cy="114302"/>
            </a:xfrm>
            <a:custGeom>
              <a:avLst/>
              <a:gdLst/>
              <a:ahLst/>
              <a:cxnLst/>
              <a:rect l="0" t="0" r="0" b="0"/>
              <a:pathLst>
                <a:path w="82551" h="11430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6907" y="1883"/>
                  </a:lnTo>
                  <a:lnTo>
                    <a:pt x="8838" y="3372"/>
                  </a:lnTo>
                  <a:lnTo>
                    <a:pt x="39205" y="50206"/>
                  </a:lnTo>
                  <a:lnTo>
                    <a:pt x="69995" y="96593"/>
                  </a:lnTo>
                  <a:lnTo>
                    <a:pt x="82550" y="11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346">
              <a:extLst>
                <a:ext uri="{FF2B5EF4-FFF2-40B4-BE49-F238E27FC236}">
                  <a16:creationId xmlns:a16="http://schemas.microsoft.com/office/drawing/2014/main" xmlns="" id="{9513DFF6-10C3-4365-895B-016697881A2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05350" y="5773033"/>
              <a:ext cx="139701" cy="342018"/>
            </a:xfrm>
            <a:custGeom>
              <a:avLst/>
              <a:gdLst/>
              <a:ahLst/>
              <a:cxnLst/>
              <a:rect l="0" t="0" r="0" b="0"/>
              <a:pathLst>
                <a:path w="139701" h="342018">
                  <a:moveTo>
                    <a:pt x="139700" y="5467"/>
                  </a:moveTo>
                  <a:lnTo>
                    <a:pt x="139700" y="5467"/>
                  </a:lnTo>
                  <a:lnTo>
                    <a:pt x="139700" y="0"/>
                  </a:lnTo>
                  <a:lnTo>
                    <a:pt x="132958" y="2749"/>
                  </a:lnTo>
                  <a:lnTo>
                    <a:pt x="88798" y="31743"/>
                  </a:lnTo>
                  <a:lnTo>
                    <a:pt x="41571" y="57706"/>
                  </a:lnTo>
                  <a:lnTo>
                    <a:pt x="20127" y="75210"/>
                  </a:lnTo>
                  <a:lnTo>
                    <a:pt x="18357" y="78773"/>
                  </a:lnTo>
                  <a:lnTo>
                    <a:pt x="18981" y="125658"/>
                  </a:lnTo>
                  <a:lnTo>
                    <a:pt x="19036" y="162271"/>
                  </a:lnTo>
                  <a:lnTo>
                    <a:pt x="20929" y="207655"/>
                  </a:lnTo>
                  <a:lnTo>
                    <a:pt x="24517" y="250800"/>
                  </a:lnTo>
                  <a:lnTo>
                    <a:pt x="15087" y="293294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3347">
            <a:extLst>
              <a:ext uri="{FF2B5EF4-FFF2-40B4-BE49-F238E27FC236}">
                <a16:creationId xmlns:a16="http://schemas.microsoft.com/office/drawing/2014/main" xmlns="" id="{DEE93025-2A02-44FF-A4A4-7D595B1D64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43500" y="5991556"/>
            <a:ext cx="247651" cy="21895"/>
          </a:xfrm>
          <a:custGeom>
            <a:avLst/>
            <a:gdLst/>
            <a:ahLst/>
            <a:cxnLst/>
            <a:rect l="0" t="0" r="0" b="0"/>
            <a:pathLst>
              <a:path w="247651" h="21895">
                <a:moveTo>
                  <a:pt x="0" y="21894"/>
                </a:moveTo>
                <a:lnTo>
                  <a:pt x="0" y="21894"/>
                </a:lnTo>
                <a:lnTo>
                  <a:pt x="0" y="18523"/>
                </a:lnTo>
                <a:lnTo>
                  <a:pt x="7526" y="14987"/>
                </a:lnTo>
                <a:lnTo>
                  <a:pt x="52208" y="6966"/>
                </a:lnTo>
                <a:lnTo>
                  <a:pt x="85998" y="2795"/>
                </a:lnTo>
                <a:lnTo>
                  <a:pt x="121477" y="0"/>
                </a:lnTo>
                <a:lnTo>
                  <a:pt x="156060" y="1109"/>
                </a:lnTo>
                <a:lnTo>
                  <a:pt x="200521" y="2330"/>
                </a:lnTo>
                <a:lnTo>
                  <a:pt x="247650" y="91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678">
            <a:extLst>
              <a:ext uri="{FF2B5EF4-FFF2-40B4-BE49-F238E27FC236}">
                <a16:creationId xmlns:a16="http://schemas.microsoft.com/office/drawing/2014/main" xmlns="" id="{BA472B08-D009-41B2-9917-2E7ABF34AD6F}"/>
              </a:ext>
            </a:extLst>
          </p:cNvPr>
          <p:cNvGrpSpPr/>
          <p:nvPr/>
        </p:nvGrpSpPr>
        <p:grpSpPr>
          <a:xfrm>
            <a:off x="5671115" y="5581650"/>
            <a:ext cx="3407871" cy="634891"/>
            <a:chOff x="5671115" y="5581650"/>
            <a:chExt cx="3407871" cy="634891"/>
          </a:xfrm>
        </p:grpSpPr>
        <p:sp>
          <p:nvSpPr>
            <p:cNvPr id="243" name="SMARTInkShape-3348">
              <a:extLst>
                <a:ext uri="{FF2B5EF4-FFF2-40B4-BE49-F238E27FC236}">
                  <a16:creationId xmlns:a16="http://schemas.microsoft.com/office/drawing/2014/main" xmlns="" id="{6832A24C-C124-46F9-AF69-2AB73BEABBC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78850" y="5844979"/>
              <a:ext cx="152401" cy="155772"/>
            </a:xfrm>
            <a:custGeom>
              <a:avLst/>
              <a:gdLst/>
              <a:ahLst/>
              <a:cxnLst/>
              <a:rect l="0" t="0" r="0" b="0"/>
              <a:pathLst>
                <a:path w="152401" h="1557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117" y="418"/>
                  </a:lnTo>
                  <a:lnTo>
                    <a:pt x="10113" y="4646"/>
                  </a:lnTo>
                  <a:lnTo>
                    <a:pt x="54292" y="47353"/>
                  </a:lnTo>
                  <a:lnTo>
                    <a:pt x="89935" y="87664"/>
                  </a:lnTo>
                  <a:lnTo>
                    <a:pt x="123544" y="125243"/>
                  </a:lnTo>
                  <a:lnTo>
                    <a:pt x="15240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349">
              <a:extLst>
                <a:ext uri="{FF2B5EF4-FFF2-40B4-BE49-F238E27FC236}">
                  <a16:creationId xmlns:a16="http://schemas.microsoft.com/office/drawing/2014/main" xmlns="" id="{4212701C-693E-4DAE-A38B-C0C9AC90745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331200" y="5669123"/>
              <a:ext cx="215901" cy="26828"/>
            </a:xfrm>
            <a:custGeom>
              <a:avLst/>
              <a:gdLst/>
              <a:ahLst/>
              <a:cxnLst/>
              <a:rect l="0" t="0" r="0" b="0"/>
              <a:pathLst>
                <a:path w="215901" h="26828">
                  <a:moveTo>
                    <a:pt x="0" y="26827"/>
                  </a:moveTo>
                  <a:lnTo>
                    <a:pt x="0" y="26827"/>
                  </a:lnTo>
                  <a:lnTo>
                    <a:pt x="33257" y="9151"/>
                  </a:lnTo>
                  <a:lnTo>
                    <a:pt x="79311" y="344"/>
                  </a:lnTo>
                  <a:lnTo>
                    <a:pt x="102263" y="0"/>
                  </a:lnTo>
                  <a:lnTo>
                    <a:pt x="128853" y="1181"/>
                  </a:lnTo>
                  <a:lnTo>
                    <a:pt x="157868" y="3380"/>
                  </a:lnTo>
                  <a:lnTo>
                    <a:pt x="215900" y="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350">
              <a:extLst>
                <a:ext uri="{FF2B5EF4-FFF2-40B4-BE49-F238E27FC236}">
                  <a16:creationId xmlns:a16="http://schemas.microsoft.com/office/drawing/2014/main" xmlns="" id="{DD1D33F5-7B0B-4638-9674-B4F5B445B59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01050" y="56769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3" y="3763"/>
                  </a:lnTo>
                  <a:lnTo>
                    <a:pt x="22911" y="6742"/>
                  </a:lnTo>
                  <a:lnTo>
                    <a:pt x="12650" y="53360"/>
                  </a:lnTo>
                  <a:lnTo>
                    <a:pt x="8216" y="89658"/>
                  </a:lnTo>
                  <a:lnTo>
                    <a:pt x="6718" y="133107"/>
                  </a:lnTo>
                  <a:lnTo>
                    <a:pt x="4632" y="14570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351">
              <a:extLst>
                <a:ext uri="{FF2B5EF4-FFF2-40B4-BE49-F238E27FC236}">
                  <a16:creationId xmlns:a16="http://schemas.microsoft.com/office/drawing/2014/main" xmlns="" id="{E47EEB9A-FE1C-4312-9B78-7AD8B45C32C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34123" y="5816600"/>
              <a:ext cx="158978" cy="184151"/>
            </a:xfrm>
            <a:custGeom>
              <a:avLst/>
              <a:gdLst/>
              <a:ahLst/>
              <a:cxnLst/>
              <a:rect l="0" t="0" r="0" b="0"/>
              <a:pathLst>
                <a:path w="158978" h="184151">
                  <a:moveTo>
                    <a:pt x="158977" y="0"/>
                  </a:moveTo>
                  <a:lnTo>
                    <a:pt x="158977" y="0"/>
                  </a:lnTo>
                  <a:lnTo>
                    <a:pt x="155606" y="0"/>
                  </a:lnTo>
                  <a:lnTo>
                    <a:pt x="143397" y="6742"/>
                  </a:lnTo>
                  <a:lnTo>
                    <a:pt x="99086" y="50901"/>
                  </a:lnTo>
                  <a:lnTo>
                    <a:pt x="60651" y="96524"/>
                  </a:lnTo>
                  <a:lnTo>
                    <a:pt x="24732" y="142539"/>
                  </a:lnTo>
                  <a:lnTo>
                    <a:pt x="0" y="178964"/>
                  </a:lnTo>
                  <a:lnTo>
                    <a:pt x="22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352">
              <a:extLst>
                <a:ext uri="{FF2B5EF4-FFF2-40B4-BE49-F238E27FC236}">
                  <a16:creationId xmlns:a16="http://schemas.microsoft.com/office/drawing/2014/main" xmlns="" id="{9D515155-6D79-46AE-84B3-E5ABBAF1596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34350" y="582930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242" y="7186"/>
                  </a:lnTo>
                  <a:lnTo>
                    <a:pt x="44202" y="48639"/>
                  </a:lnTo>
                  <a:lnTo>
                    <a:pt x="71151" y="85823"/>
                  </a:lnTo>
                  <a:lnTo>
                    <a:pt x="96811" y="130558"/>
                  </a:lnTo>
                  <a:lnTo>
                    <a:pt x="1143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353">
              <a:extLst>
                <a:ext uri="{FF2B5EF4-FFF2-40B4-BE49-F238E27FC236}">
                  <a16:creationId xmlns:a16="http://schemas.microsoft.com/office/drawing/2014/main" xmlns="" id="{3A0175D0-A684-4046-BCE7-CDD01F7B590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71115" y="5808878"/>
              <a:ext cx="234386" cy="242243"/>
            </a:xfrm>
            <a:custGeom>
              <a:avLst/>
              <a:gdLst/>
              <a:ahLst/>
              <a:cxnLst/>
              <a:rect l="0" t="0" r="0" b="0"/>
              <a:pathLst>
                <a:path w="234386" h="242243">
                  <a:moveTo>
                    <a:pt x="5785" y="39472"/>
                  </a:moveTo>
                  <a:lnTo>
                    <a:pt x="5785" y="39472"/>
                  </a:lnTo>
                  <a:lnTo>
                    <a:pt x="5785" y="32730"/>
                  </a:lnTo>
                  <a:lnTo>
                    <a:pt x="9548" y="25657"/>
                  </a:lnTo>
                  <a:lnTo>
                    <a:pt x="12527" y="21796"/>
                  </a:lnTo>
                  <a:lnTo>
                    <a:pt x="33574" y="9618"/>
                  </a:lnTo>
                  <a:lnTo>
                    <a:pt x="68895" y="445"/>
                  </a:lnTo>
                  <a:lnTo>
                    <a:pt x="110639" y="0"/>
                  </a:lnTo>
                  <a:lnTo>
                    <a:pt x="135877" y="8288"/>
                  </a:lnTo>
                  <a:lnTo>
                    <a:pt x="147547" y="14449"/>
                  </a:lnTo>
                  <a:lnTo>
                    <a:pt x="162394" y="30703"/>
                  </a:lnTo>
                  <a:lnTo>
                    <a:pt x="167341" y="39976"/>
                  </a:lnTo>
                  <a:lnTo>
                    <a:pt x="167111" y="51803"/>
                  </a:lnTo>
                  <a:lnTo>
                    <a:pt x="157449" y="79995"/>
                  </a:lnTo>
                  <a:lnTo>
                    <a:pt x="122062" y="124230"/>
                  </a:lnTo>
                  <a:lnTo>
                    <a:pt x="75829" y="165243"/>
                  </a:lnTo>
                  <a:lnTo>
                    <a:pt x="29753" y="197466"/>
                  </a:lnTo>
                  <a:lnTo>
                    <a:pt x="5047" y="218145"/>
                  </a:lnTo>
                  <a:lnTo>
                    <a:pt x="1765" y="222793"/>
                  </a:lnTo>
                  <a:lnTo>
                    <a:pt x="282" y="226598"/>
                  </a:lnTo>
                  <a:lnTo>
                    <a:pt x="0" y="229838"/>
                  </a:lnTo>
                  <a:lnTo>
                    <a:pt x="2634" y="232705"/>
                  </a:lnTo>
                  <a:lnTo>
                    <a:pt x="13086" y="237772"/>
                  </a:lnTo>
                  <a:lnTo>
                    <a:pt x="55753" y="241704"/>
                  </a:lnTo>
                  <a:lnTo>
                    <a:pt x="90317" y="242242"/>
                  </a:lnTo>
                  <a:lnTo>
                    <a:pt x="129197" y="240599"/>
                  </a:lnTo>
                  <a:lnTo>
                    <a:pt x="167879" y="237517"/>
                  </a:lnTo>
                  <a:lnTo>
                    <a:pt x="212484" y="232521"/>
                  </a:lnTo>
                  <a:lnTo>
                    <a:pt x="234385" y="22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354">
              <a:extLst>
                <a:ext uri="{FF2B5EF4-FFF2-40B4-BE49-F238E27FC236}">
                  <a16:creationId xmlns:a16="http://schemas.microsoft.com/office/drawing/2014/main" xmlns="" id="{CB3B7FE5-0B09-41CA-A19F-51E026EAA46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91202" y="5765878"/>
              <a:ext cx="168670" cy="404746"/>
            </a:xfrm>
            <a:custGeom>
              <a:avLst/>
              <a:gdLst/>
              <a:ahLst/>
              <a:cxnLst/>
              <a:rect l="0" t="0" r="0" b="0"/>
              <a:pathLst>
                <a:path w="168670" h="404746">
                  <a:moveTo>
                    <a:pt x="23848" y="152322"/>
                  </a:moveTo>
                  <a:lnTo>
                    <a:pt x="23848" y="152322"/>
                  </a:lnTo>
                  <a:lnTo>
                    <a:pt x="20477" y="162435"/>
                  </a:lnTo>
                  <a:lnTo>
                    <a:pt x="21752" y="185580"/>
                  </a:lnTo>
                  <a:lnTo>
                    <a:pt x="29969" y="221522"/>
                  </a:lnTo>
                  <a:lnTo>
                    <a:pt x="41340" y="263450"/>
                  </a:lnTo>
                  <a:lnTo>
                    <a:pt x="46906" y="310524"/>
                  </a:lnTo>
                  <a:lnTo>
                    <a:pt x="45183" y="356848"/>
                  </a:lnTo>
                  <a:lnTo>
                    <a:pt x="38280" y="394355"/>
                  </a:lnTo>
                  <a:lnTo>
                    <a:pt x="31402" y="404745"/>
                  </a:lnTo>
                  <a:lnTo>
                    <a:pt x="23813" y="385629"/>
                  </a:lnTo>
                  <a:lnTo>
                    <a:pt x="18423" y="355262"/>
                  </a:lnTo>
                  <a:lnTo>
                    <a:pt x="13676" y="313778"/>
                  </a:lnTo>
                  <a:lnTo>
                    <a:pt x="11422" y="288887"/>
                  </a:lnTo>
                  <a:lnTo>
                    <a:pt x="9215" y="262416"/>
                  </a:lnTo>
                  <a:lnTo>
                    <a:pt x="7037" y="236301"/>
                  </a:lnTo>
                  <a:lnTo>
                    <a:pt x="4879" y="210425"/>
                  </a:lnTo>
                  <a:lnTo>
                    <a:pt x="2736" y="184706"/>
                  </a:lnTo>
                  <a:lnTo>
                    <a:pt x="354" y="139199"/>
                  </a:lnTo>
                  <a:lnTo>
                    <a:pt x="0" y="99217"/>
                  </a:lnTo>
                  <a:lnTo>
                    <a:pt x="2195" y="64985"/>
                  </a:lnTo>
                  <a:lnTo>
                    <a:pt x="14140" y="24688"/>
                  </a:lnTo>
                  <a:lnTo>
                    <a:pt x="27059" y="9047"/>
                  </a:lnTo>
                  <a:lnTo>
                    <a:pt x="34455" y="3889"/>
                  </a:lnTo>
                  <a:lnTo>
                    <a:pt x="52081" y="39"/>
                  </a:lnTo>
                  <a:lnTo>
                    <a:pt x="61720" y="0"/>
                  </a:lnTo>
                  <a:lnTo>
                    <a:pt x="79956" y="5600"/>
                  </a:lnTo>
                  <a:lnTo>
                    <a:pt x="88770" y="10058"/>
                  </a:lnTo>
                  <a:lnTo>
                    <a:pt x="100445" y="24417"/>
                  </a:lnTo>
                  <a:lnTo>
                    <a:pt x="104546" y="33184"/>
                  </a:lnTo>
                  <a:lnTo>
                    <a:pt x="107221" y="52336"/>
                  </a:lnTo>
                  <a:lnTo>
                    <a:pt x="104647" y="72605"/>
                  </a:lnTo>
                  <a:lnTo>
                    <a:pt x="96447" y="93374"/>
                  </a:lnTo>
                  <a:lnTo>
                    <a:pt x="83866" y="108720"/>
                  </a:lnTo>
                  <a:lnTo>
                    <a:pt x="57764" y="131323"/>
                  </a:lnTo>
                  <a:lnTo>
                    <a:pt x="58452" y="131972"/>
                  </a:lnTo>
                  <a:lnTo>
                    <a:pt x="102135" y="135077"/>
                  </a:lnTo>
                  <a:lnTo>
                    <a:pt x="139423" y="145466"/>
                  </a:lnTo>
                  <a:lnTo>
                    <a:pt x="162045" y="160404"/>
                  </a:lnTo>
                  <a:lnTo>
                    <a:pt x="166073" y="166176"/>
                  </a:lnTo>
                  <a:lnTo>
                    <a:pt x="168669" y="178235"/>
                  </a:lnTo>
                  <a:lnTo>
                    <a:pt x="166163" y="196924"/>
                  </a:lnTo>
                  <a:lnTo>
                    <a:pt x="159066" y="207657"/>
                  </a:lnTo>
                  <a:lnTo>
                    <a:pt x="148151" y="216427"/>
                  </a:lnTo>
                  <a:lnTo>
                    <a:pt x="126844" y="224625"/>
                  </a:lnTo>
                  <a:lnTo>
                    <a:pt x="80998" y="22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355">
              <a:extLst>
                <a:ext uri="{FF2B5EF4-FFF2-40B4-BE49-F238E27FC236}">
                  <a16:creationId xmlns:a16="http://schemas.microsoft.com/office/drawing/2014/main" xmlns="" id="{80F7FB7B-6B0A-4594-B9AD-E0FB79302FD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31833" y="5647842"/>
              <a:ext cx="18168" cy="194159"/>
            </a:xfrm>
            <a:custGeom>
              <a:avLst/>
              <a:gdLst/>
              <a:ahLst/>
              <a:cxnLst/>
              <a:rect l="0" t="0" r="0" b="0"/>
              <a:pathLst>
                <a:path w="18168" h="1941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1"/>
                  </a:lnTo>
                  <a:lnTo>
                    <a:pt x="2566" y="45569"/>
                  </a:lnTo>
                  <a:lnTo>
                    <a:pt x="7978" y="87729"/>
                  </a:lnTo>
                  <a:lnTo>
                    <a:pt x="14051" y="132598"/>
                  </a:lnTo>
                  <a:lnTo>
                    <a:pt x="17354" y="174681"/>
                  </a:lnTo>
                  <a:lnTo>
                    <a:pt x="18167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356">
              <a:extLst>
                <a:ext uri="{FF2B5EF4-FFF2-40B4-BE49-F238E27FC236}">
                  <a16:creationId xmlns:a16="http://schemas.microsoft.com/office/drawing/2014/main" xmlns="" id="{1EFBDABB-7EA7-4403-9601-8995D4C25B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16650" y="5645150"/>
              <a:ext cx="260351" cy="25401"/>
            </a:xfrm>
            <a:custGeom>
              <a:avLst/>
              <a:gdLst/>
              <a:ahLst/>
              <a:cxnLst/>
              <a:rect l="0" t="0" r="0" b="0"/>
              <a:pathLst>
                <a:path w="260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1104" y="9790"/>
                  </a:lnTo>
                  <a:lnTo>
                    <a:pt x="76594" y="4822"/>
                  </a:lnTo>
                  <a:lnTo>
                    <a:pt x="120119" y="2143"/>
                  </a:lnTo>
                  <a:lnTo>
                    <a:pt x="166981" y="952"/>
                  </a:lnTo>
                  <a:lnTo>
                    <a:pt x="213678" y="42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357">
              <a:extLst>
                <a:ext uri="{FF2B5EF4-FFF2-40B4-BE49-F238E27FC236}">
                  <a16:creationId xmlns:a16="http://schemas.microsoft.com/office/drawing/2014/main" xmlns="" id="{2FC3DDAE-5153-4C16-85A2-2E7FEEA322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46849" y="5842883"/>
              <a:ext cx="139702" cy="189618"/>
            </a:xfrm>
            <a:custGeom>
              <a:avLst/>
              <a:gdLst/>
              <a:ahLst/>
              <a:cxnLst/>
              <a:rect l="0" t="0" r="0" b="0"/>
              <a:pathLst>
                <a:path w="139702" h="1896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6742" y="2749"/>
                  </a:lnTo>
                  <a:lnTo>
                    <a:pt x="45435" y="47323"/>
                  </a:lnTo>
                  <a:lnTo>
                    <a:pt x="84574" y="94403"/>
                  </a:lnTo>
                  <a:lnTo>
                    <a:pt x="116451" y="138406"/>
                  </a:lnTo>
                  <a:lnTo>
                    <a:pt x="138453" y="185199"/>
                  </a:lnTo>
                  <a:lnTo>
                    <a:pt x="13970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358">
              <a:extLst>
                <a:ext uri="{FF2B5EF4-FFF2-40B4-BE49-F238E27FC236}">
                  <a16:creationId xmlns:a16="http://schemas.microsoft.com/office/drawing/2014/main" xmlns="" id="{80B52DC3-4AE4-4A25-B705-C0D132DA19C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65900" y="5816600"/>
              <a:ext cx="139701" cy="222251"/>
            </a:xfrm>
            <a:custGeom>
              <a:avLst/>
              <a:gdLst/>
              <a:ahLst/>
              <a:cxnLst/>
              <a:rect l="0" t="0" r="0" b="0"/>
              <a:pathLst>
                <a:path w="139701" h="222251">
                  <a:moveTo>
                    <a:pt x="139700" y="0"/>
                  </a:moveTo>
                  <a:lnTo>
                    <a:pt x="139700" y="0"/>
                  </a:lnTo>
                  <a:lnTo>
                    <a:pt x="101007" y="45434"/>
                  </a:lnTo>
                  <a:lnTo>
                    <a:pt x="71718" y="90349"/>
                  </a:lnTo>
                  <a:lnTo>
                    <a:pt x="50648" y="127429"/>
                  </a:lnTo>
                  <a:lnTo>
                    <a:pt x="28256" y="164521"/>
                  </a:lnTo>
                  <a:lnTo>
                    <a:pt x="6142" y="20966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359">
              <a:extLst>
                <a:ext uri="{FF2B5EF4-FFF2-40B4-BE49-F238E27FC236}">
                  <a16:creationId xmlns:a16="http://schemas.microsoft.com/office/drawing/2014/main" xmlns="" id="{CCC090DC-C4C6-415A-8B90-667629FAC2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33979" y="5688848"/>
              <a:ext cx="200222" cy="38853"/>
            </a:xfrm>
            <a:custGeom>
              <a:avLst/>
              <a:gdLst/>
              <a:ahLst/>
              <a:cxnLst/>
              <a:rect l="0" t="0" r="0" b="0"/>
              <a:pathLst>
                <a:path w="200222" h="38853">
                  <a:moveTo>
                    <a:pt x="3371" y="38852"/>
                  </a:moveTo>
                  <a:lnTo>
                    <a:pt x="3371" y="38852"/>
                  </a:lnTo>
                  <a:lnTo>
                    <a:pt x="0" y="32110"/>
                  </a:lnTo>
                  <a:lnTo>
                    <a:pt x="418" y="28713"/>
                  </a:lnTo>
                  <a:lnTo>
                    <a:pt x="4645" y="21176"/>
                  </a:lnTo>
                  <a:lnTo>
                    <a:pt x="18754" y="15003"/>
                  </a:lnTo>
                  <a:lnTo>
                    <a:pt x="61786" y="5680"/>
                  </a:lnTo>
                  <a:lnTo>
                    <a:pt x="104827" y="120"/>
                  </a:lnTo>
                  <a:lnTo>
                    <a:pt x="152180" y="0"/>
                  </a:lnTo>
                  <a:lnTo>
                    <a:pt x="200221" y="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360">
              <a:extLst>
                <a:ext uri="{FF2B5EF4-FFF2-40B4-BE49-F238E27FC236}">
                  <a16:creationId xmlns:a16="http://schemas.microsoft.com/office/drawing/2014/main" xmlns="" id="{10D8D9C8-16F2-4801-85CE-A12BB70AEF0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38950" y="5702300"/>
              <a:ext cx="16359" cy="139701"/>
            </a:xfrm>
            <a:custGeom>
              <a:avLst/>
              <a:gdLst/>
              <a:ahLst/>
              <a:cxnLst/>
              <a:rect l="0" t="0" r="0" b="0"/>
              <a:pathLst>
                <a:path w="16359" h="139701">
                  <a:moveTo>
                    <a:pt x="12700" y="0"/>
                  </a:moveTo>
                  <a:lnTo>
                    <a:pt x="12700" y="0"/>
                  </a:lnTo>
                  <a:lnTo>
                    <a:pt x="14581" y="12552"/>
                  </a:lnTo>
                  <a:lnTo>
                    <a:pt x="16358" y="26745"/>
                  </a:lnTo>
                  <a:lnTo>
                    <a:pt x="13632" y="66483"/>
                  </a:lnTo>
                  <a:lnTo>
                    <a:pt x="9513" y="10814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361">
              <a:extLst>
                <a:ext uri="{FF2B5EF4-FFF2-40B4-BE49-F238E27FC236}">
                  <a16:creationId xmlns:a16="http://schemas.microsoft.com/office/drawing/2014/main" xmlns="" id="{D44F49B4-3890-4DAB-BF53-C1BCC75206C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11282" y="5810250"/>
              <a:ext cx="100719" cy="127001"/>
            </a:xfrm>
            <a:custGeom>
              <a:avLst/>
              <a:gdLst/>
              <a:ahLst/>
              <a:cxnLst/>
              <a:rect l="0" t="0" r="0" b="0"/>
              <a:pathLst>
                <a:path w="100719" h="1270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0842" y="15914"/>
                  </a:lnTo>
                  <a:lnTo>
                    <a:pt x="50042" y="56990"/>
                  </a:lnTo>
                  <a:lnTo>
                    <a:pt x="85316" y="104445"/>
                  </a:lnTo>
                  <a:lnTo>
                    <a:pt x="10071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362">
              <a:extLst>
                <a:ext uri="{FF2B5EF4-FFF2-40B4-BE49-F238E27FC236}">
                  <a16:creationId xmlns:a16="http://schemas.microsoft.com/office/drawing/2014/main" xmlns="" id="{8133C8D0-2443-4236-98FC-E4251E63CB6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118350" y="5816600"/>
              <a:ext cx="88901" cy="241301"/>
            </a:xfrm>
            <a:custGeom>
              <a:avLst/>
              <a:gdLst/>
              <a:ahLst/>
              <a:cxnLst/>
              <a:rect l="0" t="0" r="0" b="0"/>
              <a:pathLst>
                <a:path w="88901" h="241301">
                  <a:moveTo>
                    <a:pt x="88900" y="0"/>
                  </a:moveTo>
                  <a:lnTo>
                    <a:pt x="88900" y="0"/>
                  </a:lnTo>
                  <a:lnTo>
                    <a:pt x="83124" y="5069"/>
                  </a:lnTo>
                  <a:lnTo>
                    <a:pt x="37757" y="27669"/>
                  </a:lnTo>
                  <a:lnTo>
                    <a:pt x="13047" y="39958"/>
                  </a:lnTo>
                  <a:lnTo>
                    <a:pt x="9327" y="44334"/>
                  </a:lnTo>
                  <a:lnTo>
                    <a:pt x="7673" y="49337"/>
                  </a:lnTo>
                  <a:lnTo>
                    <a:pt x="6938" y="56265"/>
                  </a:lnTo>
                  <a:lnTo>
                    <a:pt x="15239" y="98218"/>
                  </a:lnTo>
                  <a:lnTo>
                    <a:pt x="13933" y="137176"/>
                  </a:lnTo>
                  <a:lnTo>
                    <a:pt x="11062" y="183024"/>
                  </a:lnTo>
                  <a:lnTo>
                    <a:pt x="1737" y="22997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363">
              <a:extLst>
                <a:ext uri="{FF2B5EF4-FFF2-40B4-BE49-F238E27FC236}">
                  <a16:creationId xmlns:a16="http://schemas.microsoft.com/office/drawing/2014/main" xmlns="" id="{D74353B9-EB7D-4CF4-B7E5-24E4CFF2A24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35850" y="5931423"/>
              <a:ext cx="184151" cy="12178"/>
            </a:xfrm>
            <a:custGeom>
              <a:avLst/>
              <a:gdLst/>
              <a:ahLst/>
              <a:cxnLst/>
              <a:rect l="0" t="0" r="0" b="0"/>
              <a:pathLst>
                <a:path w="184151" h="12178">
                  <a:moveTo>
                    <a:pt x="0" y="12177"/>
                  </a:moveTo>
                  <a:lnTo>
                    <a:pt x="0" y="12177"/>
                  </a:lnTo>
                  <a:lnTo>
                    <a:pt x="13484" y="5435"/>
                  </a:lnTo>
                  <a:lnTo>
                    <a:pt x="60650" y="654"/>
                  </a:lnTo>
                  <a:lnTo>
                    <a:pt x="96334" y="0"/>
                  </a:lnTo>
                  <a:lnTo>
                    <a:pt x="131951" y="1591"/>
                  </a:lnTo>
                  <a:lnTo>
                    <a:pt x="18415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364">
              <a:extLst>
                <a:ext uri="{FF2B5EF4-FFF2-40B4-BE49-F238E27FC236}">
                  <a16:creationId xmlns:a16="http://schemas.microsoft.com/office/drawing/2014/main" xmlns="" id="{4C9ECBAC-90D0-4419-B0AA-33A6967192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45094" y="5842000"/>
              <a:ext cx="17757" cy="247651"/>
            </a:xfrm>
            <a:custGeom>
              <a:avLst/>
              <a:gdLst/>
              <a:ahLst/>
              <a:cxnLst/>
              <a:rect l="0" t="0" r="0" b="0"/>
              <a:pathLst>
                <a:path w="17757" h="247651">
                  <a:moveTo>
                    <a:pt x="5056" y="0"/>
                  </a:moveTo>
                  <a:lnTo>
                    <a:pt x="5056" y="0"/>
                  </a:lnTo>
                  <a:lnTo>
                    <a:pt x="692" y="37576"/>
                  </a:lnTo>
                  <a:lnTo>
                    <a:pt x="0" y="72987"/>
                  </a:lnTo>
                  <a:lnTo>
                    <a:pt x="3950" y="119306"/>
                  </a:lnTo>
                  <a:lnTo>
                    <a:pt x="7622" y="154625"/>
                  </a:lnTo>
                  <a:lnTo>
                    <a:pt x="13655" y="200095"/>
                  </a:lnTo>
                  <a:lnTo>
                    <a:pt x="1775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365">
              <a:extLst>
                <a:ext uri="{FF2B5EF4-FFF2-40B4-BE49-F238E27FC236}">
                  <a16:creationId xmlns:a16="http://schemas.microsoft.com/office/drawing/2014/main" xmlns="" id="{F3EBBA71-D28E-40F1-8D4D-2C2C76226DD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715250" y="5753789"/>
              <a:ext cx="193317" cy="437462"/>
            </a:xfrm>
            <a:custGeom>
              <a:avLst/>
              <a:gdLst/>
              <a:ahLst/>
              <a:cxnLst/>
              <a:rect l="0" t="0" r="0" b="0"/>
              <a:pathLst>
                <a:path w="193317" h="437462">
                  <a:moveTo>
                    <a:pt x="0" y="437461"/>
                  </a:moveTo>
                  <a:lnTo>
                    <a:pt x="0" y="437461"/>
                  </a:lnTo>
                  <a:lnTo>
                    <a:pt x="705" y="426617"/>
                  </a:lnTo>
                  <a:lnTo>
                    <a:pt x="8839" y="392027"/>
                  </a:lnTo>
                  <a:lnTo>
                    <a:pt x="14927" y="345604"/>
                  </a:lnTo>
                  <a:lnTo>
                    <a:pt x="18417" y="323306"/>
                  </a:lnTo>
                  <a:lnTo>
                    <a:pt x="22861" y="297858"/>
                  </a:lnTo>
                  <a:lnTo>
                    <a:pt x="27941" y="270309"/>
                  </a:lnTo>
                  <a:lnTo>
                    <a:pt x="34149" y="241359"/>
                  </a:lnTo>
                  <a:lnTo>
                    <a:pt x="41111" y="211477"/>
                  </a:lnTo>
                  <a:lnTo>
                    <a:pt x="48574" y="180971"/>
                  </a:lnTo>
                  <a:lnTo>
                    <a:pt x="55665" y="153579"/>
                  </a:lnTo>
                  <a:lnTo>
                    <a:pt x="62510" y="128262"/>
                  </a:lnTo>
                  <a:lnTo>
                    <a:pt x="74349" y="84140"/>
                  </a:lnTo>
                  <a:lnTo>
                    <a:pt x="84981" y="37616"/>
                  </a:lnTo>
                  <a:lnTo>
                    <a:pt x="93305" y="10896"/>
                  </a:lnTo>
                  <a:lnTo>
                    <a:pt x="100500" y="1403"/>
                  </a:lnTo>
                  <a:lnTo>
                    <a:pt x="104394" y="0"/>
                  </a:lnTo>
                  <a:lnTo>
                    <a:pt x="108402" y="476"/>
                  </a:lnTo>
                  <a:lnTo>
                    <a:pt x="112485" y="2204"/>
                  </a:lnTo>
                  <a:lnTo>
                    <a:pt x="118902" y="13532"/>
                  </a:lnTo>
                  <a:lnTo>
                    <a:pt x="121602" y="21491"/>
                  </a:lnTo>
                  <a:lnTo>
                    <a:pt x="118956" y="39743"/>
                  </a:lnTo>
                  <a:lnTo>
                    <a:pt x="104330" y="84154"/>
                  </a:lnTo>
                  <a:lnTo>
                    <a:pt x="98959" y="101198"/>
                  </a:lnTo>
                  <a:lnTo>
                    <a:pt x="99956" y="110681"/>
                  </a:lnTo>
                  <a:lnTo>
                    <a:pt x="102620" y="114480"/>
                  </a:lnTo>
                  <a:lnTo>
                    <a:pt x="111226" y="120583"/>
                  </a:lnTo>
                  <a:lnTo>
                    <a:pt x="153946" y="134345"/>
                  </a:lnTo>
                  <a:lnTo>
                    <a:pt x="172137" y="142581"/>
                  </a:lnTo>
                  <a:lnTo>
                    <a:pt x="184926" y="153299"/>
                  </a:lnTo>
                  <a:lnTo>
                    <a:pt x="191550" y="165116"/>
                  </a:lnTo>
                  <a:lnTo>
                    <a:pt x="193316" y="171231"/>
                  </a:lnTo>
                  <a:lnTo>
                    <a:pt x="191516" y="183670"/>
                  </a:lnTo>
                  <a:lnTo>
                    <a:pt x="189061" y="189949"/>
                  </a:lnTo>
                  <a:lnTo>
                    <a:pt x="178806" y="200692"/>
                  </a:lnTo>
                  <a:lnTo>
                    <a:pt x="157166" y="212791"/>
                  </a:lnTo>
                  <a:lnTo>
                    <a:pt x="141112" y="216958"/>
                  </a:lnTo>
                  <a:lnTo>
                    <a:pt x="117618" y="215337"/>
                  </a:lnTo>
                  <a:lnTo>
                    <a:pt x="106132" y="212210"/>
                  </a:lnTo>
                  <a:lnTo>
                    <a:pt x="100086" y="208468"/>
                  </a:lnTo>
                  <a:lnTo>
                    <a:pt x="95250" y="202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366">
              <a:extLst>
                <a:ext uri="{FF2B5EF4-FFF2-40B4-BE49-F238E27FC236}">
                  <a16:creationId xmlns:a16="http://schemas.microsoft.com/office/drawing/2014/main" xmlns="" id="{F4B4304B-7FA9-46A1-A5A7-8984D845994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969250" y="5601583"/>
              <a:ext cx="11407" cy="157868"/>
            </a:xfrm>
            <a:custGeom>
              <a:avLst/>
              <a:gdLst/>
              <a:ahLst/>
              <a:cxnLst/>
              <a:rect l="0" t="0" r="0" b="0"/>
              <a:pathLst>
                <a:path w="11407" h="157868">
                  <a:moveTo>
                    <a:pt x="6350" y="5467"/>
                  </a:moveTo>
                  <a:lnTo>
                    <a:pt x="6350" y="5467"/>
                  </a:lnTo>
                  <a:lnTo>
                    <a:pt x="6349" y="0"/>
                  </a:lnTo>
                  <a:lnTo>
                    <a:pt x="9720" y="9491"/>
                  </a:lnTo>
                  <a:lnTo>
                    <a:pt x="11406" y="51234"/>
                  </a:lnTo>
                  <a:lnTo>
                    <a:pt x="7456" y="88407"/>
                  </a:lnTo>
                  <a:lnTo>
                    <a:pt x="1682" y="133250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367">
              <a:extLst>
                <a:ext uri="{FF2B5EF4-FFF2-40B4-BE49-F238E27FC236}">
                  <a16:creationId xmlns:a16="http://schemas.microsoft.com/office/drawing/2014/main" xmlns="" id="{4AD7DC63-BBE0-435F-A01D-1D591B4CAC7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85512" y="5581650"/>
              <a:ext cx="223439" cy="44451"/>
            </a:xfrm>
            <a:custGeom>
              <a:avLst/>
              <a:gdLst/>
              <a:ahLst/>
              <a:cxnLst/>
              <a:rect l="0" t="0" r="0" b="0"/>
              <a:pathLst>
                <a:path w="223439" h="44451">
                  <a:moveTo>
                    <a:pt x="20238" y="44450"/>
                  </a:moveTo>
                  <a:lnTo>
                    <a:pt x="20238" y="44450"/>
                  </a:lnTo>
                  <a:lnTo>
                    <a:pt x="465" y="30145"/>
                  </a:lnTo>
                  <a:lnTo>
                    <a:pt x="0" y="27858"/>
                  </a:lnTo>
                  <a:lnTo>
                    <a:pt x="1102" y="25628"/>
                  </a:lnTo>
                  <a:lnTo>
                    <a:pt x="3246" y="23435"/>
                  </a:lnTo>
                  <a:lnTo>
                    <a:pt x="23122" y="13607"/>
                  </a:lnTo>
                  <a:lnTo>
                    <a:pt x="52799" y="7694"/>
                  </a:lnTo>
                  <a:lnTo>
                    <a:pt x="91153" y="3420"/>
                  </a:lnTo>
                  <a:lnTo>
                    <a:pt x="131718" y="1520"/>
                  </a:lnTo>
                  <a:lnTo>
                    <a:pt x="169503" y="676"/>
                  </a:lnTo>
                  <a:lnTo>
                    <a:pt x="223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368">
              <a:extLst>
                <a:ext uri="{FF2B5EF4-FFF2-40B4-BE49-F238E27FC236}">
                  <a16:creationId xmlns:a16="http://schemas.microsoft.com/office/drawing/2014/main" xmlns="" id="{EC3B301B-35E2-4B3B-8FC9-CDA811DB906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604250" y="5854700"/>
              <a:ext cx="127001" cy="184151"/>
            </a:xfrm>
            <a:custGeom>
              <a:avLst/>
              <a:gdLst/>
              <a:ahLst/>
              <a:cxnLst/>
              <a:rect l="0" t="0" r="0" b="0"/>
              <a:pathLst>
                <a:path w="127001" h="184151">
                  <a:moveTo>
                    <a:pt x="127000" y="0"/>
                  </a:moveTo>
                  <a:lnTo>
                    <a:pt x="127000" y="0"/>
                  </a:lnTo>
                  <a:lnTo>
                    <a:pt x="113203" y="705"/>
                  </a:lnTo>
                  <a:lnTo>
                    <a:pt x="107227" y="3371"/>
                  </a:lnTo>
                  <a:lnTo>
                    <a:pt x="66740" y="35975"/>
                  </a:lnTo>
                  <a:lnTo>
                    <a:pt x="34376" y="78995"/>
                  </a:lnTo>
                  <a:lnTo>
                    <a:pt x="14889" y="118577"/>
                  </a:lnTo>
                  <a:lnTo>
                    <a:pt x="3150" y="16051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369">
              <a:extLst>
                <a:ext uri="{FF2B5EF4-FFF2-40B4-BE49-F238E27FC236}">
                  <a16:creationId xmlns:a16="http://schemas.microsoft.com/office/drawing/2014/main" xmlns="" id="{6E009BCA-7AF0-47D2-916E-14A2452A9BF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858873" y="5740905"/>
              <a:ext cx="220113" cy="475636"/>
            </a:xfrm>
            <a:custGeom>
              <a:avLst/>
              <a:gdLst/>
              <a:ahLst/>
              <a:cxnLst/>
              <a:rect l="0" t="0" r="0" b="0"/>
              <a:pathLst>
                <a:path w="220113" h="475636">
                  <a:moveTo>
                    <a:pt x="24777" y="215395"/>
                  </a:moveTo>
                  <a:lnTo>
                    <a:pt x="24777" y="215395"/>
                  </a:lnTo>
                  <a:lnTo>
                    <a:pt x="24777" y="260861"/>
                  </a:lnTo>
                  <a:lnTo>
                    <a:pt x="24777" y="304988"/>
                  </a:lnTo>
                  <a:lnTo>
                    <a:pt x="22896" y="339175"/>
                  </a:lnTo>
                  <a:lnTo>
                    <a:pt x="19708" y="374830"/>
                  </a:lnTo>
                  <a:lnTo>
                    <a:pt x="15939" y="409492"/>
                  </a:lnTo>
                  <a:lnTo>
                    <a:pt x="6479" y="450627"/>
                  </a:lnTo>
                  <a:lnTo>
                    <a:pt x="312" y="475582"/>
                  </a:lnTo>
                  <a:lnTo>
                    <a:pt x="0" y="475635"/>
                  </a:lnTo>
                  <a:lnTo>
                    <a:pt x="911" y="435297"/>
                  </a:lnTo>
                  <a:lnTo>
                    <a:pt x="6173" y="390271"/>
                  </a:lnTo>
                  <a:lnTo>
                    <a:pt x="10963" y="363024"/>
                  </a:lnTo>
                  <a:lnTo>
                    <a:pt x="16978" y="333569"/>
                  </a:lnTo>
                  <a:lnTo>
                    <a:pt x="23811" y="302644"/>
                  </a:lnTo>
                  <a:lnTo>
                    <a:pt x="29778" y="271444"/>
                  </a:lnTo>
                  <a:lnTo>
                    <a:pt x="35167" y="240061"/>
                  </a:lnTo>
                  <a:lnTo>
                    <a:pt x="40170" y="208556"/>
                  </a:lnTo>
                  <a:lnTo>
                    <a:pt x="45621" y="178380"/>
                  </a:lnTo>
                  <a:lnTo>
                    <a:pt x="51374" y="149091"/>
                  </a:lnTo>
                  <a:lnTo>
                    <a:pt x="57325" y="120391"/>
                  </a:lnTo>
                  <a:lnTo>
                    <a:pt x="71463" y="75334"/>
                  </a:lnTo>
                  <a:lnTo>
                    <a:pt x="93408" y="27846"/>
                  </a:lnTo>
                  <a:lnTo>
                    <a:pt x="100164" y="16279"/>
                  </a:lnTo>
                  <a:lnTo>
                    <a:pt x="108196" y="8567"/>
                  </a:lnTo>
                  <a:lnTo>
                    <a:pt x="126527" y="0"/>
                  </a:lnTo>
                  <a:lnTo>
                    <a:pt x="150198" y="3718"/>
                  </a:lnTo>
                  <a:lnTo>
                    <a:pt x="163424" y="8660"/>
                  </a:lnTo>
                  <a:lnTo>
                    <a:pt x="181882" y="25441"/>
                  </a:lnTo>
                  <a:lnTo>
                    <a:pt x="188780" y="35842"/>
                  </a:lnTo>
                  <a:lnTo>
                    <a:pt x="192681" y="58688"/>
                  </a:lnTo>
                  <a:lnTo>
                    <a:pt x="191747" y="70707"/>
                  </a:lnTo>
                  <a:lnTo>
                    <a:pt x="181301" y="93468"/>
                  </a:lnTo>
                  <a:lnTo>
                    <a:pt x="155585" y="122353"/>
                  </a:lnTo>
                  <a:lnTo>
                    <a:pt x="117151" y="155122"/>
                  </a:lnTo>
                  <a:lnTo>
                    <a:pt x="116699" y="156869"/>
                  </a:lnTo>
                  <a:lnTo>
                    <a:pt x="117102" y="158738"/>
                  </a:lnTo>
                  <a:lnTo>
                    <a:pt x="118078" y="160691"/>
                  </a:lnTo>
                  <a:lnTo>
                    <a:pt x="156484" y="179833"/>
                  </a:lnTo>
                  <a:lnTo>
                    <a:pt x="197025" y="203902"/>
                  </a:lnTo>
                  <a:lnTo>
                    <a:pt x="212810" y="218989"/>
                  </a:lnTo>
                  <a:lnTo>
                    <a:pt x="217160" y="226964"/>
                  </a:lnTo>
                  <a:lnTo>
                    <a:pt x="220112" y="243350"/>
                  </a:lnTo>
                  <a:lnTo>
                    <a:pt x="217089" y="250260"/>
                  </a:lnTo>
                  <a:lnTo>
                    <a:pt x="204323" y="261700"/>
                  </a:lnTo>
                  <a:lnTo>
                    <a:pt x="173931" y="276073"/>
                  </a:lnTo>
                  <a:lnTo>
                    <a:pt x="126441" y="283433"/>
                  </a:lnTo>
                  <a:lnTo>
                    <a:pt x="81927" y="28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SMARTInkShape-3370">
            <a:extLst>
              <a:ext uri="{FF2B5EF4-FFF2-40B4-BE49-F238E27FC236}">
                <a16:creationId xmlns:a16="http://schemas.microsoft.com/office/drawing/2014/main" xmlns="" id="{AFD54E4C-AAD6-4F63-8B98-B24D198947B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63011" y="2993044"/>
            <a:ext cx="799240" cy="77915"/>
          </a:xfrm>
          <a:custGeom>
            <a:avLst/>
            <a:gdLst/>
            <a:ahLst/>
            <a:cxnLst/>
            <a:rect l="0" t="0" r="0" b="0"/>
            <a:pathLst>
              <a:path w="799240" h="77915">
                <a:moveTo>
                  <a:pt x="62639" y="35906"/>
                </a:moveTo>
                <a:lnTo>
                  <a:pt x="62639" y="35906"/>
                </a:lnTo>
                <a:lnTo>
                  <a:pt x="18447" y="39277"/>
                </a:lnTo>
                <a:lnTo>
                  <a:pt x="1489" y="41373"/>
                </a:lnTo>
                <a:lnTo>
                  <a:pt x="0" y="42373"/>
                </a:lnTo>
                <a:lnTo>
                  <a:pt x="419" y="43745"/>
                </a:lnTo>
                <a:lnTo>
                  <a:pt x="2109" y="45366"/>
                </a:lnTo>
                <a:lnTo>
                  <a:pt x="31455" y="47646"/>
                </a:lnTo>
                <a:lnTo>
                  <a:pt x="77237" y="46297"/>
                </a:lnTo>
                <a:lnTo>
                  <a:pt x="106238" y="44950"/>
                </a:lnTo>
                <a:lnTo>
                  <a:pt x="140388" y="42641"/>
                </a:lnTo>
                <a:lnTo>
                  <a:pt x="177972" y="39691"/>
                </a:lnTo>
                <a:lnTo>
                  <a:pt x="217844" y="36313"/>
                </a:lnTo>
                <a:lnTo>
                  <a:pt x="259242" y="32649"/>
                </a:lnTo>
                <a:lnTo>
                  <a:pt x="301658" y="28796"/>
                </a:lnTo>
                <a:lnTo>
                  <a:pt x="344752" y="24816"/>
                </a:lnTo>
                <a:lnTo>
                  <a:pt x="386886" y="21457"/>
                </a:lnTo>
                <a:lnTo>
                  <a:pt x="428382" y="18512"/>
                </a:lnTo>
                <a:lnTo>
                  <a:pt x="469451" y="15843"/>
                </a:lnTo>
                <a:lnTo>
                  <a:pt x="503886" y="12653"/>
                </a:lnTo>
                <a:lnTo>
                  <a:pt x="533898" y="9115"/>
                </a:lnTo>
                <a:lnTo>
                  <a:pt x="580415" y="2832"/>
                </a:lnTo>
                <a:lnTo>
                  <a:pt x="609597" y="0"/>
                </a:lnTo>
                <a:lnTo>
                  <a:pt x="608605" y="680"/>
                </a:lnTo>
                <a:lnTo>
                  <a:pt x="573422" y="6889"/>
                </a:lnTo>
                <a:lnTo>
                  <a:pt x="551327" y="10211"/>
                </a:lnTo>
                <a:lnTo>
                  <a:pt x="523192" y="14543"/>
                </a:lnTo>
                <a:lnTo>
                  <a:pt x="491030" y="19547"/>
                </a:lnTo>
                <a:lnTo>
                  <a:pt x="456183" y="25000"/>
                </a:lnTo>
                <a:lnTo>
                  <a:pt x="417430" y="30752"/>
                </a:lnTo>
                <a:lnTo>
                  <a:pt x="376071" y="36703"/>
                </a:lnTo>
                <a:lnTo>
                  <a:pt x="332977" y="42788"/>
                </a:lnTo>
                <a:lnTo>
                  <a:pt x="291548" y="48255"/>
                </a:lnTo>
                <a:lnTo>
                  <a:pt x="251228" y="53311"/>
                </a:lnTo>
                <a:lnTo>
                  <a:pt x="211649" y="58092"/>
                </a:lnTo>
                <a:lnTo>
                  <a:pt x="176795" y="62691"/>
                </a:lnTo>
                <a:lnTo>
                  <a:pt x="145093" y="67168"/>
                </a:lnTo>
                <a:lnTo>
                  <a:pt x="115492" y="71564"/>
                </a:lnTo>
                <a:lnTo>
                  <a:pt x="73830" y="77751"/>
                </a:lnTo>
                <a:lnTo>
                  <a:pt x="74333" y="77914"/>
                </a:lnTo>
                <a:lnTo>
                  <a:pt x="114552" y="73361"/>
                </a:lnTo>
                <a:lnTo>
                  <a:pt x="145225" y="69342"/>
                </a:lnTo>
                <a:lnTo>
                  <a:pt x="181196" y="64547"/>
                </a:lnTo>
                <a:lnTo>
                  <a:pt x="228460" y="58528"/>
                </a:lnTo>
                <a:lnTo>
                  <a:pt x="283253" y="51693"/>
                </a:lnTo>
                <a:lnTo>
                  <a:pt x="343065" y="44314"/>
                </a:lnTo>
                <a:lnTo>
                  <a:pt x="404812" y="37278"/>
                </a:lnTo>
                <a:lnTo>
                  <a:pt x="467849" y="30470"/>
                </a:lnTo>
                <a:lnTo>
                  <a:pt x="531746" y="23816"/>
                </a:lnTo>
                <a:lnTo>
                  <a:pt x="589866" y="18674"/>
                </a:lnTo>
                <a:lnTo>
                  <a:pt x="644134" y="14540"/>
                </a:lnTo>
                <a:lnTo>
                  <a:pt x="695836" y="11079"/>
                </a:lnTo>
                <a:lnTo>
                  <a:pt x="730304" y="8771"/>
                </a:lnTo>
                <a:lnTo>
                  <a:pt x="799239" y="4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60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680">
            <a:extLst>
              <a:ext uri="{FF2B5EF4-FFF2-40B4-BE49-F238E27FC236}">
                <a16:creationId xmlns:a16="http://schemas.microsoft.com/office/drawing/2014/main" xmlns="" id="{A3D195F9-804F-4E1D-BD49-439BBD9C3088}"/>
              </a:ext>
            </a:extLst>
          </p:cNvPr>
          <p:cNvGrpSpPr/>
          <p:nvPr/>
        </p:nvGrpSpPr>
        <p:grpSpPr>
          <a:xfrm>
            <a:off x="852402" y="540428"/>
            <a:ext cx="658899" cy="358029"/>
            <a:chOff x="852402" y="540428"/>
            <a:chExt cx="658899" cy="358029"/>
          </a:xfrm>
        </p:grpSpPr>
        <p:sp>
          <p:nvSpPr>
            <p:cNvPr id="2" name="SMARTInkShape-3371">
              <a:extLst>
                <a:ext uri="{FF2B5EF4-FFF2-40B4-BE49-F238E27FC236}">
                  <a16:creationId xmlns:a16="http://schemas.microsoft.com/office/drawing/2014/main" xmlns="" id="{C09BC8DA-372A-4D63-BE8D-382489B4F00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323779" y="717550"/>
              <a:ext cx="117672" cy="31751"/>
            </a:xfrm>
            <a:custGeom>
              <a:avLst/>
              <a:gdLst/>
              <a:ahLst/>
              <a:cxnLst/>
              <a:rect l="0" t="0" r="0" b="0"/>
              <a:pathLst>
                <a:path w="1176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7386"/>
                  </a:lnTo>
                  <a:lnTo>
                    <a:pt x="42663" y="15435"/>
                  </a:lnTo>
                  <a:lnTo>
                    <a:pt x="79160" y="7801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372">
              <a:extLst>
                <a:ext uri="{FF2B5EF4-FFF2-40B4-BE49-F238E27FC236}">
                  <a16:creationId xmlns:a16="http://schemas.microsoft.com/office/drawing/2014/main" xmlns="" id="{2E8149FA-39CA-4F6A-B1A3-4E2349F5BE1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35262" y="540428"/>
              <a:ext cx="176039" cy="314666"/>
            </a:xfrm>
            <a:custGeom>
              <a:avLst/>
              <a:gdLst/>
              <a:ahLst/>
              <a:cxnLst/>
              <a:rect l="0" t="0" r="0" b="0"/>
              <a:pathLst>
                <a:path w="176039" h="314666">
                  <a:moveTo>
                    <a:pt x="176038" y="24722"/>
                  </a:moveTo>
                  <a:lnTo>
                    <a:pt x="176038" y="24722"/>
                  </a:lnTo>
                  <a:lnTo>
                    <a:pt x="164488" y="14583"/>
                  </a:lnTo>
                  <a:lnTo>
                    <a:pt x="144942" y="4471"/>
                  </a:lnTo>
                  <a:lnTo>
                    <a:pt x="105882" y="0"/>
                  </a:lnTo>
                  <a:lnTo>
                    <a:pt x="72466" y="6265"/>
                  </a:lnTo>
                  <a:lnTo>
                    <a:pt x="53806" y="16989"/>
                  </a:lnTo>
                  <a:lnTo>
                    <a:pt x="39163" y="31868"/>
                  </a:lnTo>
                  <a:lnTo>
                    <a:pt x="27951" y="50241"/>
                  </a:lnTo>
                  <a:lnTo>
                    <a:pt x="18689" y="96555"/>
                  </a:lnTo>
                  <a:lnTo>
                    <a:pt x="13548" y="137415"/>
                  </a:lnTo>
                  <a:lnTo>
                    <a:pt x="11006" y="177351"/>
                  </a:lnTo>
                  <a:lnTo>
                    <a:pt x="6098" y="218739"/>
                  </a:lnTo>
                  <a:lnTo>
                    <a:pt x="0" y="263163"/>
                  </a:lnTo>
                  <a:lnTo>
                    <a:pt x="432" y="280979"/>
                  </a:lnTo>
                  <a:lnTo>
                    <a:pt x="5328" y="295953"/>
                  </a:lnTo>
                  <a:lnTo>
                    <a:pt x="10020" y="301498"/>
                  </a:lnTo>
                  <a:lnTo>
                    <a:pt x="22760" y="309541"/>
                  </a:lnTo>
                  <a:lnTo>
                    <a:pt x="55912" y="314665"/>
                  </a:lnTo>
                  <a:lnTo>
                    <a:pt x="93643" y="312812"/>
                  </a:lnTo>
                  <a:lnTo>
                    <a:pt x="139431" y="298847"/>
                  </a:lnTo>
                  <a:lnTo>
                    <a:pt x="156988" y="291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373">
              <a:extLst>
                <a:ext uri="{FF2B5EF4-FFF2-40B4-BE49-F238E27FC236}">
                  <a16:creationId xmlns:a16="http://schemas.microsoft.com/office/drawing/2014/main" xmlns="" id="{478EA3F3-302F-421E-BDFA-1873B9087BC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72919" y="575490"/>
              <a:ext cx="152632" cy="288588"/>
            </a:xfrm>
            <a:custGeom>
              <a:avLst/>
              <a:gdLst/>
              <a:ahLst/>
              <a:cxnLst/>
              <a:rect l="0" t="0" r="0" b="0"/>
              <a:pathLst>
                <a:path w="152632" h="288588">
                  <a:moveTo>
                    <a:pt x="152631" y="15060"/>
                  </a:moveTo>
                  <a:lnTo>
                    <a:pt x="152631" y="15060"/>
                  </a:lnTo>
                  <a:lnTo>
                    <a:pt x="107423" y="3127"/>
                  </a:lnTo>
                  <a:lnTo>
                    <a:pt x="63507" y="0"/>
                  </a:lnTo>
                  <a:lnTo>
                    <a:pt x="24859" y="5424"/>
                  </a:lnTo>
                  <a:lnTo>
                    <a:pt x="14533" y="8636"/>
                  </a:lnTo>
                  <a:lnTo>
                    <a:pt x="7649" y="12894"/>
                  </a:lnTo>
                  <a:lnTo>
                    <a:pt x="3060" y="17849"/>
                  </a:lnTo>
                  <a:lnTo>
                    <a:pt x="0" y="23269"/>
                  </a:lnTo>
                  <a:lnTo>
                    <a:pt x="2245" y="40581"/>
                  </a:lnTo>
                  <a:lnTo>
                    <a:pt x="5807" y="51124"/>
                  </a:lnTo>
                  <a:lnTo>
                    <a:pt x="31046" y="82817"/>
                  </a:lnTo>
                  <a:lnTo>
                    <a:pt x="76795" y="120767"/>
                  </a:lnTo>
                  <a:lnTo>
                    <a:pt x="116772" y="161503"/>
                  </a:lnTo>
                  <a:lnTo>
                    <a:pt x="129638" y="183157"/>
                  </a:lnTo>
                  <a:lnTo>
                    <a:pt x="135356" y="206892"/>
                  </a:lnTo>
                  <a:lnTo>
                    <a:pt x="130372" y="229670"/>
                  </a:lnTo>
                  <a:lnTo>
                    <a:pt x="118044" y="250848"/>
                  </a:lnTo>
                  <a:lnTo>
                    <a:pt x="100805" y="269668"/>
                  </a:lnTo>
                  <a:lnTo>
                    <a:pt x="81384" y="281795"/>
                  </a:lnTo>
                  <a:lnTo>
                    <a:pt x="62405" y="288126"/>
                  </a:lnTo>
                  <a:lnTo>
                    <a:pt x="46914" y="288587"/>
                  </a:lnTo>
                  <a:lnTo>
                    <a:pt x="41231" y="285606"/>
                  </a:lnTo>
                  <a:lnTo>
                    <a:pt x="33034" y="274767"/>
                  </a:lnTo>
                  <a:lnTo>
                    <a:pt x="33389" y="265809"/>
                  </a:lnTo>
                  <a:lnTo>
                    <a:pt x="51031" y="21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374">
              <a:extLst>
                <a:ext uri="{FF2B5EF4-FFF2-40B4-BE49-F238E27FC236}">
                  <a16:creationId xmlns:a16="http://schemas.microsoft.com/office/drawing/2014/main" xmlns="" id="{972B2652-8D71-4E9C-AF42-8EFA8CF3001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52402" y="608695"/>
              <a:ext cx="158587" cy="289762"/>
            </a:xfrm>
            <a:custGeom>
              <a:avLst/>
              <a:gdLst/>
              <a:ahLst/>
              <a:cxnLst/>
              <a:rect l="0" t="0" r="0" b="0"/>
              <a:pathLst>
                <a:path w="158587" h="289762">
                  <a:moveTo>
                    <a:pt x="144548" y="45355"/>
                  </a:moveTo>
                  <a:lnTo>
                    <a:pt x="144548" y="45355"/>
                  </a:lnTo>
                  <a:lnTo>
                    <a:pt x="150015" y="45355"/>
                  </a:lnTo>
                  <a:lnTo>
                    <a:pt x="150309" y="44649"/>
                  </a:lnTo>
                  <a:lnTo>
                    <a:pt x="150820" y="33146"/>
                  </a:lnTo>
                  <a:lnTo>
                    <a:pt x="147504" y="21590"/>
                  </a:lnTo>
                  <a:lnTo>
                    <a:pt x="135311" y="9229"/>
                  </a:lnTo>
                  <a:lnTo>
                    <a:pt x="111551" y="0"/>
                  </a:lnTo>
                  <a:lnTo>
                    <a:pt x="92253" y="738"/>
                  </a:lnTo>
                  <a:lnTo>
                    <a:pt x="71211" y="7181"/>
                  </a:lnTo>
                  <a:lnTo>
                    <a:pt x="36976" y="27381"/>
                  </a:lnTo>
                  <a:lnTo>
                    <a:pt x="17481" y="45598"/>
                  </a:lnTo>
                  <a:lnTo>
                    <a:pt x="5053" y="65454"/>
                  </a:lnTo>
                  <a:lnTo>
                    <a:pt x="752" y="75687"/>
                  </a:lnTo>
                  <a:lnTo>
                    <a:pt x="0" y="86038"/>
                  </a:lnTo>
                  <a:lnTo>
                    <a:pt x="4810" y="106946"/>
                  </a:lnTo>
                  <a:lnTo>
                    <a:pt x="21529" y="124234"/>
                  </a:lnTo>
                  <a:lnTo>
                    <a:pt x="60591" y="143986"/>
                  </a:lnTo>
                  <a:lnTo>
                    <a:pt x="104149" y="162538"/>
                  </a:lnTo>
                  <a:lnTo>
                    <a:pt x="146681" y="190720"/>
                  </a:lnTo>
                  <a:lnTo>
                    <a:pt x="156079" y="205682"/>
                  </a:lnTo>
                  <a:lnTo>
                    <a:pt x="158586" y="213623"/>
                  </a:lnTo>
                  <a:lnTo>
                    <a:pt x="158140" y="221739"/>
                  </a:lnTo>
                  <a:lnTo>
                    <a:pt x="152000" y="238283"/>
                  </a:lnTo>
                  <a:lnTo>
                    <a:pt x="126530" y="263464"/>
                  </a:lnTo>
                  <a:lnTo>
                    <a:pt x="88801" y="282057"/>
                  </a:lnTo>
                  <a:lnTo>
                    <a:pt x="59827" y="289761"/>
                  </a:lnTo>
                  <a:lnTo>
                    <a:pt x="52789" y="288726"/>
                  </a:lnTo>
                  <a:lnTo>
                    <a:pt x="41207" y="281931"/>
                  </a:lnTo>
                  <a:lnTo>
                    <a:pt x="41082" y="273628"/>
                  </a:lnTo>
                  <a:lnTo>
                    <a:pt x="61998" y="223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681">
            <a:extLst>
              <a:ext uri="{FF2B5EF4-FFF2-40B4-BE49-F238E27FC236}">
                <a16:creationId xmlns:a16="http://schemas.microsoft.com/office/drawing/2014/main" xmlns="" id="{0F57DCB6-CFE7-4DAD-A612-52E8F09197DC}"/>
              </a:ext>
            </a:extLst>
          </p:cNvPr>
          <p:cNvGrpSpPr/>
          <p:nvPr/>
        </p:nvGrpSpPr>
        <p:grpSpPr>
          <a:xfrm>
            <a:off x="1809750" y="670348"/>
            <a:ext cx="171451" cy="108938"/>
            <a:chOff x="1809750" y="670348"/>
            <a:chExt cx="171451" cy="108938"/>
          </a:xfrm>
        </p:grpSpPr>
        <p:sp>
          <p:nvSpPr>
            <p:cNvPr id="7" name="SMARTInkShape-3375">
              <a:extLst>
                <a:ext uri="{FF2B5EF4-FFF2-40B4-BE49-F238E27FC236}">
                  <a16:creationId xmlns:a16="http://schemas.microsoft.com/office/drawing/2014/main" xmlns="" id="{953714CB-17D7-4AB7-8EE7-6400607AA52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809750" y="670348"/>
              <a:ext cx="146051" cy="15453"/>
            </a:xfrm>
            <a:custGeom>
              <a:avLst/>
              <a:gdLst/>
              <a:ahLst/>
              <a:cxnLst/>
              <a:rect l="0" t="0" r="0" b="0"/>
              <a:pathLst>
                <a:path w="146051" h="15453">
                  <a:moveTo>
                    <a:pt x="0" y="9102"/>
                  </a:moveTo>
                  <a:lnTo>
                    <a:pt x="0" y="9102"/>
                  </a:lnTo>
                  <a:lnTo>
                    <a:pt x="46139" y="2194"/>
                  </a:lnTo>
                  <a:lnTo>
                    <a:pt x="87519" y="0"/>
                  </a:lnTo>
                  <a:lnTo>
                    <a:pt x="120946" y="5699"/>
                  </a:lnTo>
                  <a:lnTo>
                    <a:pt x="146050" y="1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376">
              <a:extLst>
                <a:ext uri="{FF2B5EF4-FFF2-40B4-BE49-F238E27FC236}">
                  <a16:creationId xmlns:a16="http://schemas.microsoft.com/office/drawing/2014/main" xmlns="" id="{B80D6446-21D5-40AF-9F48-9464CB4ECC4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825980" y="749300"/>
              <a:ext cx="155221" cy="29986"/>
            </a:xfrm>
            <a:custGeom>
              <a:avLst/>
              <a:gdLst/>
              <a:ahLst/>
              <a:cxnLst/>
              <a:rect l="0" t="0" r="0" b="0"/>
              <a:pathLst>
                <a:path w="155221" h="29986">
                  <a:moveTo>
                    <a:pt x="21870" y="19050"/>
                  </a:moveTo>
                  <a:lnTo>
                    <a:pt x="21870" y="19050"/>
                  </a:lnTo>
                  <a:lnTo>
                    <a:pt x="0" y="29985"/>
                  </a:lnTo>
                  <a:lnTo>
                    <a:pt x="38998" y="22729"/>
                  </a:lnTo>
                  <a:lnTo>
                    <a:pt x="72521" y="15746"/>
                  </a:lnTo>
                  <a:lnTo>
                    <a:pt x="113291" y="7939"/>
                  </a:lnTo>
                  <a:lnTo>
                    <a:pt x="155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82">
            <a:extLst>
              <a:ext uri="{FF2B5EF4-FFF2-40B4-BE49-F238E27FC236}">
                <a16:creationId xmlns:a16="http://schemas.microsoft.com/office/drawing/2014/main" xmlns="" id="{8F9D6389-267A-40D4-87F4-1C81601E1F14}"/>
              </a:ext>
            </a:extLst>
          </p:cNvPr>
          <p:cNvGrpSpPr/>
          <p:nvPr/>
        </p:nvGrpSpPr>
        <p:grpSpPr>
          <a:xfrm>
            <a:off x="2356540" y="406400"/>
            <a:ext cx="640661" cy="353834"/>
            <a:chOff x="2356540" y="406400"/>
            <a:chExt cx="640661" cy="353834"/>
          </a:xfrm>
        </p:grpSpPr>
        <p:sp>
          <p:nvSpPr>
            <p:cNvPr id="10" name="SMARTInkShape-3377">
              <a:extLst>
                <a:ext uri="{FF2B5EF4-FFF2-40B4-BE49-F238E27FC236}">
                  <a16:creationId xmlns:a16="http://schemas.microsoft.com/office/drawing/2014/main" xmlns="" id="{3E1E1D30-A04F-4D32-9941-D3C49BD738D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356540" y="552912"/>
              <a:ext cx="202511" cy="207322"/>
            </a:xfrm>
            <a:custGeom>
              <a:avLst/>
              <a:gdLst/>
              <a:ahLst/>
              <a:cxnLst/>
              <a:rect l="0" t="0" r="0" b="0"/>
              <a:pathLst>
                <a:path w="202511" h="207322">
                  <a:moveTo>
                    <a:pt x="164410" y="31288"/>
                  </a:moveTo>
                  <a:lnTo>
                    <a:pt x="164410" y="31288"/>
                  </a:lnTo>
                  <a:lnTo>
                    <a:pt x="163704" y="10331"/>
                  </a:lnTo>
                  <a:lnTo>
                    <a:pt x="161039" y="4805"/>
                  </a:lnTo>
                  <a:lnTo>
                    <a:pt x="151858" y="1879"/>
                  </a:lnTo>
                  <a:lnTo>
                    <a:pt x="116226" y="0"/>
                  </a:lnTo>
                  <a:lnTo>
                    <a:pt x="80754" y="6417"/>
                  </a:lnTo>
                  <a:lnTo>
                    <a:pt x="50174" y="20626"/>
                  </a:lnTo>
                  <a:lnTo>
                    <a:pt x="37674" y="32194"/>
                  </a:lnTo>
                  <a:lnTo>
                    <a:pt x="33352" y="38242"/>
                  </a:lnTo>
                  <a:lnTo>
                    <a:pt x="30433" y="50606"/>
                  </a:lnTo>
                  <a:lnTo>
                    <a:pt x="30642" y="56867"/>
                  </a:lnTo>
                  <a:lnTo>
                    <a:pt x="34309" y="61746"/>
                  </a:lnTo>
                  <a:lnTo>
                    <a:pt x="47791" y="69049"/>
                  </a:lnTo>
                  <a:lnTo>
                    <a:pt x="86027" y="80192"/>
                  </a:lnTo>
                  <a:lnTo>
                    <a:pt x="90988" y="83646"/>
                  </a:lnTo>
                  <a:lnTo>
                    <a:pt x="94295" y="87360"/>
                  </a:lnTo>
                  <a:lnTo>
                    <a:pt x="94384" y="92658"/>
                  </a:lnTo>
                  <a:lnTo>
                    <a:pt x="88837" y="106071"/>
                  </a:lnTo>
                  <a:lnTo>
                    <a:pt x="49162" y="137678"/>
                  </a:lnTo>
                  <a:lnTo>
                    <a:pt x="5344" y="176157"/>
                  </a:lnTo>
                  <a:lnTo>
                    <a:pt x="1921" y="182195"/>
                  </a:lnTo>
                  <a:lnTo>
                    <a:pt x="0" y="192667"/>
                  </a:lnTo>
                  <a:lnTo>
                    <a:pt x="1887" y="196730"/>
                  </a:lnTo>
                  <a:lnTo>
                    <a:pt x="9627" y="203125"/>
                  </a:lnTo>
                  <a:lnTo>
                    <a:pt x="35998" y="207321"/>
                  </a:lnTo>
                  <a:lnTo>
                    <a:pt x="66181" y="202658"/>
                  </a:lnTo>
                  <a:lnTo>
                    <a:pt x="100997" y="194236"/>
                  </a:lnTo>
                  <a:lnTo>
                    <a:pt x="147659" y="180855"/>
                  </a:lnTo>
                  <a:lnTo>
                    <a:pt x="202510" y="158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378">
              <a:extLst>
                <a:ext uri="{FF2B5EF4-FFF2-40B4-BE49-F238E27FC236}">
                  <a16:creationId xmlns:a16="http://schemas.microsoft.com/office/drawing/2014/main" xmlns="" id="{B8F74D7D-310D-4602-9DB8-E09F0A2D948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656992" y="444500"/>
              <a:ext cx="13013" cy="139701"/>
            </a:xfrm>
            <a:custGeom>
              <a:avLst/>
              <a:gdLst/>
              <a:ahLst/>
              <a:cxnLst/>
              <a:rect l="0" t="0" r="0" b="0"/>
              <a:pathLst>
                <a:path w="13013" h="139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7608" y="46996"/>
                  </a:lnTo>
                  <a:lnTo>
                    <a:pt x="11415" y="88985"/>
                  </a:lnTo>
                  <a:lnTo>
                    <a:pt x="13012" y="116912"/>
                  </a:lnTo>
                  <a:lnTo>
                    <a:pt x="1000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79">
              <a:extLst>
                <a:ext uri="{FF2B5EF4-FFF2-40B4-BE49-F238E27FC236}">
                  <a16:creationId xmlns:a16="http://schemas.microsoft.com/office/drawing/2014/main" xmlns="" id="{AFC5C779-5C23-40C7-8D05-9DABD8234AC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832619" y="534283"/>
              <a:ext cx="164582" cy="200315"/>
            </a:xfrm>
            <a:custGeom>
              <a:avLst/>
              <a:gdLst/>
              <a:ahLst/>
              <a:cxnLst/>
              <a:rect l="0" t="0" r="0" b="0"/>
              <a:pathLst>
                <a:path w="164582" h="200315">
                  <a:moveTo>
                    <a:pt x="158231" y="5467"/>
                  </a:moveTo>
                  <a:lnTo>
                    <a:pt x="158231" y="5467"/>
                  </a:lnTo>
                  <a:lnTo>
                    <a:pt x="154860" y="2096"/>
                  </a:lnTo>
                  <a:lnTo>
                    <a:pt x="142651" y="0"/>
                  </a:lnTo>
                  <a:lnTo>
                    <a:pt x="95824" y="1115"/>
                  </a:lnTo>
                  <a:lnTo>
                    <a:pt x="70522" y="5649"/>
                  </a:lnTo>
                  <a:lnTo>
                    <a:pt x="37856" y="20102"/>
                  </a:lnTo>
                  <a:lnTo>
                    <a:pt x="16261" y="37085"/>
                  </a:lnTo>
                  <a:lnTo>
                    <a:pt x="10466" y="46801"/>
                  </a:lnTo>
                  <a:lnTo>
                    <a:pt x="11743" y="51367"/>
                  </a:lnTo>
                  <a:lnTo>
                    <a:pt x="20688" y="60204"/>
                  </a:lnTo>
                  <a:lnTo>
                    <a:pt x="48333" y="73113"/>
                  </a:lnTo>
                  <a:lnTo>
                    <a:pt x="81934" y="81388"/>
                  </a:lnTo>
                  <a:lnTo>
                    <a:pt x="84788" y="84303"/>
                  </a:lnTo>
                  <a:lnTo>
                    <a:pt x="85986" y="87658"/>
                  </a:lnTo>
                  <a:lnTo>
                    <a:pt x="83257" y="92011"/>
                  </a:lnTo>
                  <a:lnTo>
                    <a:pt x="43979" y="123664"/>
                  </a:lnTo>
                  <a:lnTo>
                    <a:pt x="10492" y="151032"/>
                  </a:lnTo>
                  <a:lnTo>
                    <a:pt x="1317" y="164002"/>
                  </a:lnTo>
                  <a:lnTo>
                    <a:pt x="0" y="170423"/>
                  </a:lnTo>
                  <a:lnTo>
                    <a:pt x="2299" y="183203"/>
                  </a:lnTo>
                  <a:lnTo>
                    <a:pt x="7709" y="188163"/>
                  </a:lnTo>
                  <a:lnTo>
                    <a:pt x="25010" y="195556"/>
                  </a:lnTo>
                  <a:lnTo>
                    <a:pt x="72035" y="200314"/>
                  </a:lnTo>
                  <a:lnTo>
                    <a:pt x="108633" y="197664"/>
                  </a:lnTo>
                  <a:lnTo>
                    <a:pt x="16458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380">
              <a:extLst>
                <a:ext uri="{FF2B5EF4-FFF2-40B4-BE49-F238E27FC236}">
                  <a16:creationId xmlns:a16="http://schemas.microsoft.com/office/drawing/2014/main" xmlns="" id="{F509DEF7-949C-43A8-A27A-104BCD35C1C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546510" y="406400"/>
              <a:ext cx="215741" cy="69851"/>
            </a:xfrm>
            <a:custGeom>
              <a:avLst/>
              <a:gdLst/>
              <a:ahLst/>
              <a:cxnLst/>
              <a:rect l="0" t="0" r="0" b="0"/>
              <a:pathLst>
                <a:path w="215741" h="69851">
                  <a:moveTo>
                    <a:pt x="25240" y="69850"/>
                  </a:moveTo>
                  <a:lnTo>
                    <a:pt x="25240" y="69850"/>
                  </a:lnTo>
                  <a:lnTo>
                    <a:pt x="0" y="55544"/>
                  </a:lnTo>
                  <a:lnTo>
                    <a:pt x="652" y="52552"/>
                  </a:lnTo>
                  <a:lnTo>
                    <a:pt x="8903" y="45464"/>
                  </a:lnTo>
                  <a:lnTo>
                    <a:pt x="49641" y="30169"/>
                  </a:lnTo>
                  <a:lnTo>
                    <a:pt x="92294" y="18347"/>
                  </a:lnTo>
                  <a:lnTo>
                    <a:pt x="138297" y="8154"/>
                  </a:lnTo>
                  <a:lnTo>
                    <a:pt x="177558" y="3624"/>
                  </a:lnTo>
                  <a:lnTo>
                    <a:pt x="215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683">
            <a:extLst>
              <a:ext uri="{FF2B5EF4-FFF2-40B4-BE49-F238E27FC236}">
                <a16:creationId xmlns:a16="http://schemas.microsoft.com/office/drawing/2014/main" xmlns="" id="{DE153850-AB7A-47E3-84F8-1C7F3553090F}"/>
              </a:ext>
            </a:extLst>
          </p:cNvPr>
          <p:cNvGrpSpPr/>
          <p:nvPr/>
        </p:nvGrpSpPr>
        <p:grpSpPr>
          <a:xfrm>
            <a:off x="3422650" y="565150"/>
            <a:ext cx="177801" cy="135871"/>
            <a:chOff x="3422650" y="565150"/>
            <a:chExt cx="177801" cy="135871"/>
          </a:xfrm>
        </p:grpSpPr>
        <p:sp>
          <p:nvSpPr>
            <p:cNvPr id="15" name="SMARTInkShape-3381">
              <a:extLst>
                <a:ext uri="{FF2B5EF4-FFF2-40B4-BE49-F238E27FC236}">
                  <a16:creationId xmlns:a16="http://schemas.microsoft.com/office/drawing/2014/main" xmlns="" id="{A32D783B-6B33-4CF4-8ED4-58E962C49A7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438880" y="679450"/>
              <a:ext cx="161571" cy="21571"/>
            </a:xfrm>
            <a:custGeom>
              <a:avLst/>
              <a:gdLst/>
              <a:ahLst/>
              <a:cxnLst/>
              <a:rect l="0" t="0" r="0" b="0"/>
              <a:pathLst>
                <a:path w="161571" h="21571">
                  <a:moveTo>
                    <a:pt x="21870" y="0"/>
                  </a:moveTo>
                  <a:lnTo>
                    <a:pt x="21870" y="0"/>
                  </a:lnTo>
                  <a:lnTo>
                    <a:pt x="4414" y="9434"/>
                  </a:lnTo>
                  <a:lnTo>
                    <a:pt x="0" y="14306"/>
                  </a:lnTo>
                  <a:lnTo>
                    <a:pt x="234" y="16593"/>
                  </a:lnTo>
                  <a:lnTo>
                    <a:pt x="1802" y="18823"/>
                  </a:lnTo>
                  <a:lnTo>
                    <a:pt x="4258" y="21015"/>
                  </a:lnTo>
                  <a:lnTo>
                    <a:pt x="14513" y="21570"/>
                  </a:lnTo>
                  <a:lnTo>
                    <a:pt x="54205" y="16177"/>
                  </a:lnTo>
                  <a:lnTo>
                    <a:pt x="98635" y="10359"/>
                  </a:lnTo>
                  <a:lnTo>
                    <a:pt x="145480" y="7142"/>
                  </a:lnTo>
                  <a:lnTo>
                    <a:pt x="1615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82">
              <a:extLst>
                <a:ext uri="{FF2B5EF4-FFF2-40B4-BE49-F238E27FC236}">
                  <a16:creationId xmlns:a16="http://schemas.microsoft.com/office/drawing/2014/main" xmlns="" id="{1D4A343B-1AA1-46FA-B45D-C2A8AB9E2B2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422650" y="5651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7249" y="2979"/>
                  </a:lnTo>
                  <a:lnTo>
                    <a:pt x="74850" y="883"/>
                  </a:lnTo>
                  <a:lnTo>
                    <a:pt x="117271" y="2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84">
            <a:extLst>
              <a:ext uri="{FF2B5EF4-FFF2-40B4-BE49-F238E27FC236}">
                <a16:creationId xmlns:a16="http://schemas.microsoft.com/office/drawing/2014/main" xmlns="" id="{C7A243C1-9AA6-4E60-99F6-8972D59C211F}"/>
              </a:ext>
            </a:extLst>
          </p:cNvPr>
          <p:cNvGrpSpPr/>
          <p:nvPr/>
        </p:nvGrpSpPr>
        <p:grpSpPr>
          <a:xfrm>
            <a:off x="4160133" y="292100"/>
            <a:ext cx="824618" cy="476251"/>
            <a:chOff x="4160133" y="292100"/>
            <a:chExt cx="824618" cy="476251"/>
          </a:xfrm>
        </p:grpSpPr>
        <p:sp>
          <p:nvSpPr>
            <p:cNvPr id="18" name="SMARTInkShape-3383">
              <a:extLst>
                <a:ext uri="{FF2B5EF4-FFF2-40B4-BE49-F238E27FC236}">
                  <a16:creationId xmlns:a16="http://schemas.microsoft.com/office/drawing/2014/main" xmlns="" id="{112D5E17-87B0-4B00-B9C0-2A5AF3D90E8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873492" y="484365"/>
              <a:ext cx="111259" cy="271286"/>
            </a:xfrm>
            <a:custGeom>
              <a:avLst/>
              <a:gdLst/>
              <a:ahLst/>
              <a:cxnLst/>
              <a:rect l="0" t="0" r="0" b="0"/>
              <a:pathLst>
                <a:path w="111259" h="271286">
                  <a:moveTo>
                    <a:pt x="111258" y="10935"/>
                  </a:moveTo>
                  <a:lnTo>
                    <a:pt x="111258" y="10935"/>
                  </a:lnTo>
                  <a:lnTo>
                    <a:pt x="111258" y="4193"/>
                  </a:lnTo>
                  <a:lnTo>
                    <a:pt x="109141" y="2207"/>
                  </a:lnTo>
                  <a:lnTo>
                    <a:pt x="101145" y="0"/>
                  </a:lnTo>
                  <a:lnTo>
                    <a:pt x="84743" y="2129"/>
                  </a:lnTo>
                  <a:lnTo>
                    <a:pt x="43909" y="18077"/>
                  </a:lnTo>
                  <a:lnTo>
                    <a:pt x="30525" y="26809"/>
                  </a:lnTo>
                  <a:lnTo>
                    <a:pt x="15762" y="43625"/>
                  </a:lnTo>
                  <a:lnTo>
                    <a:pt x="7312" y="61308"/>
                  </a:lnTo>
                  <a:lnTo>
                    <a:pt x="0" y="94098"/>
                  </a:lnTo>
                  <a:lnTo>
                    <a:pt x="3630" y="133050"/>
                  </a:lnTo>
                  <a:lnTo>
                    <a:pt x="8259" y="170811"/>
                  </a:lnTo>
                  <a:lnTo>
                    <a:pt x="9381" y="212241"/>
                  </a:lnTo>
                  <a:lnTo>
                    <a:pt x="16529" y="254294"/>
                  </a:lnTo>
                  <a:lnTo>
                    <a:pt x="22358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84">
              <a:extLst>
                <a:ext uri="{FF2B5EF4-FFF2-40B4-BE49-F238E27FC236}">
                  <a16:creationId xmlns:a16="http://schemas.microsoft.com/office/drawing/2014/main" xmlns="" id="{904AFCBB-6FF5-4364-B4EE-B9C3666B8C9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451350" y="29210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15580" y="29262"/>
                  </a:lnTo>
                  <a:lnTo>
                    <a:pt x="52829" y="19802"/>
                  </a:lnTo>
                  <a:lnTo>
                    <a:pt x="91918" y="10212"/>
                  </a:lnTo>
                  <a:lnTo>
                    <a:pt x="136103" y="1716"/>
                  </a:lnTo>
                  <a:lnTo>
                    <a:pt x="179258" y="292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85">
              <a:extLst>
                <a:ext uri="{FF2B5EF4-FFF2-40B4-BE49-F238E27FC236}">
                  <a16:creationId xmlns:a16="http://schemas.microsoft.com/office/drawing/2014/main" xmlns="" id="{E7216EE4-AEF0-411E-A078-B7DA214A440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737100" y="495300"/>
              <a:ext cx="139701" cy="114301"/>
            </a:xfrm>
            <a:custGeom>
              <a:avLst/>
              <a:gdLst/>
              <a:ahLst/>
              <a:cxnLst/>
              <a:rect l="0" t="0" r="0" b="0"/>
              <a:pathLst>
                <a:path w="139701" h="114301">
                  <a:moveTo>
                    <a:pt x="0" y="0"/>
                  </a:moveTo>
                  <a:lnTo>
                    <a:pt x="0" y="0"/>
                  </a:lnTo>
                  <a:lnTo>
                    <a:pt x="44571" y="28562"/>
                  </a:lnTo>
                  <a:lnTo>
                    <a:pt x="85082" y="59891"/>
                  </a:lnTo>
                  <a:lnTo>
                    <a:pt x="132624" y="107020"/>
                  </a:lnTo>
                  <a:lnTo>
                    <a:pt x="139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86">
              <a:extLst>
                <a:ext uri="{FF2B5EF4-FFF2-40B4-BE49-F238E27FC236}">
                  <a16:creationId xmlns:a16="http://schemas.microsoft.com/office/drawing/2014/main" xmlns="" id="{D36D54E6-A116-42F3-8174-8E28755C91F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568855" y="298450"/>
              <a:ext cx="3146" cy="146051"/>
            </a:xfrm>
            <a:custGeom>
              <a:avLst/>
              <a:gdLst/>
              <a:ahLst/>
              <a:cxnLst/>
              <a:rect l="0" t="0" r="0" b="0"/>
              <a:pathLst>
                <a:path w="3146" h="146051">
                  <a:moveTo>
                    <a:pt x="3145" y="0"/>
                  </a:moveTo>
                  <a:lnTo>
                    <a:pt x="3145" y="0"/>
                  </a:lnTo>
                  <a:lnTo>
                    <a:pt x="3145" y="37576"/>
                  </a:lnTo>
                  <a:lnTo>
                    <a:pt x="1263" y="81819"/>
                  </a:lnTo>
                  <a:lnTo>
                    <a:pt x="0" y="112202"/>
                  </a:lnTo>
                  <a:lnTo>
                    <a:pt x="314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87">
              <a:extLst>
                <a:ext uri="{FF2B5EF4-FFF2-40B4-BE49-F238E27FC236}">
                  <a16:creationId xmlns:a16="http://schemas.microsoft.com/office/drawing/2014/main" xmlns="" id="{6787961C-9A56-474B-9F02-1A1A1940EDC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266423" y="460011"/>
              <a:ext cx="134128" cy="308340"/>
            </a:xfrm>
            <a:custGeom>
              <a:avLst/>
              <a:gdLst/>
              <a:ahLst/>
              <a:cxnLst/>
              <a:rect l="0" t="0" r="0" b="0"/>
              <a:pathLst>
                <a:path w="134128" h="308340">
                  <a:moveTo>
                    <a:pt x="134127" y="35289"/>
                  </a:moveTo>
                  <a:lnTo>
                    <a:pt x="134127" y="35289"/>
                  </a:lnTo>
                  <a:lnTo>
                    <a:pt x="133421" y="16422"/>
                  </a:lnTo>
                  <a:lnTo>
                    <a:pt x="130756" y="6678"/>
                  </a:lnTo>
                  <a:lnTo>
                    <a:pt x="129058" y="3515"/>
                  </a:lnTo>
                  <a:lnTo>
                    <a:pt x="127219" y="1406"/>
                  </a:lnTo>
                  <a:lnTo>
                    <a:pt x="125288" y="0"/>
                  </a:lnTo>
                  <a:lnTo>
                    <a:pt x="109087" y="1393"/>
                  </a:lnTo>
                  <a:lnTo>
                    <a:pt x="68235" y="29005"/>
                  </a:lnTo>
                  <a:lnTo>
                    <a:pt x="50514" y="42374"/>
                  </a:lnTo>
                  <a:lnTo>
                    <a:pt x="18360" y="86914"/>
                  </a:lnTo>
                  <a:lnTo>
                    <a:pt x="0" y="132067"/>
                  </a:lnTo>
                  <a:lnTo>
                    <a:pt x="667" y="149328"/>
                  </a:lnTo>
                  <a:lnTo>
                    <a:pt x="9221" y="186775"/>
                  </a:lnTo>
                  <a:lnTo>
                    <a:pt x="22070" y="228143"/>
                  </a:lnTo>
                  <a:lnTo>
                    <a:pt x="28409" y="259020"/>
                  </a:lnTo>
                  <a:lnTo>
                    <a:pt x="26262" y="306099"/>
                  </a:lnTo>
                  <a:lnTo>
                    <a:pt x="26177" y="30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88">
              <a:extLst>
                <a:ext uri="{FF2B5EF4-FFF2-40B4-BE49-F238E27FC236}">
                  <a16:creationId xmlns:a16="http://schemas.microsoft.com/office/drawing/2014/main" xmlns="" id="{D653D3BA-64B8-4C9F-B7EA-C076C445283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160133" y="471044"/>
              <a:ext cx="157868" cy="157607"/>
            </a:xfrm>
            <a:custGeom>
              <a:avLst/>
              <a:gdLst/>
              <a:ahLst/>
              <a:cxnLst/>
              <a:rect l="0" t="0" r="0" b="0"/>
              <a:pathLst>
                <a:path w="157868" h="15760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8"/>
                  </a:lnTo>
                  <a:lnTo>
                    <a:pt x="0" y="2718"/>
                  </a:lnTo>
                  <a:lnTo>
                    <a:pt x="411" y="1430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8022" y="1246"/>
                  </a:lnTo>
                  <a:lnTo>
                    <a:pt x="11403" y="2566"/>
                  </a:lnTo>
                  <a:lnTo>
                    <a:pt x="44906" y="34370"/>
                  </a:lnTo>
                  <a:lnTo>
                    <a:pt x="74327" y="73683"/>
                  </a:lnTo>
                  <a:lnTo>
                    <a:pt x="101227" y="114714"/>
                  </a:lnTo>
                  <a:lnTo>
                    <a:pt x="124778" y="139880"/>
                  </a:lnTo>
                  <a:lnTo>
                    <a:pt x="157867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3389">
            <a:extLst>
              <a:ext uri="{FF2B5EF4-FFF2-40B4-BE49-F238E27FC236}">
                <a16:creationId xmlns:a16="http://schemas.microsoft.com/office/drawing/2014/main" xmlns="" id="{8D1329B8-750E-41D9-A2A1-63E9C5643F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15833" y="615950"/>
            <a:ext cx="253118" cy="12439"/>
          </a:xfrm>
          <a:custGeom>
            <a:avLst/>
            <a:gdLst/>
            <a:ahLst/>
            <a:cxnLst/>
            <a:rect l="0" t="0" r="0" b="0"/>
            <a:pathLst>
              <a:path w="253118" h="12439">
                <a:moveTo>
                  <a:pt x="5467" y="6350"/>
                </a:moveTo>
                <a:lnTo>
                  <a:pt x="5467" y="6350"/>
                </a:lnTo>
                <a:lnTo>
                  <a:pt x="0" y="11817"/>
                </a:lnTo>
                <a:lnTo>
                  <a:pt x="6120" y="12438"/>
                </a:lnTo>
                <a:lnTo>
                  <a:pt x="51249" y="10784"/>
                </a:lnTo>
                <a:lnTo>
                  <a:pt x="98524" y="7664"/>
                </a:lnTo>
                <a:lnTo>
                  <a:pt x="133609" y="6228"/>
                </a:lnTo>
                <a:lnTo>
                  <a:pt x="168017" y="3239"/>
                </a:lnTo>
                <a:lnTo>
                  <a:pt x="202125" y="1439"/>
                </a:lnTo>
                <a:lnTo>
                  <a:pt x="2531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686">
            <a:extLst>
              <a:ext uri="{FF2B5EF4-FFF2-40B4-BE49-F238E27FC236}">
                <a16:creationId xmlns:a16="http://schemas.microsoft.com/office/drawing/2014/main" xmlns="" id="{6D7EFAF9-6C40-4761-A38C-DC89DF72C77B}"/>
              </a:ext>
            </a:extLst>
          </p:cNvPr>
          <p:cNvGrpSpPr/>
          <p:nvPr/>
        </p:nvGrpSpPr>
        <p:grpSpPr>
          <a:xfrm>
            <a:off x="5922804" y="255737"/>
            <a:ext cx="1392397" cy="592463"/>
            <a:chOff x="5922804" y="255737"/>
            <a:chExt cx="1392397" cy="592463"/>
          </a:xfrm>
        </p:grpSpPr>
        <p:sp>
          <p:nvSpPr>
            <p:cNvPr id="26" name="SMARTInkShape-3390">
              <a:extLst>
                <a:ext uri="{FF2B5EF4-FFF2-40B4-BE49-F238E27FC236}">
                  <a16:creationId xmlns:a16="http://schemas.microsoft.com/office/drawing/2014/main" xmlns="" id="{FE85E59A-9D56-4907-B18C-824C29CE697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087482" y="451733"/>
              <a:ext cx="119769" cy="107068"/>
            </a:xfrm>
            <a:custGeom>
              <a:avLst/>
              <a:gdLst/>
              <a:ahLst/>
              <a:cxnLst/>
              <a:rect l="0" t="0" r="0" b="0"/>
              <a:pathLst>
                <a:path w="119769" h="1070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6120"/>
                  </a:lnTo>
                  <a:lnTo>
                    <a:pt x="46050" y="44574"/>
                  </a:lnTo>
                  <a:lnTo>
                    <a:pt x="93091" y="85989"/>
                  </a:lnTo>
                  <a:lnTo>
                    <a:pt x="119768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391">
              <a:extLst>
                <a:ext uri="{FF2B5EF4-FFF2-40B4-BE49-F238E27FC236}">
                  <a16:creationId xmlns:a16="http://schemas.microsoft.com/office/drawing/2014/main" xmlns="" id="{72A3126E-F3E7-4FD6-8018-BA27C8A76F8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213888" y="442828"/>
              <a:ext cx="101313" cy="268373"/>
            </a:xfrm>
            <a:custGeom>
              <a:avLst/>
              <a:gdLst/>
              <a:ahLst/>
              <a:cxnLst/>
              <a:rect l="0" t="0" r="0" b="0"/>
              <a:pathLst>
                <a:path w="101313" h="268373">
                  <a:moveTo>
                    <a:pt x="101312" y="8022"/>
                  </a:moveTo>
                  <a:lnTo>
                    <a:pt x="101312" y="8022"/>
                  </a:lnTo>
                  <a:lnTo>
                    <a:pt x="76669" y="0"/>
                  </a:lnTo>
                  <a:lnTo>
                    <a:pt x="35516" y="4683"/>
                  </a:lnTo>
                  <a:lnTo>
                    <a:pt x="22445" y="12183"/>
                  </a:lnTo>
                  <a:lnTo>
                    <a:pt x="12638" y="22571"/>
                  </a:lnTo>
                  <a:lnTo>
                    <a:pt x="5927" y="34244"/>
                  </a:lnTo>
                  <a:lnTo>
                    <a:pt x="4355" y="46487"/>
                  </a:lnTo>
                  <a:lnTo>
                    <a:pt x="12820" y="93043"/>
                  </a:lnTo>
                  <a:lnTo>
                    <a:pt x="15415" y="112131"/>
                  </a:lnTo>
                  <a:lnTo>
                    <a:pt x="9576" y="159333"/>
                  </a:lnTo>
                  <a:lnTo>
                    <a:pt x="4643" y="206331"/>
                  </a:lnTo>
                  <a:lnTo>
                    <a:pt x="0" y="252526"/>
                  </a:lnTo>
                  <a:lnTo>
                    <a:pt x="1722" y="259683"/>
                  </a:lnTo>
                  <a:lnTo>
                    <a:pt x="6062" y="268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92">
              <a:extLst>
                <a:ext uri="{FF2B5EF4-FFF2-40B4-BE49-F238E27FC236}">
                  <a16:creationId xmlns:a16="http://schemas.microsoft.com/office/drawing/2014/main" xmlns="" id="{92B670AD-B94F-46D2-9699-DC0A99F93EF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797479" y="297592"/>
              <a:ext cx="225622" cy="26259"/>
            </a:xfrm>
            <a:custGeom>
              <a:avLst/>
              <a:gdLst/>
              <a:ahLst/>
              <a:cxnLst/>
              <a:rect l="0" t="0" r="0" b="0"/>
              <a:pathLst>
                <a:path w="225622" h="26259">
                  <a:moveTo>
                    <a:pt x="3371" y="26258"/>
                  </a:moveTo>
                  <a:lnTo>
                    <a:pt x="3371" y="26258"/>
                  </a:lnTo>
                  <a:lnTo>
                    <a:pt x="0" y="26258"/>
                  </a:lnTo>
                  <a:lnTo>
                    <a:pt x="418" y="25552"/>
                  </a:lnTo>
                  <a:lnTo>
                    <a:pt x="4645" y="22887"/>
                  </a:lnTo>
                  <a:lnTo>
                    <a:pt x="41958" y="15427"/>
                  </a:lnTo>
                  <a:lnTo>
                    <a:pt x="75790" y="11331"/>
                  </a:lnTo>
                  <a:lnTo>
                    <a:pt x="116225" y="5278"/>
                  </a:lnTo>
                  <a:lnTo>
                    <a:pt x="157245" y="0"/>
                  </a:lnTo>
                  <a:lnTo>
                    <a:pt x="203166" y="290"/>
                  </a:lnTo>
                  <a:lnTo>
                    <a:pt x="225621" y="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393">
              <a:extLst>
                <a:ext uri="{FF2B5EF4-FFF2-40B4-BE49-F238E27FC236}">
                  <a16:creationId xmlns:a16="http://schemas.microsoft.com/office/drawing/2014/main" xmlns="" id="{5E0AC7D0-C351-4767-B471-0C0120E8BAE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909493" y="323850"/>
              <a:ext cx="31058" cy="152401"/>
            </a:xfrm>
            <a:custGeom>
              <a:avLst/>
              <a:gdLst/>
              <a:ahLst/>
              <a:cxnLst/>
              <a:rect l="0" t="0" r="0" b="0"/>
              <a:pathLst>
                <a:path w="31058" h="152401">
                  <a:moveTo>
                    <a:pt x="31057" y="0"/>
                  </a:moveTo>
                  <a:lnTo>
                    <a:pt x="31057" y="0"/>
                  </a:lnTo>
                  <a:lnTo>
                    <a:pt x="24315" y="3371"/>
                  </a:lnTo>
                  <a:lnTo>
                    <a:pt x="13381" y="22322"/>
                  </a:lnTo>
                  <a:lnTo>
                    <a:pt x="2818" y="65401"/>
                  </a:lnTo>
                  <a:lnTo>
                    <a:pt x="0" y="110912"/>
                  </a:lnTo>
                  <a:lnTo>
                    <a:pt x="1394" y="134933"/>
                  </a:lnTo>
                  <a:lnTo>
                    <a:pt x="56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394">
              <a:extLst>
                <a:ext uri="{FF2B5EF4-FFF2-40B4-BE49-F238E27FC236}">
                  <a16:creationId xmlns:a16="http://schemas.microsoft.com/office/drawing/2014/main" xmlns="" id="{22A6800C-6BD1-4A3C-AB51-B14ACEE490C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654800" y="428429"/>
              <a:ext cx="165101" cy="219272"/>
            </a:xfrm>
            <a:custGeom>
              <a:avLst/>
              <a:gdLst/>
              <a:ahLst/>
              <a:cxnLst/>
              <a:rect l="0" t="0" r="0" b="0"/>
              <a:pathLst>
                <a:path w="165101" h="219272">
                  <a:moveTo>
                    <a:pt x="165100" y="3371"/>
                  </a:moveTo>
                  <a:lnTo>
                    <a:pt x="165100" y="3371"/>
                  </a:lnTo>
                  <a:lnTo>
                    <a:pt x="158358" y="0"/>
                  </a:lnTo>
                  <a:lnTo>
                    <a:pt x="147522" y="2108"/>
                  </a:lnTo>
                  <a:lnTo>
                    <a:pt x="140681" y="4646"/>
                  </a:lnTo>
                  <a:lnTo>
                    <a:pt x="120940" y="21701"/>
                  </a:lnTo>
                  <a:lnTo>
                    <a:pt x="85874" y="67957"/>
                  </a:lnTo>
                  <a:lnTo>
                    <a:pt x="58918" y="110153"/>
                  </a:lnTo>
                  <a:lnTo>
                    <a:pt x="30314" y="152524"/>
                  </a:lnTo>
                  <a:lnTo>
                    <a:pt x="6614" y="195399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395">
              <a:extLst>
                <a:ext uri="{FF2B5EF4-FFF2-40B4-BE49-F238E27FC236}">
                  <a16:creationId xmlns:a16="http://schemas.microsoft.com/office/drawing/2014/main" xmlns="" id="{46187A49-8693-47CD-AE40-4B73846B9A3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667500" y="441016"/>
              <a:ext cx="120651" cy="187635"/>
            </a:xfrm>
            <a:custGeom>
              <a:avLst/>
              <a:gdLst/>
              <a:ahLst/>
              <a:cxnLst/>
              <a:rect l="0" t="0" r="0" b="0"/>
              <a:pathLst>
                <a:path w="120651" h="187635">
                  <a:moveTo>
                    <a:pt x="0" y="9834"/>
                  </a:moveTo>
                  <a:lnTo>
                    <a:pt x="0" y="9834"/>
                  </a:lnTo>
                  <a:lnTo>
                    <a:pt x="0" y="374"/>
                  </a:lnTo>
                  <a:lnTo>
                    <a:pt x="705" y="0"/>
                  </a:lnTo>
                  <a:lnTo>
                    <a:pt x="1881" y="456"/>
                  </a:lnTo>
                  <a:lnTo>
                    <a:pt x="25333" y="19705"/>
                  </a:lnTo>
                  <a:lnTo>
                    <a:pt x="52669" y="57697"/>
                  </a:lnTo>
                  <a:lnTo>
                    <a:pt x="74872" y="93395"/>
                  </a:lnTo>
                  <a:lnTo>
                    <a:pt x="101338" y="140013"/>
                  </a:lnTo>
                  <a:lnTo>
                    <a:pt x="117618" y="176267"/>
                  </a:lnTo>
                  <a:lnTo>
                    <a:pt x="120650" y="18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96">
              <a:extLst>
                <a:ext uri="{FF2B5EF4-FFF2-40B4-BE49-F238E27FC236}">
                  <a16:creationId xmlns:a16="http://schemas.microsoft.com/office/drawing/2014/main" xmlns="" id="{16754D59-5EB2-408A-A84D-6B66166E6AC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420635" y="255737"/>
              <a:ext cx="189716" cy="23664"/>
            </a:xfrm>
            <a:custGeom>
              <a:avLst/>
              <a:gdLst/>
              <a:ahLst/>
              <a:cxnLst/>
              <a:rect l="0" t="0" r="0" b="0"/>
              <a:pathLst>
                <a:path w="189716" h="23664">
                  <a:moveTo>
                    <a:pt x="18265" y="23663"/>
                  </a:moveTo>
                  <a:lnTo>
                    <a:pt x="18265" y="23663"/>
                  </a:lnTo>
                  <a:lnTo>
                    <a:pt x="0" y="11486"/>
                  </a:lnTo>
                  <a:lnTo>
                    <a:pt x="44526" y="4124"/>
                  </a:lnTo>
                  <a:lnTo>
                    <a:pt x="88370" y="0"/>
                  </a:lnTo>
                  <a:lnTo>
                    <a:pt x="128877" y="659"/>
                  </a:lnTo>
                  <a:lnTo>
                    <a:pt x="170798" y="7203"/>
                  </a:lnTo>
                  <a:lnTo>
                    <a:pt x="189715" y="10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97">
              <a:extLst>
                <a:ext uri="{FF2B5EF4-FFF2-40B4-BE49-F238E27FC236}">
                  <a16:creationId xmlns:a16="http://schemas.microsoft.com/office/drawing/2014/main" xmlns="" id="{1C287D7A-F769-49F9-9BF1-E48E07FA269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496050" y="279400"/>
              <a:ext cx="23296" cy="134507"/>
            </a:xfrm>
            <a:custGeom>
              <a:avLst/>
              <a:gdLst/>
              <a:ahLst/>
              <a:cxnLst/>
              <a:rect l="0" t="0" r="0" b="0"/>
              <a:pathLst>
                <a:path w="23296" h="134507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18297" y="33878"/>
                  </a:lnTo>
                  <a:lnTo>
                    <a:pt x="23295" y="62641"/>
                  </a:lnTo>
                  <a:lnTo>
                    <a:pt x="19914" y="102554"/>
                  </a:lnTo>
                  <a:lnTo>
                    <a:pt x="13789" y="132247"/>
                  </a:lnTo>
                  <a:lnTo>
                    <a:pt x="12720" y="134026"/>
                  </a:lnTo>
                  <a:lnTo>
                    <a:pt x="11302" y="134506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98">
              <a:extLst>
                <a:ext uri="{FF2B5EF4-FFF2-40B4-BE49-F238E27FC236}">
                  <a16:creationId xmlns:a16="http://schemas.microsoft.com/office/drawing/2014/main" xmlns="" id="{157E92C7-AB6C-461F-BCD4-432B94F65CC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242119" y="381425"/>
              <a:ext cx="117757" cy="466775"/>
            </a:xfrm>
            <a:custGeom>
              <a:avLst/>
              <a:gdLst/>
              <a:ahLst/>
              <a:cxnLst/>
              <a:rect l="0" t="0" r="0" b="0"/>
              <a:pathLst>
                <a:path w="117757" h="466775">
                  <a:moveTo>
                    <a:pt x="12631" y="209125"/>
                  </a:moveTo>
                  <a:lnTo>
                    <a:pt x="12631" y="209125"/>
                  </a:lnTo>
                  <a:lnTo>
                    <a:pt x="9260" y="215867"/>
                  </a:lnTo>
                  <a:lnTo>
                    <a:pt x="16725" y="259341"/>
                  </a:lnTo>
                  <a:lnTo>
                    <a:pt x="18313" y="301615"/>
                  </a:lnTo>
                  <a:lnTo>
                    <a:pt x="18684" y="334193"/>
                  </a:lnTo>
                  <a:lnTo>
                    <a:pt x="18849" y="369838"/>
                  </a:lnTo>
                  <a:lnTo>
                    <a:pt x="13278" y="404966"/>
                  </a:lnTo>
                  <a:lnTo>
                    <a:pt x="3886" y="447069"/>
                  </a:lnTo>
                  <a:lnTo>
                    <a:pt x="712" y="466774"/>
                  </a:lnTo>
                  <a:lnTo>
                    <a:pt x="85" y="434996"/>
                  </a:lnTo>
                  <a:lnTo>
                    <a:pt x="0" y="399353"/>
                  </a:lnTo>
                  <a:lnTo>
                    <a:pt x="683" y="376160"/>
                  </a:lnTo>
                  <a:lnTo>
                    <a:pt x="1843" y="350115"/>
                  </a:lnTo>
                  <a:lnTo>
                    <a:pt x="3322" y="322168"/>
                  </a:lnTo>
                  <a:lnTo>
                    <a:pt x="5719" y="290837"/>
                  </a:lnTo>
                  <a:lnTo>
                    <a:pt x="8729" y="257250"/>
                  </a:lnTo>
                  <a:lnTo>
                    <a:pt x="12146" y="222158"/>
                  </a:lnTo>
                  <a:lnTo>
                    <a:pt x="15835" y="188886"/>
                  </a:lnTo>
                  <a:lnTo>
                    <a:pt x="19706" y="156827"/>
                  </a:lnTo>
                  <a:lnTo>
                    <a:pt x="23698" y="125576"/>
                  </a:lnTo>
                  <a:lnTo>
                    <a:pt x="27770" y="99804"/>
                  </a:lnTo>
                  <a:lnTo>
                    <a:pt x="36057" y="57997"/>
                  </a:lnTo>
                  <a:lnTo>
                    <a:pt x="48657" y="16807"/>
                  </a:lnTo>
                  <a:lnTo>
                    <a:pt x="53582" y="8946"/>
                  </a:lnTo>
                  <a:lnTo>
                    <a:pt x="64698" y="212"/>
                  </a:lnTo>
                  <a:lnTo>
                    <a:pt x="69920" y="0"/>
                  </a:lnTo>
                  <a:lnTo>
                    <a:pt x="74813" y="1975"/>
                  </a:lnTo>
                  <a:lnTo>
                    <a:pt x="79485" y="5408"/>
                  </a:lnTo>
                  <a:lnTo>
                    <a:pt x="84678" y="22393"/>
                  </a:lnTo>
                  <a:lnTo>
                    <a:pt x="87600" y="59723"/>
                  </a:lnTo>
                  <a:lnTo>
                    <a:pt x="84703" y="98300"/>
                  </a:lnTo>
                  <a:lnTo>
                    <a:pt x="71082" y="136198"/>
                  </a:lnTo>
                  <a:lnTo>
                    <a:pt x="58636" y="159428"/>
                  </a:lnTo>
                  <a:lnTo>
                    <a:pt x="59529" y="161177"/>
                  </a:lnTo>
                  <a:lnTo>
                    <a:pt x="61535" y="162343"/>
                  </a:lnTo>
                  <a:lnTo>
                    <a:pt x="72982" y="163984"/>
                  </a:lnTo>
                  <a:lnTo>
                    <a:pt x="95813" y="167909"/>
                  </a:lnTo>
                  <a:lnTo>
                    <a:pt x="111048" y="176844"/>
                  </a:lnTo>
                  <a:lnTo>
                    <a:pt x="114226" y="181254"/>
                  </a:lnTo>
                  <a:lnTo>
                    <a:pt x="117756" y="191799"/>
                  </a:lnTo>
                  <a:lnTo>
                    <a:pt x="115563" y="203541"/>
                  </a:lnTo>
                  <a:lnTo>
                    <a:pt x="102655" y="231697"/>
                  </a:lnTo>
                  <a:lnTo>
                    <a:pt x="92859" y="242205"/>
                  </a:lnTo>
                  <a:lnTo>
                    <a:pt x="82154" y="248522"/>
                  </a:lnTo>
                  <a:lnTo>
                    <a:pt x="72693" y="251329"/>
                  </a:lnTo>
                  <a:lnTo>
                    <a:pt x="68900" y="249961"/>
                  </a:lnTo>
                  <a:lnTo>
                    <a:pt x="62803" y="242797"/>
                  </a:lnTo>
                  <a:lnTo>
                    <a:pt x="57081" y="20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399">
              <a:extLst>
                <a:ext uri="{FF2B5EF4-FFF2-40B4-BE49-F238E27FC236}">
                  <a16:creationId xmlns:a16="http://schemas.microsoft.com/office/drawing/2014/main" xmlns="" id="{1772BE95-1E8C-4199-AAE8-71D5F16A0E5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922804" y="494166"/>
              <a:ext cx="204947" cy="202133"/>
            </a:xfrm>
            <a:custGeom>
              <a:avLst/>
              <a:gdLst/>
              <a:ahLst/>
              <a:cxnLst/>
              <a:rect l="0" t="0" r="0" b="0"/>
              <a:pathLst>
                <a:path w="204947" h="202133">
                  <a:moveTo>
                    <a:pt x="20796" y="39234"/>
                  </a:moveTo>
                  <a:lnTo>
                    <a:pt x="20796" y="39234"/>
                  </a:lnTo>
                  <a:lnTo>
                    <a:pt x="20796" y="35863"/>
                  </a:lnTo>
                  <a:lnTo>
                    <a:pt x="24167" y="27025"/>
                  </a:lnTo>
                  <a:lnTo>
                    <a:pt x="36375" y="12098"/>
                  </a:lnTo>
                  <a:lnTo>
                    <a:pt x="56771" y="1012"/>
                  </a:lnTo>
                  <a:lnTo>
                    <a:pt x="87430" y="0"/>
                  </a:lnTo>
                  <a:lnTo>
                    <a:pt x="103563" y="6275"/>
                  </a:lnTo>
                  <a:lnTo>
                    <a:pt x="109841" y="10911"/>
                  </a:lnTo>
                  <a:lnTo>
                    <a:pt x="116816" y="29233"/>
                  </a:lnTo>
                  <a:lnTo>
                    <a:pt x="118676" y="41033"/>
                  </a:lnTo>
                  <a:lnTo>
                    <a:pt x="111335" y="67315"/>
                  </a:lnTo>
                  <a:lnTo>
                    <a:pt x="83606" y="109878"/>
                  </a:lnTo>
                  <a:lnTo>
                    <a:pt x="47872" y="148125"/>
                  </a:lnTo>
                  <a:lnTo>
                    <a:pt x="2302" y="193189"/>
                  </a:lnTo>
                  <a:lnTo>
                    <a:pt x="0" y="196904"/>
                  </a:lnTo>
                  <a:lnTo>
                    <a:pt x="582" y="199381"/>
                  </a:lnTo>
                  <a:lnTo>
                    <a:pt x="3087" y="201032"/>
                  </a:lnTo>
                  <a:lnTo>
                    <a:pt x="6873" y="202132"/>
                  </a:lnTo>
                  <a:lnTo>
                    <a:pt x="39169" y="196940"/>
                  </a:lnTo>
                  <a:lnTo>
                    <a:pt x="72471" y="190229"/>
                  </a:lnTo>
                  <a:lnTo>
                    <a:pt x="112201" y="182543"/>
                  </a:lnTo>
                  <a:lnTo>
                    <a:pt x="158082" y="174423"/>
                  </a:lnTo>
                  <a:lnTo>
                    <a:pt x="204946" y="16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87">
            <a:extLst>
              <a:ext uri="{FF2B5EF4-FFF2-40B4-BE49-F238E27FC236}">
                <a16:creationId xmlns:a16="http://schemas.microsoft.com/office/drawing/2014/main" xmlns="" id="{DE060AC7-ADAE-4B31-A455-F419878637A4}"/>
              </a:ext>
            </a:extLst>
          </p:cNvPr>
          <p:cNvGrpSpPr/>
          <p:nvPr/>
        </p:nvGrpSpPr>
        <p:grpSpPr>
          <a:xfrm>
            <a:off x="7609065" y="215900"/>
            <a:ext cx="1877466" cy="635001"/>
            <a:chOff x="7609065" y="215900"/>
            <a:chExt cx="1877466" cy="635001"/>
          </a:xfrm>
        </p:grpSpPr>
        <p:sp>
          <p:nvSpPr>
            <p:cNvPr id="37" name="SMARTInkShape-3400">
              <a:extLst>
                <a:ext uri="{FF2B5EF4-FFF2-40B4-BE49-F238E27FC236}">
                  <a16:creationId xmlns:a16="http://schemas.microsoft.com/office/drawing/2014/main" xmlns="" id="{12B8E08E-D7DB-4A7C-BE29-D1AFD8B2DB1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315562" y="367258"/>
              <a:ext cx="170969" cy="435390"/>
            </a:xfrm>
            <a:custGeom>
              <a:avLst/>
              <a:gdLst/>
              <a:ahLst/>
              <a:cxnLst/>
              <a:rect l="0" t="0" r="0" b="0"/>
              <a:pathLst>
                <a:path w="170969" h="435390">
                  <a:moveTo>
                    <a:pt x="44338" y="280442"/>
                  </a:moveTo>
                  <a:lnTo>
                    <a:pt x="44338" y="280442"/>
                  </a:lnTo>
                  <a:lnTo>
                    <a:pt x="26661" y="325908"/>
                  </a:lnTo>
                  <a:lnTo>
                    <a:pt x="17854" y="366664"/>
                  </a:lnTo>
                  <a:lnTo>
                    <a:pt x="8558" y="412427"/>
                  </a:lnTo>
                  <a:lnTo>
                    <a:pt x="1169" y="435389"/>
                  </a:lnTo>
                  <a:lnTo>
                    <a:pt x="742" y="435245"/>
                  </a:lnTo>
                  <a:lnTo>
                    <a:pt x="0" y="414439"/>
                  </a:lnTo>
                  <a:lnTo>
                    <a:pt x="6663" y="367966"/>
                  </a:lnTo>
                  <a:lnTo>
                    <a:pt x="15599" y="323105"/>
                  </a:lnTo>
                  <a:lnTo>
                    <a:pt x="20945" y="298300"/>
                  </a:lnTo>
                  <a:lnTo>
                    <a:pt x="28037" y="271181"/>
                  </a:lnTo>
                  <a:lnTo>
                    <a:pt x="36293" y="242518"/>
                  </a:lnTo>
                  <a:lnTo>
                    <a:pt x="45325" y="212826"/>
                  </a:lnTo>
                  <a:lnTo>
                    <a:pt x="56285" y="183154"/>
                  </a:lnTo>
                  <a:lnTo>
                    <a:pt x="68530" y="153494"/>
                  </a:lnTo>
                  <a:lnTo>
                    <a:pt x="81632" y="123843"/>
                  </a:lnTo>
                  <a:lnTo>
                    <a:pt x="101836" y="77728"/>
                  </a:lnTo>
                  <a:lnTo>
                    <a:pt x="118575" y="42886"/>
                  </a:lnTo>
                  <a:lnTo>
                    <a:pt x="146674" y="5048"/>
                  </a:lnTo>
                  <a:lnTo>
                    <a:pt x="150662" y="1596"/>
                  </a:lnTo>
                  <a:lnTo>
                    <a:pt x="155437" y="0"/>
                  </a:lnTo>
                  <a:lnTo>
                    <a:pt x="166387" y="109"/>
                  </a:lnTo>
                  <a:lnTo>
                    <a:pt x="169449" y="4653"/>
                  </a:lnTo>
                  <a:lnTo>
                    <a:pt x="170968" y="20991"/>
                  </a:lnTo>
                  <a:lnTo>
                    <a:pt x="164486" y="57361"/>
                  </a:lnTo>
                  <a:lnTo>
                    <a:pt x="140145" y="96046"/>
                  </a:lnTo>
                  <a:lnTo>
                    <a:pt x="104279" y="142182"/>
                  </a:lnTo>
                  <a:lnTo>
                    <a:pt x="93378" y="156456"/>
                  </a:lnTo>
                  <a:lnTo>
                    <a:pt x="91848" y="159684"/>
                  </a:lnTo>
                  <a:lnTo>
                    <a:pt x="95060" y="164659"/>
                  </a:lnTo>
                  <a:lnTo>
                    <a:pt x="138038" y="204724"/>
                  </a:lnTo>
                  <a:lnTo>
                    <a:pt x="148542" y="220214"/>
                  </a:lnTo>
                  <a:lnTo>
                    <a:pt x="152269" y="234624"/>
                  </a:lnTo>
                  <a:lnTo>
                    <a:pt x="152276" y="241430"/>
                  </a:lnTo>
                  <a:lnTo>
                    <a:pt x="150163" y="247378"/>
                  </a:lnTo>
                  <a:lnTo>
                    <a:pt x="142171" y="257751"/>
                  </a:lnTo>
                  <a:lnTo>
                    <a:pt x="127800" y="265183"/>
                  </a:lnTo>
                  <a:lnTo>
                    <a:pt x="96573" y="272332"/>
                  </a:lnTo>
                  <a:lnTo>
                    <a:pt x="83076" y="269547"/>
                  </a:lnTo>
                  <a:lnTo>
                    <a:pt x="63388" y="261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01">
              <a:extLst>
                <a:ext uri="{FF2B5EF4-FFF2-40B4-BE49-F238E27FC236}">
                  <a16:creationId xmlns:a16="http://schemas.microsoft.com/office/drawing/2014/main" xmlns="" id="{30394420-1640-41AA-8E1E-F544935D97A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118600" y="439033"/>
              <a:ext cx="146051" cy="227718"/>
            </a:xfrm>
            <a:custGeom>
              <a:avLst/>
              <a:gdLst/>
              <a:ahLst/>
              <a:cxnLst/>
              <a:rect l="0" t="0" r="0" b="0"/>
              <a:pathLst>
                <a:path w="146051" h="227718">
                  <a:moveTo>
                    <a:pt x="146050" y="5467"/>
                  </a:moveTo>
                  <a:lnTo>
                    <a:pt x="146050" y="5467"/>
                  </a:lnTo>
                  <a:lnTo>
                    <a:pt x="135911" y="1103"/>
                  </a:lnTo>
                  <a:lnTo>
                    <a:pt x="128373" y="0"/>
                  </a:lnTo>
                  <a:lnTo>
                    <a:pt x="109454" y="6120"/>
                  </a:lnTo>
                  <a:lnTo>
                    <a:pt x="85975" y="26984"/>
                  </a:lnTo>
                  <a:lnTo>
                    <a:pt x="61144" y="65621"/>
                  </a:lnTo>
                  <a:lnTo>
                    <a:pt x="39283" y="106076"/>
                  </a:lnTo>
                  <a:lnTo>
                    <a:pt x="19400" y="148244"/>
                  </a:lnTo>
                  <a:lnTo>
                    <a:pt x="4564" y="195190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02">
              <a:extLst>
                <a:ext uri="{FF2B5EF4-FFF2-40B4-BE49-F238E27FC236}">
                  <a16:creationId xmlns:a16="http://schemas.microsoft.com/office/drawing/2014/main" xmlns="" id="{1890B122-52AC-49BA-89D8-4BAE95CD13A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099549" y="439033"/>
              <a:ext cx="120652" cy="189618"/>
            </a:xfrm>
            <a:custGeom>
              <a:avLst/>
              <a:gdLst/>
              <a:ahLst/>
              <a:cxnLst/>
              <a:rect l="0" t="0" r="0" b="0"/>
              <a:pathLst>
                <a:path w="120652" h="1896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8953" y="6120"/>
                  </a:lnTo>
                  <a:lnTo>
                    <a:pt x="50206" y="41815"/>
                  </a:lnTo>
                  <a:lnTo>
                    <a:pt x="77985" y="80834"/>
                  </a:lnTo>
                  <a:lnTo>
                    <a:pt x="99543" y="119520"/>
                  </a:lnTo>
                  <a:lnTo>
                    <a:pt x="116063" y="164874"/>
                  </a:lnTo>
                  <a:lnTo>
                    <a:pt x="12065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03">
              <a:extLst>
                <a:ext uri="{FF2B5EF4-FFF2-40B4-BE49-F238E27FC236}">
                  <a16:creationId xmlns:a16="http://schemas.microsoft.com/office/drawing/2014/main" xmlns="" id="{A3504DE5-2387-4B95-BD38-136C87BF126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789834" y="229177"/>
              <a:ext cx="258917" cy="24824"/>
            </a:xfrm>
            <a:custGeom>
              <a:avLst/>
              <a:gdLst/>
              <a:ahLst/>
              <a:cxnLst/>
              <a:rect l="0" t="0" r="0" b="0"/>
              <a:pathLst>
                <a:path w="258917" h="24824">
                  <a:moveTo>
                    <a:pt x="23966" y="24823"/>
                  </a:moveTo>
                  <a:lnTo>
                    <a:pt x="23966" y="24823"/>
                  </a:lnTo>
                  <a:lnTo>
                    <a:pt x="2852" y="15389"/>
                  </a:lnTo>
                  <a:lnTo>
                    <a:pt x="718" y="12890"/>
                  </a:lnTo>
                  <a:lnTo>
                    <a:pt x="0" y="10517"/>
                  </a:lnTo>
                  <a:lnTo>
                    <a:pt x="1639" y="8230"/>
                  </a:lnTo>
                  <a:lnTo>
                    <a:pt x="9103" y="3808"/>
                  </a:lnTo>
                  <a:lnTo>
                    <a:pt x="42062" y="722"/>
                  </a:lnTo>
                  <a:lnTo>
                    <a:pt x="79281" y="0"/>
                  </a:lnTo>
                  <a:lnTo>
                    <a:pt x="124044" y="385"/>
                  </a:lnTo>
                  <a:lnTo>
                    <a:pt x="147835" y="1476"/>
                  </a:lnTo>
                  <a:lnTo>
                    <a:pt x="192614" y="3863"/>
                  </a:lnTo>
                  <a:lnTo>
                    <a:pt x="237389" y="5207"/>
                  </a:lnTo>
                  <a:lnTo>
                    <a:pt x="258916" y="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04">
              <a:extLst>
                <a:ext uri="{FF2B5EF4-FFF2-40B4-BE49-F238E27FC236}">
                  <a16:creationId xmlns:a16="http://schemas.microsoft.com/office/drawing/2014/main" xmlns="" id="{D7F96BE4-6FBF-4A6F-A98C-E8383CEA149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902700" y="2603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19541" y="10113"/>
                  </a:lnTo>
                  <a:lnTo>
                    <a:pt x="8981" y="47702"/>
                  </a:lnTo>
                  <a:lnTo>
                    <a:pt x="1983" y="94011"/>
                  </a:lnTo>
                  <a:lnTo>
                    <a:pt x="391" y="13733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05">
              <a:extLst>
                <a:ext uri="{FF2B5EF4-FFF2-40B4-BE49-F238E27FC236}">
                  <a16:creationId xmlns:a16="http://schemas.microsoft.com/office/drawing/2014/main" xmlns="" id="{03380270-EDBC-49BC-AC61-5772C4CFBF9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586119" y="381000"/>
              <a:ext cx="183232" cy="254001"/>
            </a:xfrm>
            <a:custGeom>
              <a:avLst/>
              <a:gdLst/>
              <a:ahLst/>
              <a:cxnLst/>
              <a:rect l="0" t="0" r="0" b="0"/>
              <a:pathLst>
                <a:path w="183232" h="254001">
                  <a:moveTo>
                    <a:pt x="183231" y="0"/>
                  </a:moveTo>
                  <a:lnTo>
                    <a:pt x="183231" y="0"/>
                  </a:lnTo>
                  <a:lnTo>
                    <a:pt x="176489" y="0"/>
                  </a:lnTo>
                  <a:lnTo>
                    <a:pt x="158812" y="10113"/>
                  </a:lnTo>
                  <a:lnTo>
                    <a:pt x="115538" y="54292"/>
                  </a:lnTo>
                  <a:lnTo>
                    <a:pt x="80388" y="93698"/>
                  </a:lnTo>
                  <a:lnTo>
                    <a:pt x="45045" y="141121"/>
                  </a:lnTo>
                  <a:lnTo>
                    <a:pt x="19755" y="187158"/>
                  </a:lnTo>
                  <a:lnTo>
                    <a:pt x="1519" y="230527"/>
                  </a:lnTo>
                  <a:lnTo>
                    <a:pt x="0" y="236940"/>
                  </a:lnTo>
                  <a:lnTo>
                    <a:pt x="400" y="241921"/>
                  </a:lnTo>
                  <a:lnTo>
                    <a:pt x="543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06">
              <a:extLst>
                <a:ext uri="{FF2B5EF4-FFF2-40B4-BE49-F238E27FC236}">
                  <a16:creationId xmlns:a16="http://schemas.microsoft.com/office/drawing/2014/main" xmlns="" id="{645ED3E0-499E-4C3F-9C76-0A395A6F4E2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597900" y="38735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42717" y="40164"/>
                  </a:lnTo>
                  <a:lnTo>
                    <a:pt x="69336" y="76811"/>
                  </a:lnTo>
                  <a:lnTo>
                    <a:pt x="95097" y="116363"/>
                  </a:lnTo>
                  <a:lnTo>
                    <a:pt x="116841" y="155598"/>
                  </a:lnTo>
                  <a:lnTo>
                    <a:pt x="139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407">
              <a:extLst>
                <a:ext uri="{FF2B5EF4-FFF2-40B4-BE49-F238E27FC236}">
                  <a16:creationId xmlns:a16="http://schemas.microsoft.com/office/drawing/2014/main" xmlns="" id="{9F113F7C-989C-4C56-A127-F3FA053EB97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186033" y="215900"/>
              <a:ext cx="291218" cy="38101"/>
            </a:xfrm>
            <a:custGeom>
              <a:avLst/>
              <a:gdLst/>
              <a:ahLst/>
              <a:cxnLst/>
              <a:rect l="0" t="0" r="0" b="0"/>
              <a:pathLst>
                <a:path w="29121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3"/>
                  </a:lnTo>
                  <a:lnTo>
                    <a:pt x="0" y="29262"/>
                  </a:lnTo>
                  <a:lnTo>
                    <a:pt x="1116" y="27269"/>
                  </a:lnTo>
                  <a:lnTo>
                    <a:pt x="6120" y="23173"/>
                  </a:lnTo>
                  <a:lnTo>
                    <a:pt x="40467" y="16901"/>
                  </a:lnTo>
                  <a:lnTo>
                    <a:pt x="78879" y="12685"/>
                  </a:lnTo>
                  <a:lnTo>
                    <a:pt x="124171" y="9166"/>
                  </a:lnTo>
                  <a:lnTo>
                    <a:pt x="148103" y="8227"/>
                  </a:lnTo>
                  <a:lnTo>
                    <a:pt x="172525" y="7601"/>
                  </a:lnTo>
                  <a:lnTo>
                    <a:pt x="196567" y="6479"/>
                  </a:lnTo>
                  <a:lnTo>
                    <a:pt x="243976" y="3350"/>
                  </a:lnTo>
                  <a:lnTo>
                    <a:pt x="291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08">
              <a:extLst>
                <a:ext uri="{FF2B5EF4-FFF2-40B4-BE49-F238E27FC236}">
                  <a16:creationId xmlns:a16="http://schemas.microsoft.com/office/drawing/2014/main" xmlns="" id="{47718C15-9019-470E-A1CB-4C11620D322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318500" y="250342"/>
              <a:ext cx="12701" cy="175109"/>
            </a:xfrm>
            <a:custGeom>
              <a:avLst/>
              <a:gdLst/>
              <a:ahLst/>
              <a:cxnLst/>
              <a:rect l="0" t="0" r="0" b="0"/>
              <a:pathLst>
                <a:path w="12701" h="175109">
                  <a:moveTo>
                    <a:pt x="12700" y="3658"/>
                  </a:moveTo>
                  <a:lnTo>
                    <a:pt x="12700" y="3658"/>
                  </a:lnTo>
                  <a:lnTo>
                    <a:pt x="9041" y="0"/>
                  </a:lnTo>
                  <a:lnTo>
                    <a:pt x="10603" y="1562"/>
                  </a:lnTo>
                  <a:lnTo>
                    <a:pt x="12423" y="39801"/>
                  </a:lnTo>
                  <a:lnTo>
                    <a:pt x="12617" y="76691"/>
                  </a:lnTo>
                  <a:lnTo>
                    <a:pt x="10794" y="117020"/>
                  </a:lnTo>
                  <a:lnTo>
                    <a:pt x="2571" y="164009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09">
              <a:extLst>
                <a:ext uri="{FF2B5EF4-FFF2-40B4-BE49-F238E27FC236}">
                  <a16:creationId xmlns:a16="http://schemas.microsoft.com/office/drawing/2014/main" xmlns="" id="{6C0F8211-6054-4983-B440-C7B54713AF6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052943" y="355892"/>
              <a:ext cx="148612" cy="495009"/>
            </a:xfrm>
            <a:custGeom>
              <a:avLst/>
              <a:gdLst/>
              <a:ahLst/>
              <a:cxnLst/>
              <a:rect l="0" t="0" r="0" b="0"/>
              <a:pathLst>
                <a:path w="148612" h="495009">
                  <a:moveTo>
                    <a:pt x="11557" y="495008"/>
                  </a:moveTo>
                  <a:lnTo>
                    <a:pt x="11557" y="495008"/>
                  </a:lnTo>
                  <a:lnTo>
                    <a:pt x="11557" y="491637"/>
                  </a:lnTo>
                  <a:lnTo>
                    <a:pt x="10851" y="490644"/>
                  </a:lnTo>
                  <a:lnTo>
                    <a:pt x="9675" y="489982"/>
                  </a:lnTo>
                  <a:lnTo>
                    <a:pt x="8186" y="489541"/>
                  </a:lnTo>
                  <a:lnTo>
                    <a:pt x="4649" y="485287"/>
                  </a:lnTo>
                  <a:lnTo>
                    <a:pt x="2718" y="482178"/>
                  </a:lnTo>
                  <a:lnTo>
                    <a:pt x="0" y="464317"/>
                  </a:lnTo>
                  <a:lnTo>
                    <a:pt x="5937" y="431038"/>
                  </a:lnTo>
                  <a:lnTo>
                    <a:pt x="10941" y="396492"/>
                  </a:lnTo>
                  <a:lnTo>
                    <a:pt x="16222" y="352445"/>
                  </a:lnTo>
                  <a:lnTo>
                    <a:pt x="19606" y="325883"/>
                  </a:lnTo>
                  <a:lnTo>
                    <a:pt x="23273" y="297591"/>
                  </a:lnTo>
                  <a:lnTo>
                    <a:pt x="27834" y="267441"/>
                  </a:lnTo>
                  <a:lnTo>
                    <a:pt x="32991" y="236052"/>
                  </a:lnTo>
                  <a:lnTo>
                    <a:pt x="38547" y="203838"/>
                  </a:lnTo>
                  <a:lnTo>
                    <a:pt x="44367" y="173894"/>
                  </a:lnTo>
                  <a:lnTo>
                    <a:pt x="50364" y="145466"/>
                  </a:lnTo>
                  <a:lnTo>
                    <a:pt x="56478" y="118046"/>
                  </a:lnTo>
                  <a:lnTo>
                    <a:pt x="67034" y="74410"/>
                  </a:lnTo>
                  <a:lnTo>
                    <a:pt x="82793" y="27722"/>
                  </a:lnTo>
                  <a:lnTo>
                    <a:pt x="96967" y="146"/>
                  </a:lnTo>
                  <a:lnTo>
                    <a:pt x="98836" y="0"/>
                  </a:lnTo>
                  <a:lnTo>
                    <a:pt x="100787" y="2019"/>
                  </a:lnTo>
                  <a:lnTo>
                    <a:pt x="102794" y="5482"/>
                  </a:lnTo>
                  <a:lnTo>
                    <a:pt x="102247" y="30582"/>
                  </a:lnTo>
                  <a:lnTo>
                    <a:pt x="94246" y="68201"/>
                  </a:lnTo>
                  <a:lnTo>
                    <a:pt x="80309" y="109245"/>
                  </a:lnTo>
                  <a:lnTo>
                    <a:pt x="77319" y="130236"/>
                  </a:lnTo>
                  <a:lnTo>
                    <a:pt x="79119" y="138389"/>
                  </a:lnTo>
                  <a:lnTo>
                    <a:pt x="81293" y="140845"/>
                  </a:lnTo>
                  <a:lnTo>
                    <a:pt x="87471" y="143575"/>
                  </a:lnTo>
                  <a:lnTo>
                    <a:pt x="118981" y="149233"/>
                  </a:lnTo>
                  <a:lnTo>
                    <a:pt x="136520" y="159488"/>
                  </a:lnTo>
                  <a:lnTo>
                    <a:pt x="141432" y="163378"/>
                  </a:lnTo>
                  <a:lnTo>
                    <a:pt x="146890" y="175226"/>
                  </a:lnTo>
                  <a:lnTo>
                    <a:pt x="148611" y="189194"/>
                  </a:lnTo>
                  <a:lnTo>
                    <a:pt x="147024" y="202457"/>
                  </a:lnTo>
                  <a:lnTo>
                    <a:pt x="135421" y="225195"/>
                  </a:lnTo>
                  <a:lnTo>
                    <a:pt x="121949" y="239694"/>
                  </a:lnTo>
                  <a:lnTo>
                    <a:pt x="113301" y="243952"/>
                  </a:lnTo>
                  <a:lnTo>
                    <a:pt x="109019" y="245087"/>
                  </a:lnTo>
                  <a:lnTo>
                    <a:pt x="100500" y="244467"/>
                  </a:lnTo>
                  <a:lnTo>
                    <a:pt x="96253" y="243314"/>
                  </a:lnTo>
                  <a:lnTo>
                    <a:pt x="92715" y="239723"/>
                  </a:lnTo>
                  <a:lnTo>
                    <a:pt x="81407" y="21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10">
              <a:extLst>
                <a:ext uri="{FF2B5EF4-FFF2-40B4-BE49-F238E27FC236}">
                  <a16:creationId xmlns:a16="http://schemas.microsoft.com/office/drawing/2014/main" xmlns="" id="{21723031-905A-47FE-AF2B-D4BD7F7DFFE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15366" y="459892"/>
              <a:ext cx="12585" cy="257659"/>
            </a:xfrm>
            <a:custGeom>
              <a:avLst/>
              <a:gdLst/>
              <a:ahLst/>
              <a:cxnLst/>
              <a:rect l="0" t="0" r="0" b="0"/>
              <a:pathLst>
                <a:path w="12585" h="257659">
                  <a:moveTo>
                    <a:pt x="6234" y="3658"/>
                  </a:moveTo>
                  <a:lnTo>
                    <a:pt x="6234" y="3658"/>
                  </a:lnTo>
                  <a:lnTo>
                    <a:pt x="6234" y="287"/>
                  </a:lnTo>
                  <a:lnTo>
                    <a:pt x="5528" y="0"/>
                  </a:lnTo>
                  <a:lnTo>
                    <a:pt x="2863" y="1562"/>
                  </a:lnTo>
                  <a:lnTo>
                    <a:pt x="1207" y="6489"/>
                  </a:lnTo>
                  <a:lnTo>
                    <a:pt x="0" y="51910"/>
                  </a:lnTo>
                  <a:lnTo>
                    <a:pt x="1799" y="91098"/>
                  </a:lnTo>
                  <a:lnTo>
                    <a:pt x="4920" y="136575"/>
                  </a:lnTo>
                  <a:lnTo>
                    <a:pt x="5844" y="181330"/>
                  </a:lnTo>
                  <a:lnTo>
                    <a:pt x="8000" y="222107"/>
                  </a:lnTo>
                  <a:lnTo>
                    <a:pt x="12584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11">
              <a:extLst>
                <a:ext uri="{FF2B5EF4-FFF2-40B4-BE49-F238E27FC236}">
                  <a16:creationId xmlns:a16="http://schemas.microsoft.com/office/drawing/2014/main" xmlns="" id="{A65A36B1-F9E8-4CB5-9598-5F5B2DC9C33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609065" y="539750"/>
              <a:ext cx="195086" cy="19051"/>
            </a:xfrm>
            <a:custGeom>
              <a:avLst/>
              <a:gdLst/>
              <a:ahLst/>
              <a:cxnLst/>
              <a:rect l="0" t="0" r="0" b="0"/>
              <a:pathLst>
                <a:path w="195086" h="190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117" y="5070"/>
                  </a:lnTo>
                  <a:lnTo>
                    <a:pt x="2129" y="8838"/>
                  </a:lnTo>
                  <a:lnTo>
                    <a:pt x="13970" y="14927"/>
                  </a:lnTo>
                  <a:lnTo>
                    <a:pt x="58624" y="18236"/>
                  </a:lnTo>
                  <a:lnTo>
                    <a:pt x="91398" y="18688"/>
                  </a:lnTo>
                  <a:lnTo>
                    <a:pt x="138805" y="18943"/>
                  </a:lnTo>
                  <a:lnTo>
                    <a:pt x="1950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88">
            <a:extLst>
              <a:ext uri="{FF2B5EF4-FFF2-40B4-BE49-F238E27FC236}">
                <a16:creationId xmlns:a16="http://schemas.microsoft.com/office/drawing/2014/main" xmlns="" id="{E4415B73-B006-4E5C-88A2-624F28A375D4}"/>
              </a:ext>
            </a:extLst>
          </p:cNvPr>
          <p:cNvGrpSpPr/>
          <p:nvPr/>
        </p:nvGrpSpPr>
        <p:grpSpPr>
          <a:xfrm>
            <a:off x="952500" y="1409700"/>
            <a:ext cx="1788358" cy="911564"/>
            <a:chOff x="952500" y="1409700"/>
            <a:chExt cx="1788358" cy="911564"/>
          </a:xfrm>
        </p:grpSpPr>
        <p:sp>
          <p:nvSpPr>
            <p:cNvPr id="50" name="SMARTInkShape-3412">
              <a:extLst>
                <a:ext uri="{FF2B5EF4-FFF2-40B4-BE49-F238E27FC236}">
                  <a16:creationId xmlns:a16="http://schemas.microsoft.com/office/drawing/2014/main" xmlns="" id="{7CDEE43F-CD72-4298-8BBC-5ACB8E21D26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52500" y="1822450"/>
              <a:ext cx="952501" cy="101601"/>
            </a:xfrm>
            <a:custGeom>
              <a:avLst/>
              <a:gdLst/>
              <a:ahLst/>
              <a:cxnLst/>
              <a:rect l="0" t="0" r="0" b="0"/>
              <a:pathLst>
                <a:path w="952501" h="101601">
                  <a:moveTo>
                    <a:pt x="0" y="101600"/>
                  </a:moveTo>
                  <a:lnTo>
                    <a:pt x="0" y="101600"/>
                  </a:lnTo>
                  <a:lnTo>
                    <a:pt x="6481" y="100894"/>
                  </a:lnTo>
                  <a:lnTo>
                    <a:pt x="37969" y="96574"/>
                  </a:lnTo>
                  <a:lnTo>
                    <a:pt x="74731" y="95133"/>
                  </a:lnTo>
                  <a:lnTo>
                    <a:pt x="101326" y="93761"/>
                  </a:lnTo>
                  <a:lnTo>
                    <a:pt x="131051" y="92140"/>
                  </a:lnTo>
                  <a:lnTo>
                    <a:pt x="169917" y="88944"/>
                  </a:lnTo>
                  <a:lnTo>
                    <a:pt x="214878" y="84696"/>
                  </a:lnTo>
                  <a:lnTo>
                    <a:pt x="263902" y="79747"/>
                  </a:lnTo>
                  <a:lnTo>
                    <a:pt x="320574" y="73626"/>
                  </a:lnTo>
                  <a:lnTo>
                    <a:pt x="382344" y="66723"/>
                  </a:lnTo>
                  <a:lnTo>
                    <a:pt x="447512" y="59299"/>
                  </a:lnTo>
                  <a:lnTo>
                    <a:pt x="514242" y="51527"/>
                  </a:lnTo>
                  <a:lnTo>
                    <a:pt x="582011" y="43523"/>
                  </a:lnTo>
                  <a:lnTo>
                    <a:pt x="650474" y="35366"/>
                  </a:lnTo>
                  <a:lnTo>
                    <a:pt x="708816" y="28516"/>
                  </a:lnTo>
                  <a:lnTo>
                    <a:pt x="760411" y="22538"/>
                  </a:lnTo>
                  <a:lnTo>
                    <a:pt x="807507" y="17142"/>
                  </a:lnTo>
                  <a:lnTo>
                    <a:pt x="844549" y="12839"/>
                  </a:lnTo>
                  <a:lnTo>
                    <a:pt x="874888" y="9265"/>
                  </a:lnTo>
                  <a:lnTo>
                    <a:pt x="918006" y="4118"/>
                  </a:lnTo>
                  <a:lnTo>
                    <a:pt x="95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13">
              <a:extLst>
                <a:ext uri="{FF2B5EF4-FFF2-40B4-BE49-F238E27FC236}">
                  <a16:creationId xmlns:a16="http://schemas.microsoft.com/office/drawing/2014/main" xmlns="" id="{BA63D53F-940B-4FCF-AB9C-DA7B8A6E31E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993900" y="1409700"/>
              <a:ext cx="76323" cy="234951"/>
            </a:xfrm>
            <a:custGeom>
              <a:avLst/>
              <a:gdLst/>
              <a:ahLst/>
              <a:cxnLst/>
              <a:rect l="0" t="0" r="0" b="0"/>
              <a:pathLst>
                <a:path w="76323" h="23495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50309" y="10113"/>
                  </a:lnTo>
                  <a:lnTo>
                    <a:pt x="65236" y="36628"/>
                  </a:lnTo>
                  <a:lnTo>
                    <a:pt x="76322" y="81408"/>
                  </a:lnTo>
                  <a:lnTo>
                    <a:pt x="76019" y="114733"/>
                  </a:lnTo>
                  <a:lnTo>
                    <a:pt x="68358" y="147653"/>
                  </a:lnTo>
                  <a:lnTo>
                    <a:pt x="40951" y="1918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414">
              <a:extLst>
                <a:ext uri="{FF2B5EF4-FFF2-40B4-BE49-F238E27FC236}">
                  <a16:creationId xmlns:a16="http://schemas.microsoft.com/office/drawing/2014/main" xmlns="" id="{E9201E0F-7035-4B87-B701-59821334632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865079" y="1536700"/>
              <a:ext cx="71672" cy="19051"/>
            </a:xfrm>
            <a:custGeom>
              <a:avLst/>
              <a:gdLst/>
              <a:ahLst/>
              <a:cxnLst/>
              <a:rect l="0" t="0" r="0" b="0"/>
              <a:pathLst>
                <a:path w="7167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8" y="14686"/>
                  </a:lnTo>
                  <a:lnTo>
                    <a:pt x="0" y="14024"/>
                  </a:lnTo>
                  <a:lnTo>
                    <a:pt x="607" y="13583"/>
                  </a:lnTo>
                  <a:lnTo>
                    <a:pt x="47181" y="3939"/>
                  </a:lnTo>
                  <a:lnTo>
                    <a:pt x="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415">
              <a:extLst>
                <a:ext uri="{FF2B5EF4-FFF2-40B4-BE49-F238E27FC236}">
                  <a16:creationId xmlns:a16="http://schemas.microsoft.com/office/drawing/2014/main" xmlns="" id="{6D818E95-7E89-46B9-9B83-A9437AA7A33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851274" y="1431193"/>
              <a:ext cx="110877" cy="199754"/>
            </a:xfrm>
            <a:custGeom>
              <a:avLst/>
              <a:gdLst/>
              <a:ahLst/>
              <a:cxnLst/>
              <a:rect l="0" t="0" r="0" b="0"/>
              <a:pathLst>
                <a:path w="110877" h="199754">
                  <a:moveTo>
                    <a:pt x="110876" y="35657"/>
                  </a:moveTo>
                  <a:lnTo>
                    <a:pt x="110876" y="35657"/>
                  </a:lnTo>
                  <a:lnTo>
                    <a:pt x="110876" y="28915"/>
                  </a:lnTo>
                  <a:lnTo>
                    <a:pt x="107113" y="21842"/>
                  </a:lnTo>
                  <a:lnTo>
                    <a:pt x="93199" y="5803"/>
                  </a:lnTo>
                  <a:lnTo>
                    <a:pt x="85146" y="1222"/>
                  </a:lnTo>
                  <a:lnTo>
                    <a:pt x="81022" y="0"/>
                  </a:lnTo>
                  <a:lnTo>
                    <a:pt x="70796" y="2406"/>
                  </a:lnTo>
                  <a:lnTo>
                    <a:pt x="59196" y="8884"/>
                  </a:lnTo>
                  <a:lnTo>
                    <a:pt x="41471" y="25137"/>
                  </a:lnTo>
                  <a:lnTo>
                    <a:pt x="22482" y="59319"/>
                  </a:lnTo>
                  <a:lnTo>
                    <a:pt x="8514" y="106418"/>
                  </a:lnTo>
                  <a:lnTo>
                    <a:pt x="3324" y="150712"/>
                  </a:lnTo>
                  <a:lnTo>
                    <a:pt x="0" y="183607"/>
                  </a:lnTo>
                  <a:lnTo>
                    <a:pt x="975" y="189324"/>
                  </a:lnTo>
                  <a:lnTo>
                    <a:pt x="3036" y="193135"/>
                  </a:lnTo>
                  <a:lnTo>
                    <a:pt x="5822" y="195675"/>
                  </a:lnTo>
                  <a:lnTo>
                    <a:pt x="9090" y="197369"/>
                  </a:lnTo>
                  <a:lnTo>
                    <a:pt x="30544" y="199753"/>
                  </a:lnTo>
                  <a:lnTo>
                    <a:pt x="67988" y="194784"/>
                  </a:lnTo>
                  <a:lnTo>
                    <a:pt x="98176" y="18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416">
              <a:extLst>
                <a:ext uri="{FF2B5EF4-FFF2-40B4-BE49-F238E27FC236}">
                  <a16:creationId xmlns:a16="http://schemas.microsoft.com/office/drawing/2014/main" xmlns="" id="{360133E3-50CF-4962-9CE8-6A11BBEBD59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682564" y="1451603"/>
              <a:ext cx="95437" cy="192751"/>
            </a:xfrm>
            <a:custGeom>
              <a:avLst/>
              <a:gdLst/>
              <a:ahLst/>
              <a:cxnLst/>
              <a:rect l="0" t="0" r="0" b="0"/>
              <a:pathLst>
                <a:path w="95437" h="192751">
                  <a:moveTo>
                    <a:pt x="95436" y="27947"/>
                  </a:moveTo>
                  <a:lnTo>
                    <a:pt x="95436" y="27947"/>
                  </a:lnTo>
                  <a:lnTo>
                    <a:pt x="85323" y="17834"/>
                  </a:lnTo>
                  <a:lnTo>
                    <a:pt x="62179" y="8174"/>
                  </a:lnTo>
                  <a:lnTo>
                    <a:pt x="28529" y="0"/>
                  </a:lnTo>
                  <a:lnTo>
                    <a:pt x="14194" y="945"/>
                  </a:lnTo>
                  <a:lnTo>
                    <a:pt x="8819" y="3595"/>
                  </a:lnTo>
                  <a:lnTo>
                    <a:pt x="965" y="12185"/>
                  </a:lnTo>
                  <a:lnTo>
                    <a:pt x="0" y="18145"/>
                  </a:lnTo>
                  <a:lnTo>
                    <a:pt x="2690" y="32292"/>
                  </a:lnTo>
                  <a:lnTo>
                    <a:pt x="21691" y="68735"/>
                  </a:lnTo>
                  <a:lnTo>
                    <a:pt x="56683" y="115781"/>
                  </a:lnTo>
                  <a:lnTo>
                    <a:pt x="69451" y="143421"/>
                  </a:lnTo>
                  <a:lnTo>
                    <a:pt x="69541" y="160878"/>
                  </a:lnTo>
                  <a:lnTo>
                    <a:pt x="67589" y="169484"/>
                  </a:lnTo>
                  <a:lnTo>
                    <a:pt x="57895" y="182810"/>
                  </a:lnTo>
                  <a:lnTo>
                    <a:pt x="51359" y="188339"/>
                  </a:lnTo>
                  <a:lnTo>
                    <a:pt x="44884" y="191319"/>
                  </a:lnTo>
                  <a:lnTo>
                    <a:pt x="32046" y="192750"/>
                  </a:lnTo>
                  <a:lnTo>
                    <a:pt x="16290" y="189588"/>
                  </a:lnTo>
                  <a:lnTo>
                    <a:pt x="13744" y="185802"/>
                  </a:lnTo>
                  <a:lnTo>
                    <a:pt x="12886" y="16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17">
              <a:extLst>
                <a:ext uri="{FF2B5EF4-FFF2-40B4-BE49-F238E27FC236}">
                  <a16:creationId xmlns:a16="http://schemas.microsoft.com/office/drawing/2014/main" xmlns="" id="{0B748690-A84E-4B14-913D-CC057744A5B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521707" y="1458476"/>
              <a:ext cx="94136" cy="227745"/>
            </a:xfrm>
            <a:custGeom>
              <a:avLst/>
              <a:gdLst/>
              <a:ahLst/>
              <a:cxnLst/>
              <a:rect l="0" t="0" r="0" b="0"/>
              <a:pathLst>
                <a:path w="94136" h="227745">
                  <a:moveTo>
                    <a:pt x="84843" y="46474"/>
                  </a:moveTo>
                  <a:lnTo>
                    <a:pt x="84843" y="46474"/>
                  </a:lnTo>
                  <a:lnTo>
                    <a:pt x="84137" y="19050"/>
                  </a:lnTo>
                  <a:lnTo>
                    <a:pt x="81472" y="10532"/>
                  </a:lnTo>
                  <a:lnTo>
                    <a:pt x="76054" y="3924"/>
                  </a:lnTo>
                  <a:lnTo>
                    <a:pt x="72634" y="1174"/>
                  </a:lnTo>
                  <a:lnTo>
                    <a:pt x="61308" y="0"/>
                  </a:lnTo>
                  <a:lnTo>
                    <a:pt x="54336" y="675"/>
                  </a:lnTo>
                  <a:lnTo>
                    <a:pt x="39064" y="8950"/>
                  </a:lnTo>
                  <a:lnTo>
                    <a:pt x="23575" y="22741"/>
                  </a:lnTo>
                  <a:lnTo>
                    <a:pt x="5071" y="49633"/>
                  </a:lnTo>
                  <a:lnTo>
                    <a:pt x="0" y="67163"/>
                  </a:lnTo>
                  <a:lnTo>
                    <a:pt x="1509" y="84362"/>
                  </a:lnTo>
                  <a:lnTo>
                    <a:pt x="3887" y="92899"/>
                  </a:lnTo>
                  <a:lnTo>
                    <a:pt x="14055" y="106148"/>
                  </a:lnTo>
                  <a:lnTo>
                    <a:pt x="56774" y="141945"/>
                  </a:lnTo>
                  <a:lnTo>
                    <a:pt x="80289" y="160840"/>
                  </a:lnTo>
                  <a:lnTo>
                    <a:pt x="89875" y="173503"/>
                  </a:lnTo>
                  <a:lnTo>
                    <a:pt x="94135" y="186187"/>
                  </a:lnTo>
                  <a:lnTo>
                    <a:pt x="93154" y="192533"/>
                  </a:lnTo>
                  <a:lnTo>
                    <a:pt x="86420" y="205228"/>
                  </a:lnTo>
                  <a:lnTo>
                    <a:pt x="67358" y="220904"/>
                  </a:lnTo>
                  <a:lnTo>
                    <a:pt x="50578" y="227744"/>
                  </a:lnTo>
                  <a:lnTo>
                    <a:pt x="47183" y="227293"/>
                  </a:lnTo>
                  <a:lnTo>
                    <a:pt x="44919" y="225581"/>
                  </a:lnTo>
                  <a:lnTo>
                    <a:pt x="40393" y="21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18">
              <a:extLst>
                <a:ext uri="{FF2B5EF4-FFF2-40B4-BE49-F238E27FC236}">
                  <a16:creationId xmlns:a16="http://schemas.microsoft.com/office/drawing/2014/main" xmlns="" id="{A9235C90-FFA5-4625-99FF-D37EF02D100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302080" y="1433188"/>
              <a:ext cx="120321" cy="306713"/>
            </a:xfrm>
            <a:custGeom>
              <a:avLst/>
              <a:gdLst/>
              <a:ahLst/>
              <a:cxnLst/>
              <a:rect l="0" t="0" r="0" b="0"/>
              <a:pathLst>
                <a:path w="120321" h="306713">
                  <a:moveTo>
                    <a:pt x="120320" y="33662"/>
                  </a:moveTo>
                  <a:lnTo>
                    <a:pt x="120320" y="33662"/>
                  </a:lnTo>
                  <a:lnTo>
                    <a:pt x="119614" y="23523"/>
                  </a:lnTo>
                  <a:lnTo>
                    <a:pt x="114853" y="7179"/>
                  </a:lnTo>
                  <a:lnTo>
                    <a:pt x="110599" y="2372"/>
                  </a:lnTo>
                  <a:lnTo>
                    <a:pt x="107489" y="102"/>
                  </a:lnTo>
                  <a:lnTo>
                    <a:pt x="104005" y="0"/>
                  </a:lnTo>
                  <a:lnTo>
                    <a:pt x="96371" y="3649"/>
                  </a:lnTo>
                  <a:lnTo>
                    <a:pt x="69127" y="30451"/>
                  </a:lnTo>
                  <a:lnTo>
                    <a:pt x="41338" y="73006"/>
                  </a:lnTo>
                  <a:lnTo>
                    <a:pt x="23598" y="109944"/>
                  </a:lnTo>
                  <a:lnTo>
                    <a:pt x="10070" y="147999"/>
                  </a:lnTo>
                  <a:lnTo>
                    <a:pt x="1470" y="183962"/>
                  </a:lnTo>
                  <a:lnTo>
                    <a:pt x="0" y="214056"/>
                  </a:lnTo>
                  <a:lnTo>
                    <a:pt x="7342" y="241543"/>
                  </a:lnTo>
                  <a:lnTo>
                    <a:pt x="21424" y="265753"/>
                  </a:lnTo>
                  <a:lnTo>
                    <a:pt x="41794" y="283569"/>
                  </a:lnTo>
                  <a:lnTo>
                    <a:pt x="83804" y="298757"/>
                  </a:lnTo>
                  <a:lnTo>
                    <a:pt x="113970" y="306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19">
              <a:extLst>
                <a:ext uri="{FF2B5EF4-FFF2-40B4-BE49-F238E27FC236}">
                  <a16:creationId xmlns:a16="http://schemas.microsoft.com/office/drawing/2014/main" xmlns="" id="{7E07A72F-B8C0-4543-BA31-5D6B284C732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87304" y="1429426"/>
              <a:ext cx="219197" cy="341532"/>
            </a:xfrm>
            <a:custGeom>
              <a:avLst/>
              <a:gdLst/>
              <a:ahLst/>
              <a:cxnLst/>
              <a:rect l="0" t="0" r="0" b="0"/>
              <a:pathLst>
                <a:path w="219197" h="341532">
                  <a:moveTo>
                    <a:pt x="219196" y="253324"/>
                  </a:moveTo>
                  <a:lnTo>
                    <a:pt x="219196" y="253324"/>
                  </a:lnTo>
                  <a:lnTo>
                    <a:pt x="219196" y="232125"/>
                  </a:lnTo>
                  <a:lnTo>
                    <a:pt x="217785" y="230019"/>
                  </a:lnTo>
                  <a:lnTo>
                    <a:pt x="205381" y="221570"/>
                  </a:lnTo>
                  <a:lnTo>
                    <a:pt x="201519" y="219455"/>
                  </a:lnTo>
                  <a:lnTo>
                    <a:pt x="182600" y="216477"/>
                  </a:lnTo>
                  <a:lnTo>
                    <a:pt x="167183" y="221425"/>
                  </a:lnTo>
                  <a:lnTo>
                    <a:pt x="150924" y="232091"/>
                  </a:lnTo>
                  <a:lnTo>
                    <a:pt x="127314" y="258635"/>
                  </a:lnTo>
                  <a:lnTo>
                    <a:pt x="115800" y="281085"/>
                  </a:lnTo>
                  <a:lnTo>
                    <a:pt x="113505" y="303291"/>
                  </a:lnTo>
                  <a:lnTo>
                    <a:pt x="114869" y="314152"/>
                  </a:lnTo>
                  <a:lnTo>
                    <a:pt x="118600" y="322804"/>
                  </a:lnTo>
                  <a:lnTo>
                    <a:pt x="130272" y="336180"/>
                  </a:lnTo>
                  <a:lnTo>
                    <a:pt x="137335" y="339606"/>
                  </a:lnTo>
                  <a:lnTo>
                    <a:pt x="152710" y="341531"/>
                  </a:lnTo>
                  <a:lnTo>
                    <a:pt x="170832" y="334390"/>
                  </a:lnTo>
                  <a:lnTo>
                    <a:pt x="180603" y="328535"/>
                  </a:lnTo>
                  <a:lnTo>
                    <a:pt x="195223" y="308858"/>
                  </a:lnTo>
                  <a:lnTo>
                    <a:pt x="205014" y="282945"/>
                  </a:lnTo>
                  <a:lnTo>
                    <a:pt x="209365" y="252613"/>
                  </a:lnTo>
                  <a:lnTo>
                    <a:pt x="207536" y="210910"/>
                  </a:lnTo>
                  <a:lnTo>
                    <a:pt x="205073" y="186948"/>
                  </a:lnTo>
                  <a:lnTo>
                    <a:pt x="199197" y="161096"/>
                  </a:lnTo>
                  <a:lnTo>
                    <a:pt x="191047" y="133983"/>
                  </a:lnTo>
                  <a:lnTo>
                    <a:pt x="181380" y="106030"/>
                  </a:lnTo>
                  <a:lnTo>
                    <a:pt x="170702" y="81045"/>
                  </a:lnTo>
                  <a:lnTo>
                    <a:pt x="147549" y="36350"/>
                  </a:lnTo>
                  <a:lnTo>
                    <a:pt x="119384" y="10371"/>
                  </a:lnTo>
                  <a:lnTo>
                    <a:pt x="103972" y="2455"/>
                  </a:lnTo>
                  <a:lnTo>
                    <a:pt x="88052" y="0"/>
                  </a:lnTo>
                  <a:lnTo>
                    <a:pt x="55312" y="4799"/>
                  </a:lnTo>
                  <a:lnTo>
                    <a:pt x="29471" y="20102"/>
                  </a:lnTo>
                  <a:lnTo>
                    <a:pt x="18630" y="30109"/>
                  </a:lnTo>
                  <a:lnTo>
                    <a:pt x="4702" y="54399"/>
                  </a:lnTo>
                  <a:lnTo>
                    <a:pt x="0" y="67790"/>
                  </a:lnTo>
                  <a:lnTo>
                    <a:pt x="2301" y="95841"/>
                  </a:lnTo>
                  <a:lnTo>
                    <a:pt x="15996" y="13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20">
              <a:extLst>
                <a:ext uri="{FF2B5EF4-FFF2-40B4-BE49-F238E27FC236}">
                  <a16:creationId xmlns:a16="http://schemas.microsoft.com/office/drawing/2014/main" xmlns="" id="{014738A9-4EE5-4945-A444-0D68B2E2070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32318" y="2037304"/>
              <a:ext cx="153583" cy="242285"/>
            </a:xfrm>
            <a:custGeom>
              <a:avLst/>
              <a:gdLst/>
              <a:ahLst/>
              <a:cxnLst/>
              <a:rect l="0" t="0" r="0" b="0"/>
              <a:pathLst>
                <a:path w="153583" h="242285">
                  <a:moveTo>
                    <a:pt x="153582" y="153446"/>
                  </a:moveTo>
                  <a:lnTo>
                    <a:pt x="153582" y="153446"/>
                  </a:lnTo>
                  <a:lnTo>
                    <a:pt x="148512" y="147671"/>
                  </a:lnTo>
                  <a:lnTo>
                    <a:pt x="142045" y="138251"/>
                  </a:lnTo>
                  <a:lnTo>
                    <a:pt x="130800" y="130678"/>
                  </a:lnTo>
                  <a:lnTo>
                    <a:pt x="102291" y="119647"/>
                  </a:lnTo>
                  <a:lnTo>
                    <a:pt x="89864" y="121021"/>
                  </a:lnTo>
                  <a:lnTo>
                    <a:pt x="76579" y="127746"/>
                  </a:lnTo>
                  <a:lnTo>
                    <a:pt x="61268" y="140142"/>
                  </a:lnTo>
                  <a:lnTo>
                    <a:pt x="52581" y="158822"/>
                  </a:lnTo>
                  <a:lnTo>
                    <a:pt x="47005" y="201937"/>
                  </a:lnTo>
                  <a:lnTo>
                    <a:pt x="50005" y="219448"/>
                  </a:lnTo>
                  <a:lnTo>
                    <a:pt x="52781" y="227080"/>
                  </a:lnTo>
                  <a:lnTo>
                    <a:pt x="57453" y="232874"/>
                  </a:lnTo>
                  <a:lnTo>
                    <a:pt x="70171" y="241194"/>
                  </a:lnTo>
                  <a:lnTo>
                    <a:pt x="76102" y="242284"/>
                  </a:lnTo>
                  <a:lnTo>
                    <a:pt x="81468" y="241599"/>
                  </a:lnTo>
                  <a:lnTo>
                    <a:pt x="86456" y="239731"/>
                  </a:lnTo>
                  <a:lnTo>
                    <a:pt x="103589" y="223619"/>
                  </a:lnTo>
                  <a:lnTo>
                    <a:pt x="106848" y="215750"/>
                  </a:lnTo>
                  <a:lnTo>
                    <a:pt x="108587" y="197600"/>
                  </a:lnTo>
                  <a:lnTo>
                    <a:pt x="98858" y="157435"/>
                  </a:lnTo>
                  <a:lnTo>
                    <a:pt x="84575" y="124174"/>
                  </a:lnTo>
                  <a:lnTo>
                    <a:pt x="66468" y="87520"/>
                  </a:lnTo>
                  <a:lnTo>
                    <a:pt x="46661" y="47710"/>
                  </a:lnTo>
                  <a:lnTo>
                    <a:pt x="22418" y="12599"/>
                  </a:lnTo>
                  <a:lnTo>
                    <a:pt x="8572" y="0"/>
                  </a:lnTo>
                  <a:lnTo>
                    <a:pt x="5403" y="349"/>
                  </a:lnTo>
                  <a:lnTo>
                    <a:pt x="2585" y="2698"/>
                  </a:lnTo>
                  <a:lnTo>
                    <a:pt x="0" y="6381"/>
                  </a:lnTo>
                  <a:lnTo>
                    <a:pt x="892" y="19880"/>
                  </a:lnTo>
                  <a:lnTo>
                    <a:pt x="7532" y="45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21">
              <a:extLst>
                <a:ext uri="{FF2B5EF4-FFF2-40B4-BE49-F238E27FC236}">
                  <a16:creationId xmlns:a16="http://schemas.microsoft.com/office/drawing/2014/main" xmlns="" id="{5079390D-6D4F-46B8-BE0A-B7AB576EEF3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76051" y="1981060"/>
              <a:ext cx="101244" cy="340204"/>
            </a:xfrm>
            <a:custGeom>
              <a:avLst/>
              <a:gdLst/>
              <a:ahLst/>
              <a:cxnLst/>
              <a:rect l="0" t="0" r="0" b="0"/>
              <a:pathLst>
                <a:path w="101244" h="340204">
                  <a:moveTo>
                    <a:pt x="11449" y="152540"/>
                  </a:moveTo>
                  <a:lnTo>
                    <a:pt x="11449" y="152540"/>
                  </a:lnTo>
                  <a:lnTo>
                    <a:pt x="8078" y="152540"/>
                  </a:lnTo>
                  <a:lnTo>
                    <a:pt x="4541" y="158184"/>
                  </a:lnTo>
                  <a:lnTo>
                    <a:pt x="2611" y="162653"/>
                  </a:lnTo>
                  <a:lnTo>
                    <a:pt x="2347" y="175144"/>
                  </a:lnTo>
                  <a:lnTo>
                    <a:pt x="14170" y="220166"/>
                  </a:lnTo>
                  <a:lnTo>
                    <a:pt x="23850" y="267655"/>
                  </a:lnTo>
                  <a:lnTo>
                    <a:pt x="29186" y="314430"/>
                  </a:lnTo>
                  <a:lnTo>
                    <a:pt x="28034" y="328678"/>
                  </a:lnTo>
                  <a:lnTo>
                    <a:pt x="25170" y="336657"/>
                  </a:lnTo>
                  <a:lnTo>
                    <a:pt x="23419" y="338785"/>
                  </a:lnTo>
                  <a:lnTo>
                    <a:pt x="21546" y="340203"/>
                  </a:lnTo>
                  <a:lnTo>
                    <a:pt x="19591" y="337621"/>
                  </a:lnTo>
                  <a:lnTo>
                    <a:pt x="11385" y="302485"/>
                  </a:lnTo>
                  <a:lnTo>
                    <a:pt x="7187" y="269982"/>
                  </a:lnTo>
                  <a:lnTo>
                    <a:pt x="2970" y="224962"/>
                  </a:lnTo>
                  <a:lnTo>
                    <a:pt x="1563" y="197999"/>
                  </a:lnTo>
                  <a:lnTo>
                    <a:pt x="625" y="168735"/>
                  </a:lnTo>
                  <a:lnTo>
                    <a:pt x="0" y="137936"/>
                  </a:lnTo>
                  <a:lnTo>
                    <a:pt x="288" y="111054"/>
                  </a:lnTo>
                  <a:lnTo>
                    <a:pt x="2491" y="64252"/>
                  </a:lnTo>
                  <a:lnTo>
                    <a:pt x="7697" y="22429"/>
                  </a:lnTo>
                  <a:lnTo>
                    <a:pt x="13545" y="8165"/>
                  </a:lnTo>
                  <a:lnTo>
                    <a:pt x="17079" y="3373"/>
                  </a:lnTo>
                  <a:lnTo>
                    <a:pt x="21552" y="884"/>
                  </a:lnTo>
                  <a:lnTo>
                    <a:pt x="32167" y="0"/>
                  </a:lnTo>
                  <a:lnTo>
                    <a:pt x="43940" y="7604"/>
                  </a:lnTo>
                  <a:lnTo>
                    <a:pt x="50043" y="13583"/>
                  </a:lnTo>
                  <a:lnTo>
                    <a:pt x="56824" y="33396"/>
                  </a:lnTo>
                  <a:lnTo>
                    <a:pt x="57721" y="57959"/>
                  </a:lnTo>
                  <a:lnTo>
                    <a:pt x="42932" y="102578"/>
                  </a:lnTo>
                  <a:lnTo>
                    <a:pt x="31227" y="131170"/>
                  </a:lnTo>
                  <a:lnTo>
                    <a:pt x="32395" y="131943"/>
                  </a:lnTo>
                  <a:lnTo>
                    <a:pt x="79015" y="139225"/>
                  </a:lnTo>
                  <a:lnTo>
                    <a:pt x="89926" y="145682"/>
                  </a:lnTo>
                  <a:lnTo>
                    <a:pt x="97598" y="157018"/>
                  </a:lnTo>
                  <a:lnTo>
                    <a:pt x="100632" y="163992"/>
                  </a:lnTo>
                  <a:lnTo>
                    <a:pt x="101243" y="170758"/>
                  </a:lnTo>
                  <a:lnTo>
                    <a:pt x="98159" y="183920"/>
                  </a:lnTo>
                  <a:lnTo>
                    <a:pt x="85119" y="203231"/>
                  </a:lnTo>
                  <a:lnTo>
                    <a:pt x="67849" y="218987"/>
                  </a:lnTo>
                  <a:lnTo>
                    <a:pt x="43199" y="22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22">
              <a:extLst>
                <a:ext uri="{FF2B5EF4-FFF2-40B4-BE49-F238E27FC236}">
                  <a16:creationId xmlns:a16="http://schemas.microsoft.com/office/drawing/2014/main" xmlns="" id="{D63A672C-2015-4DEC-A86A-AE3EAC93A76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268715" y="1765300"/>
              <a:ext cx="156986" cy="19051"/>
            </a:xfrm>
            <a:custGeom>
              <a:avLst/>
              <a:gdLst/>
              <a:ahLst/>
              <a:cxnLst/>
              <a:rect l="0" t="0" r="0" b="0"/>
              <a:pathLst>
                <a:path w="156986" h="190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7227" y="0"/>
                  </a:lnTo>
                  <a:lnTo>
                    <a:pt x="79276" y="1881"/>
                  </a:lnTo>
                  <a:lnTo>
                    <a:pt x="123612" y="8789"/>
                  </a:lnTo>
                  <a:lnTo>
                    <a:pt x="1569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23">
              <a:extLst>
                <a:ext uri="{FF2B5EF4-FFF2-40B4-BE49-F238E27FC236}">
                  <a16:creationId xmlns:a16="http://schemas.microsoft.com/office/drawing/2014/main" xmlns="" id="{944F857E-AE4E-471B-B482-08F3F632EC4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282342" y="1854200"/>
              <a:ext cx="181459" cy="27007"/>
            </a:xfrm>
            <a:custGeom>
              <a:avLst/>
              <a:gdLst/>
              <a:ahLst/>
              <a:cxnLst/>
              <a:rect l="0" t="0" r="0" b="0"/>
              <a:pathLst>
                <a:path w="181459" h="27007">
                  <a:moveTo>
                    <a:pt x="3658" y="12700"/>
                  </a:moveTo>
                  <a:lnTo>
                    <a:pt x="3658" y="12700"/>
                  </a:lnTo>
                  <a:lnTo>
                    <a:pt x="287" y="19442"/>
                  </a:lnTo>
                  <a:lnTo>
                    <a:pt x="0" y="22134"/>
                  </a:lnTo>
                  <a:lnTo>
                    <a:pt x="1562" y="27006"/>
                  </a:lnTo>
                  <a:lnTo>
                    <a:pt x="15897" y="25878"/>
                  </a:lnTo>
                  <a:lnTo>
                    <a:pt x="55497" y="17310"/>
                  </a:lnTo>
                  <a:lnTo>
                    <a:pt x="91609" y="10516"/>
                  </a:lnTo>
                  <a:lnTo>
                    <a:pt x="135881" y="5144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24">
              <a:extLst>
                <a:ext uri="{FF2B5EF4-FFF2-40B4-BE49-F238E27FC236}">
                  <a16:creationId xmlns:a16="http://schemas.microsoft.com/office/drawing/2014/main" xmlns="" id="{F4C87DD7-7FE5-4108-AB11-BD710CB253C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582798" y="1612900"/>
              <a:ext cx="158060" cy="281024"/>
            </a:xfrm>
            <a:custGeom>
              <a:avLst/>
              <a:gdLst/>
              <a:ahLst/>
              <a:cxnLst/>
              <a:rect l="0" t="0" r="0" b="0"/>
              <a:pathLst>
                <a:path w="158060" h="281024">
                  <a:moveTo>
                    <a:pt x="122302" y="76200"/>
                  </a:moveTo>
                  <a:lnTo>
                    <a:pt x="122302" y="76200"/>
                  </a:lnTo>
                  <a:lnTo>
                    <a:pt x="101318" y="72542"/>
                  </a:lnTo>
                  <a:lnTo>
                    <a:pt x="83578" y="74104"/>
                  </a:lnTo>
                  <a:lnTo>
                    <a:pt x="63934" y="84676"/>
                  </a:lnTo>
                  <a:lnTo>
                    <a:pt x="22578" y="123579"/>
                  </a:lnTo>
                  <a:lnTo>
                    <a:pt x="1111" y="162989"/>
                  </a:lnTo>
                  <a:lnTo>
                    <a:pt x="0" y="195206"/>
                  </a:lnTo>
                  <a:lnTo>
                    <a:pt x="7974" y="227869"/>
                  </a:lnTo>
                  <a:lnTo>
                    <a:pt x="23276" y="254146"/>
                  </a:lnTo>
                  <a:lnTo>
                    <a:pt x="45600" y="271939"/>
                  </a:lnTo>
                  <a:lnTo>
                    <a:pt x="58467" y="278659"/>
                  </a:lnTo>
                  <a:lnTo>
                    <a:pt x="70573" y="281023"/>
                  </a:lnTo>
                  <a:lnTo>
                    <a:pt x="93432" y="278005"/>
                  </a:lnTo>
                  <a:lnTo>
                    <a:pt x="115350" y="262081"/>
                  </a:lnTo>
                  <a:lnTo>
                    <a:pt x="135440" y="237131"/>
                  </a:lnTo>
                  <a:lnTo>
                    <a:pt x="151425" y="204875"/>
                  </a:lnTo>
                  <a:lnTo>
                    <a:pt x="158059" y="165609"/>
                  </a:lnTo>
                  <a:lnTo>
                    <a:pt x="156538" y="122993"/>
                  </a:lnTo>
                  <a:lnTo>
                    <a:pt x="146455" y="80534"/>
                  </a:lnTo>
                  <a:lnTo>
                    <a:pt x="128803" y="45670"/>
                  </a:lnTo>
                  <a:lnTo>
                    <a:pt x="9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689">
            <a:extLst>
              <a:ext uri="{FF2B5EF4-FFF2-40B4-BE49-F238E27FC236}">
                <a16:creationId xmlns:a16="http://schemas.microsoft.com/office/drawing/2014/main" xmlns="" id="{BD3A76EF-5751-4C0A-A047-A4C438075EB6}"/>
              </a:ext>
            </a:extLst>
          </p:cNvPr>
          <p:cNvGrpSpPr/>
          <p:nvPr/>
        </p:nvGrpSpPr>
        <p:grpSpPr>
          <a:xfrm>
            <a:off x="3743680" y="2178834"/>
            <a:ext cx="285476" cy="265917"/>
            <a:chOff x="3743680" y="2178834"/>
            <a:chExt cx="285476" cy="265917"/>
          </a:xfrm>
        </p:grpSpPr>
        <p:sp>
          <p:nvSpPr>
            <p:cNvPr id="64" name="SMARTInkShape-3425">
              <a:extLst>
                <a:ext uri="{FF2B5EF4-FFF2-40B4-BE49-F238E27FC236}">
                  <a16:creationId xmlns:a16="http://schemas.microsoft.com/office/drawing/2014/main" xmlns="" id="{0DFEFB05-3C55-4076-A310-4D005CBE62B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748527" y="2279650"/>
              <a:ext cx="194824" cy="6351"/>
            </a:xfrm>
            <a:custGeom>
              <a:avLst/>
              <a:gdLst/>
              <a:ahLst/>
              <a:cxnLst/>
              <a:rect l="0" t="0" r="0" b="0"/>
              <a:pathLst>
                <a:path w="194824" h="6351">
                  <a:moveTo>
                    <a:pt x="17023" y="0"/>
                  </a:moveTo>
                  <a:lnTo>
                    <a:pt x="17023" y="0"/>
                  </a:lnTo>
                  <a:lnTo>
                    <a:pt x="0" y="0"/>
                  </a:lnTo>
                  <a:lnTo>
                    <a:pt x="2637" y="1881"/>
                  </a:lnTo>
                  <a:lnTo>
                    <a:pt x="5316" y="3371"/>
                  </a:lnTo>
                  <a:lnTo>
                    <a:pt x="37079" y="5056"/>
                  </a:lnTo>
                  <a:lnTo>
                    <a:pt x="81135" y="1812"/>
                  </a:lnTo>
                  <a:lnTo>
                    <a:pt x="118424" y="805"/>
                  </a:lnTo>
                  <a:lnTo>
                    <a:pt x="165601" y="3609"/>
                  </a:lnTo>
                  <a:lnTo>
                    <a:pt x="1948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426">
              <a:extLst>
                <a:ext uri="{FF2B5EF4-FFF2-40B4-BE49-F238E27FC236}">
                  <a16:creationId xmlns:a16="http://schemas.microsoft.com/office/drawing/2014/main" xmlns="" id="{CFD99327-B5E9-4137-B8D5-407A76A160E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743680" y="2349500"/>
              <a:ext cx="237771" cy="44189"/>
            </a:xfrm>
            <a:custGeom>
              <a:avLst/>
              <a:gdLst/>
              <a:ahLst/>
              <a:cxnLst/>
              <a:rect l="0" t="0" r="0" b="0"/>
              <a:pathLst>
                <a:path w="237771" h="44189">
                  <a:moveTo>
                    <a:pt x="21870" y="38100"/>
                  </a:moveTo>
                  <a:lnTo>
                    <a:pt x="21870" y="38100"/>
                  </a:lnTo>
                  <a:lnTo>
                    <a:pt x="0" y="43567"/>
                  </a:lnTo>
                  <a:lnTo>
                    <a:pt x="14371" y="44188"/>
                  </a:lnTo>
                  <a:lnTo>
                    <a:pt x="57826" y="34260"/>
                  </a:lnTo>
                  <a:lnTo>
                    <a:pt x="101116" y="25575"/>
                  </a:lnTo>
                  <a:lnTo>
                    <a:pt x="125500" y="21283"/>
                  </a:lnTo>
                  <a:lnTo>
                    <a:pt x="171409" y="12752"/>
                  </a:lnTo>
                  <a:lnTo>
                    <a:pt x="237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427">
              <a:extLst>
                <a:ext uri="{FF2B5EF4-FFF2-40B4-BE49-F238E27FC236}">
                  <a16:creationId xmlns:a16="http://schemas.microsoft.com/office/drawing/2014/main" xmlns="" id="{C57D4675-C8C3-4DFC-9BAE-72A792D8983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912483" y="2178834"/>
              <a:ext cx="116673" cy="265917"/>
            </a:xfrm>
            <a:custGeom>
              <a:avLst/>
              <a:gdLst/>
              <a:ahLst/>
              <a:cxnLst/>
              <a:rect l="0" t="0" r="0" b="0"/>
              <a:pathLst>
                <a:path w="116673" h="265917">
                  <a:moveTo>
                    <a:pt x="5467" y="11916"/>
                  </a:moveTo>
                  <a:lnTo>
                    <a:pt x="5467" y="11916"/>
                  </a:lnTo>
                  <a:lnTo>
                    <a:pt x="0" y="981"/>
                  </a:lnTo>
                  <a:lnTo>
                    <a:pt x="5153" y="0"/>
                  </a:lnTo>
                  <a:lnTo>
                    <a:pt x="35823" y="2742"/>
                  </a:lnTo>
                  <a:lnTo>
                    <a:pt x="67064" y="11471"/>
                  </a:lnTo>
                  <a:lnTo>
                    <a:pt x="84349" y="22772"/>
                  </a:lnTo>
                  <a:lnTo>
                    <a:pt x="98381" y="37907"/>
                  </a:lnTo>
                  <a:lnTo>
                    <a:pt x="109322" y="56394"/>
                  </a:lnTo>
                  <a:lnTo>
                    <a:pt x="116672" y="86635"/>
                  </a:lnTo>
                  <a:lnTo>
                    <a:pt x="112108" y="124679"/>
                  </a:lnTo>
                  <a:lnTo>
                    <a:pt x="101818" y="167232"/>
                  </a:lnTo>
                  <a:lnTo>
                    <a:pt x="86462" y="204378"/>
                  </a:lnTo>
                  <a:lnTo>
                    <a:pt x="64851" y="248596"/>
                  </a:lnTo>
                  <a:lnTo>
                    <a:pt x="56267" y="26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90">
            <a:extLst>
              <a:ext uri="{FF2B5EF4-FFF2-40B4-BE49-F238E27FC236}">
                <a16:creationId xmlns:a16="http://schemas.microsoft.com/office/drawing/2014/main" xmlns="" id="{45590CDB-0F2F-4A41-8F28-E5DDD33D4D00}"/>
              </a:ext>
            </a:extLst>
          </p:cNvPr>
          <p:cNvGrpSpPr/>
          <p:nvPr/>
        </p:nvGrpSpPr>
        <p:grpSpPr>
          <a:xfrm>
            <a:off x="4711723" y="2116677"/>
            <a:ext cx="660378" cy="225428"/>
            <a:chOff x="4711723" y="2116677"/>
            <a:chExt cx="660378" cy="225428"/>
          </a:xfrm>
        </p:grpSpPr>
        <p:sp>
          <p:nvSpPr>
            <p:cNvPr id="68" name="SMARTInkShape-3428">
              <a:extLst>
                <a:ext uri="{FF2B5EF4-FFF2-40B4-BE49-F238E27FC236}">
                  <a16:creationId xmlns:a16="http://schemas.microsoft.com/office/drawing/2014/main" xmlns="" id="{597B0D3B-32AC-4103-9DC2-AED52DCC4AF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11723" y="2286000"/>
              <a:ext cx="192989" cy="19051"/>
            </a:xfrm>
            <a:custGeom>
              <a:avLst/>
              <a:gdLst/>
              <a:ahLst/>
              <a:cxnLst/>
              <a:rect l="0" t="0" r="0" b="0"/>
              <a:pathLst>
                <a:path w="192989" h="19051">
                  <a:moveTo>
                    <a:pt x="6327" y="0"/>
                  </a:moveTo>
                  <a:lnTo>
                    <a:pt x="6327" y="0"/>
                  </a:lnTo>
                  <a:lnTo>
                    <a:pt x="55" y="0"/>
                  </a:lnTo>
                  <a:lnTo>
                    <a:pt x="0" y="3371"/>
                  </a:lnTo>
                  <a:lnTo>
                    <a:pt x="1868" y="6908"/>
                  </a:lnTo>
                  <a:lnTo>
                    <a:pt x="3354" y="8838"/>
                  </a:lnTo>
                  <a:lnTo>
                    <a:pt x="10650" y="10984"/>
                  </a:lnTo>
                  <a:lnTo>
                    <a:pt x="50196" y="12474"/>
                  </a:lnTo>
                  <a:lnTo>
                    <a:pt x="89097" y="12633"/>
                  </a:lnTo>
                  <a:lnTo>
                    <a:pt x="130492" y="12680"/>
                  </a:lnTo>
                  <a:lnTo>
                    <a:pt x="173036" y="12696"/>
                  </a:lnTo>
                  <a:lnTo>
                    <a:pt x="192128" y="12699"/>
                  </a:lnTo>
                  <a:lnTo>
                    <a:pt x="192988" y="13405"/>
                  </a:lnTo>
                  <a:lnTo>
                    <a:pt x="192857" y="14581"/>
                  </a:lnTo>
                  <a:lnTo>
                    <a:pt x="1904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29">
              <a:extLst>
                <a:ext uri="{FF2B5EF4-FFF2-40B4-BE49-F238E27FC236}">
                  <a16:creationId xmlns:a16="http://schemas.microsoft.com/office/drawing/2014/main" xmlns="" id="{B0DFEB95-1B42-4B8C-9C50-9EE521BD19E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147569" y="2116677"/>
              <a:ext cx="224532" cy="225428"/>
            </a:xfrm>
            <a:custGeom>
              <a:avLst/>
              <a:gdLst/>
              <a:ahLst/>
              <a:cxnLst/>
              <a:rect l="0" t="0" r="0" b="0"/>
              <a:pathLst>
                <a:path w="224532" h="225428">
                  <a:moveTo>
                    <a:pt x="8631" y="29623"/>
                  </a:moveTo>
                  <a:lnTo>
                    <a:pt x="8631" y="29623"/>
                  </a:lnTo>
                  <a:lnTo>
                    <a:pt x="8631" y="26252"/>
                  </a:lnTo>
                  <a:lnTo>
                    <a:pt x="10513" y="22715"/>
                  </a:lnTo>
                  <a:lnTo>
                    <a:pt x="12002" y="20784"/>
                  </a:lnTo>
                  <a:lnTo>
                    <a:pt x="44605" y="5053"/>
                  </a:lnTo>
                  <a:lnTo>
                    <a:pt x="68522" y="0"/>
                  </a:lnTo>
                  <a:lnTo>
                    <a:pt x="83227" y="2581"/>
                  </a:lnTo>
                  <a:lnTo>
                    <a:pt x="90112" y="5245"/>
                  </a:lnTo>
                  <a:lnTo>
                    <a:pt x="95407" y="9843"/>
                  </a:lnTo>
                  <a:lnTo>
                    <a:pt x="103172" y="22478"/>
                  </a:lnTo>
                  <a:lnTo>
                    <a:pt x="108139" y="45459"/>
                  </a:lnTo>
                  <a:lnTo>
                    <a:pt x="102869" y="73513"/>
                  </a:lnTo>
                  <a:lnTo>
                    <a:pt x="81966" y="118961"/>
                  </a:lnTo>
                  <a:lnTo>
                    <a:pt x="47210" y="162641"/>
                  </a:lnTo>
                  <a:lnTo>
                    <a:pt x="21473" y="188980"/>
                  </a:lnTo>
                  <a:lnTo>
                    <a:pt x="7283" y="200637"/>
                  </a:lnTo>
                  <a:lnTo>
                    <a:pt x="976" y="210522"/>
                  </a:lnTo>
                  <a:lnTo>
                    <a:pt x="0" y="214428"/>
                  </a:lnTo>
                  <a:lnTo>
                    <a:pt x="54" y="217737"/>
                  </a:lnTo>
                  <a:lnTo>
                    <a:pt x="797" y="220649"/>
                  </a:lnTo>
                  <a:lnTo>
                    <a:pt x="3408" y="222591"/>
                  </a:lnTo>
                  <a:lnTo>
                    <a:pt x="11954" y="224748"/>
                  </a:lnTo>
                  <a:lnTo>
                    <a:pt x="52012" y="225427"/>
                  </a:lnTo>
                  <a:lnTo>
                    <a:pt x="83650" y="222951"/>
                  </a:lnTo>
                  <a:lnTo>
                    <a:pt x="116997" y="221380"/>
                  </a:lnTo>
                  <a:lnTo>
                    <a:pt x="161860" y="218614"/>
                  </a:lnTo>
                  <a:lnTo>
                    <a:pt x="195613" y="217089"/>
                  </a:lnTo>
                  <a:lnTo>
                    <a:pt x="224531" y="22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91">
            <a:extLst>
              <a:ext uri="{FF2B5EF4-FFF2-40B4-BE49-F238E27FC236}">
                <a16:creationId xmlns:a16="http://schemas.microsoft.com/office/drawing/2014/main" xmlns="" id="{E2C1717B-F68E-4E33-B50B-FFD7108EC302}"/>
              </a:ext>
            </a:extLst>
          </p:cNvPr>
          <p:cNvGrpSpPr/>
          <p:nvPr/>
        </p:nvGrpSpPr>
        <p:grpSpPr>
          <a:xfrm>
            <a:off x="5524500" y="1894143"/>
            <a:ext cx="742951" cy="480758"/>
            <a:chOff x="5524500" y="1894143"/>
            <a:chExt cx="742951" cy="480758"/>
          </a:xfrm>
        </p:grpSpPr>
        <p:sp>
          <p:nvSpPr>
            <p:cNvPr id="71" name="SMARTInkShape-3430">
              <a:extLst>
                <a:ext uri="{FF2B5EF4-FFF2-40B4-BE49-F238E27FC236}">
                  <a16:creationId xmlns:a16="http://schemas.microsoft.com/office/drawing/2014/main" xmlns="" id="{DFF6E248-7C87-44BA-8C65-294875CF3C0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149804" y="2073079"/>
              <a:ext cx="117647" cy="301822"/>
            </a:xfrm>
            <a:custGeom>
              <a:avLst/>
              <a:gdLst/>
              <a:ahLst/>
              <a:cxnLst/>
              <a:rect l="0" t="0" r="0" b="0"/>
              <a:pathLst>
                <a:path w="117647" h="301822">
                  <a:moveTo>
                    <a:pt x="117646" y="3371"/>
                  </a:moveTo>
                  <a:lnTo>
                    <a:pt x="117646" y="3371"/>
                  </a:lnTo>
                  <a:lnTo>
                    <a:pt x="114275" y="0"/>
                  </a:lnTo>
                  <a:lnTo>
                    <a:pt x="105094" y="226"/>
                  </a:lnTo>
                  <a:lnTo>
                    <a:pt x="63782" y="13096"/>
                  </a:lnTo>
                  <a:lnTo>
                    <a:pt x="30859" y="30901"/>
                  </a:lnTo>
                  <a:lnTo>
                    <a:pt x="7134" y="51221"/>
                  </a:lnTo>
                  <a:lnTo>
                    <a:pt x="1502" y="60150"/>
                  </a:lnTo>
                  <a:lnTo>
                    <a:pt x="0" y="64507"/>
                  </a:lnTo>
                  <a:lnTo>
                    <a:pt x="213" y="73111"/>
                  </a:lnTo>
                  <a:lnTo>
                    <a:pt x="6098" y="90133"/>
                  </a:lnTo>
                  <a:lnTo>
                    <a:pt x="17713" y="112859"/>
                  </a:lnTo>
                  <a:lnTo>
                    <a:pt x="21779" y="155390"/>
                  </a:lnTo>
                  <a:lnTo>
                    <a:pt x="16499" y="196330"/>
                  </a:lnTo>
                  <a:lnTo>
                    <a:pt x="6362" y="236507"/>
                  </a:lnTo>
                  <a:lnTo>
                    <a:pt x="3522" y="283176"/>
                  </a:lnTo>
                  <a:lnTo>
                    <a:pt x="5306" y="291888"/>
                  </a:lnTo>
                  <a:lnTo>
                    <a:pt x="9696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431">
              <a:extLst>
                <a:ext uri="{FF2B5EF4-FFF2-40B4-BE49-F238E27FC236}">
                  <a16:creationId xmlns:a16="http://schemas.microsoft.com/office/drawing/2014/main" xmlns="" id="{620D84B4-FC1F-44CF-A06F-048109D5C49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045200" y="208280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2908" y="26745"/>
                  </a:lnTo>
                  <a:lnTo>
                    <a:pt x="57379" y="64602"/>
                  </a:lnTo>
                  <a:lnTo>
                    <a:pt x="88225" y="110787"/>
                  </a:lnTo>
                  <a:lnTo>
                    <a:pt x="1079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432">
              <a:extLst>
                <a:ext uri="{FF2B5EF4-FFF2-40B4-BE49-F238E27FC236}">
                  <a16:creationId xmlns:a16="http://schemas.microsoft.com/office/drawing/2014/main" xmlns="" id="{7D9DCD87-3FE3-4244-8F26-1EFBFCB8F92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30391" y="1894143"/>
              <a:ext cx="232260" cy="23558"/>
            </a:xfrm>
            <a:custGeom>
              <a:avLst/>
              <a:gdLst/>
              <a:ahLst/>
              <a:cxnLst/>
              <a:rect l="0" t="0" r="0" b="0"/>
              <a:pathLst>
                <a:path w="232260" h="23558">
                  <a:moveTo>
                    <a:pt x="3659" y="23557"/>
                  </a:moveTo>
                  <a:lnTo>
                    <a:pt x="3659" y="23557"/>
                  </a:lnTo>
                  <a:lnTo>
                    <a:pt x="288" y="20186"/>
                  </a:lnTo>
                  <a:lnTo>
                    <a:pt x="0" y="19193"/>
                  </a:lnTo>
                  <a:lnTo>
                    <a:pt x="514" y="18531"/>
                  </a:lnTo>
                  <a:lnTo>
                    <a:pt x="14017" y="15718"/>
                  </a:lnTo>
                  <a:lnTo>
                    <a:pt x="48591" y="10416"/>
                  </a:lnTo>
                  <a:lnTo>
                    <a:pt x="80073" y="6427"/>
                  </a:lnTo>
                  <a:lnTo>
                    <a:pt x="117584" y="2303"/>
                  </a:lnTo>
                  <a:lnTo>
                    <a:pt x="154011" y="0"/>
                  </a:lnTo>
                  <a:lnTo>
                    <a:pt x="198726" y="584"/>
                  </a:lnTo>
                  <a:lnTo>
                    <a:pt x="232259" y="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433">
              <a:extLst>
                <a:ext uri="{FF2B5EF4-FFF2-40B4-BE49-F238E27FC236}">
                  <a16:creationId xmlns:a16="http://schemas.microsoft.com/office/drawing/2014/main" xmlns="" id="{C60729C2-E356-4028-81AF-AFE2CBD253E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48350" y="1914042"/>
              <a:ext cx="25401" cy="175109"/>
            </a:xfrm>
            <a:custGeom>
              <a:avLst/>
              <a:gdLst/>
              <a:ahLst/>
              <a:cxnLst/>
              <a:rect l="0" t="0" r="0" b="0"/>
              <a:pathLst>
                <a:path w="25401" h="175109">
                  <a:moveTo>
                    <a:pt x="25400" y="3658"/>
                  </a:moveTo>
                  <a:lnTo>
                    <a:pt x="25400" y="3658"/>
                  </a:lnTo>
                  <a:lnTo>
                    <a:pt x="22029" y="287"/>
                  </a:lnTo>
                  <a:lnTo>
                    <a:pt x="21036" y="0"/>
                  </a:lnTo>
                  <a:lnTo>
                    <a:pt x="20374" y="513"/>
                  </a:lnTo>
                  <a:lnTo>
                    <a:pt x="19933" y="1562"/>
                  </a:lnTo>
                  <a:lnTo>
                    <a:pt x="19084" y="46884"/>
                  </a:lnTo>
                  <a:lnTo>
                    <a:pt x="15685" y="93570"/>
                  </a:lnTo>
                  <a:lnTo>
                    <a:pt x="8220" y="137783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434">
              <a:extLst>
                <a:ext uri="{FF2B5EF4-FFF2-40B4-BE49-F238E27FC236}">
                  <a16:creationId xmlns:a16="http://schemas.microsoft.com/office/drawing/2014/main" xmlns="" id="{B9BDE92E-C459-432C-A108-84E018C9304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554215" y="2038350"/>
              <a:ext cx="179836" cy="298451"/>
            </a:xfrm>
            <a:custGeom>
              <a:avLst/>
              <a:gdLst/>
              <a:ahLst/>
              <a:cxnLst/>
              <a:rect l="0" t="0" r="0" b="0"/>
              <a:pathLst>
                <a:path w="179836" h="298451">
                  <a:moveTo>
                    <a:pt x="179835" y="0"/>
                  </a:moveTo>
                  <a:lnTo>
                    <a:pt x="179835" y="0"/>
                  </a:lnTo>
                  <a:lnTo>
                    <a:pt x="176464" y="0"/>
                  </a:lnTo>
                  <a:lnTo>
                    <a:pt x="172927" y="1881"/>
                  </a:lnTo>
                  <a:lnTo>
                    <a:pt x="170996" y="3371"/>
                  </a:lnTo>
                  <a:lnTo>
                    <a:pt x="144979" y="49513"/>
                  </a:lnTo>
                  <a:lnTo>
                    <a:pt x="118394" y="85461"/>
                  </a:lnTo>
                  <a:lnTo>
                    <a:pt x="87469" y="131939"/>
                  </a:lnTo>
                  <a:lnTo>
                    <a:pt x="63994" y="167295"/>
                  </a:lnTo>
                  <a:lnTo>
                    <a:pt x="43213" y="200413"/>
                  </a:lnTo>
                  <a:lnTo>
                    <a:pt x="17529" y="243061"/>
                  </a:lnTo>
                  <a:lnTo>
                    <a:pt x="2157" y="274277"/>
                  </a:lnTo>
                  <a:lnTo>
                    <a:pt x="0" y="282335"/>
                  </a:lnTo>
                  <a:lnTo>
                    <a:pt x="678" y="287706"/>
                  </a:lnTo>
                  <a:lnTo>
                    <a:pt x="3247" y="291287"/>
                  </a:lnTo>
                  <a:lnTo>
                    <a:pt x="14735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435">
              <a:extLst>
                <a:ext uri="{FF2B5EF4-FFF2-40B4-BE49-F238E27FC236}">
                  <a16:creationId xmlns:a16="http://schemas.microsoft.com/office/drawing/2014/main" xmlns="" id="{FA5523B9-6637-4D45-A0E4-5853BD21F15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524500" y="2083683"/>
              <a:ext cx="190501" cy="230955"/>
            </a:xfrm>
            <a:custGeom>
              <a:avLst/>
              <a:gdLst/>
              <a:ahLst/>
              <a:cxnLst/>
              <a:rect l="0" t="0" r="0" b="0"/>
              <a:pathLst>
                <a:path w="190501" h="230955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47660" y="39880"/>
                  </a:lnTo>
                  <a:lnTo>
                    <a:pt x="87417" y="74981"/>
                  </a:lnTo>
                  <a:lnTo>
                    <a:pt x="122092" y="112220"/>
                  </a:lnTo>
                  <a:lnTo>
                    <a:pt x="160184" y="158911"/>
                  </a:lnTo>
                  <a:lnTo>
                    <a:pt x="176422" y="190005"/>
                  </a:lnTo>
                  <a:lnTo>
                    <a:pt x="189316" y="230954"/>
                  </a:lnTo>
                  <a:lnTo>
                    <a:pt x="1905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692">
            <a:extLst>
              <a:ext uri="{FF2B5EF4-FFF2-40B4-BE49-F238E27FC236}">
                <a16:creationId xmlns:a16="http://schemas.microsoft.com/office/drawing/2014/main" xmlns="" id="{B5F169AF-4C7D-4CDD-B186-71B492079AB4}"/>
              </a:ext>
            </a:extLst>
          </p:cNvPr>
          <p:cNvGrpSpPr/>
          <p:nvPr/>
        </p:nvGrpSpPr>
        <p:grpSpPr>
          <a:xfrm>
            <a:off x="6648450" y="2133600"/>
            <a:ext cx="190501" cy="247651"/>
            <a:chOff x="6648450" y="2133600"/>
            <a:chExt cx="190501" cy="247651"/>
          </a:xfrm>
        </p:grpSpPr>
        <p:sp>
          <p:nvSpPr>
            <p:cNvPr id="78" name="SMARTInkShape-3436">
              <a:extLst>
                <a:ext uri="{FF2B5EF4-FFF2-40B4-BE49-F238E27FC236}">
                  <a16:creationId xmlns:a16="http://schemas.microsoft.com/office/drawing/2014/main" xmlns="" id="{BFCFA158-1E8C-4457-8B16-3D3D9B04D56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648450" y="2254250"/>
              <a:ext cx="190501" cy="11938"/>
            </a:xfrm>
            <a:custGeom>
              <a:avLst/>
              <a:gdLst/>
              <a:ahLst/>
              <a:cxnLst/>
              <a:rect l="0" t="0" r="0" b="0"/>
              <a:pathLst>
                <a:path w="190501" h="1193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8"/>
                  </a:lnTo>
                  <a:lnTo>
                    <a:pt x="10113" y="8838"/>
                  </a:lnTo>
                  <a:lnTo>
                    <a:pt x="49113" y="11937"/>
                  </a:lnTo>
                  <a:lnTo>
                    <a:pt x="92946" y="11768"/>
                  </a:lnTo>
                  <a:lnTo>
                    <a:pt x="135411" y="8975"/>
                  </a:lnTo>
                  <a:lnTo>
                    <a:pt x="172354" y="9873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437">
              <a:extLst>
                <a:ext uri="{FF2B5EF4-FFF2-40B4-BE49-F238E27FC236}">
                  <a16:creationId xmlns:a16="http://schemas.microsoft.com/office/drawing/2014/main" xmlns="" id="{6F2A0079-695D-4E0F-9BF9-0CF49E3B46E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763893" y="2133600"/>
              <a:ext cx="20440" cy="247651"/>
            </a:xfrm>
            <a:custGeom>
              <a:avLst/>
              <a:gdLst/>
              <a:ahLst/>
              <a:cxnLst/>
              <a:rect l="0" t="0" r="0" b="0"/>
              <a:pathLst>
                <a:path w="20440" h="2476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1"/>
                  </a:lnTo>
                  <a:lnTo>
                    <a:pt x="2718" y="3371"/>
                  </a:lnTo>
                  <a:lnTo>
                    <a:pt x="573" y="8789"/>
                  </a:lnTo>
                  <a:lnTo>
                    <a:pt x="0" y="12209"/>
                  </a:lnTo>
                  <a:lnTo>
                    <a:pt x="10941" y="54568"/>
                  </a:lnTo>
                  <a:lnTo>
                    <a:pt x="17724" y="93780"/>
                  </a:lnTo>
                  <a:lnTo>
                    <a:pt x="20439" y="139264"/>
                  </a:lnTo>
                  <a:lnTo>
                    <a:pt x="18658" y="184021"/>
                  </a:lnTo>
                  <a:lnTo>
                    <a:pt x="14684" y="229907"/>
                  </a:lnTo>
                  <a:lnTo>
                    <a:pt x="1155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93">
            <a:extLst>
              <a:ext uri="{FF2B5EF4-FFF2-40B4-BE49-F238E27FC236}">
                <a16:creationId xmlns:a16="http://schemas.microsoft.com/office/drawing/2014/main" xmlns="" id="{C1CE0DD3-6C64-4066-B9C7-9FE0CB67777E}"/>
              </a:ext>
            </a:extLst>
          </p:cNvPr>
          <p:cNvGrpSpPr/>
          <p:nvPr/>
        </p:nvGrpSpPr>
        <p:grpSpPr>
          <a:xfrm>
            <a:off x="7150241" y="1885950"/>
            <a:ext cx="1236188" cy="530565"/>
            <a:chOff x="7150241" y="1885950"/>
            <a:chExt cx="1236188" cy="530565"/>
          </a:xfrm>
        </p:grpSpPr>
        <p:sp>
          <p:nvSpPr>
            <p:cNvPr id="81" name="SMARTInkShape-3438">
              <a:extLst>
                <a:ext uri="{FF2B5EF4-FFF2-40B4-BE49-F238E27FC236}">
                  <a16:creationId xmlns:a16="http://schemas.microsoft.com/office/drawing/2014/main" xmlns="" id="{A73E0AE2-383C-49CA-B447-B0D9CA5C908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38760" y="1997072"/>
              <a:ext cx="147669" cy="419443"/>
            </a:xfrm>
            <a:custGeom>
              <a:avLst/>
              <a:gdLst/>
              <a:ahLst/>
              <a:cxnLst/>
              <a:rect l="0" t="0" r="0" b="0"/>
              <a:pathLst>
                <a:path w="147669" h="419443">
                  <a:moveTo>
                    <a:pt x="22590" y="238128"/>
                  </a:moveTo>
                  <a:lnTo>
                    <a:pt x="22590" y="238128"/>
                  </a:lnTo>
                  <a:lnTo>
                    <a:pt x="22589" y="279555"/>
                  </a:lnTo>
                  <a:lnTo>
                    <a:pt x="19219" y="322589"/>
                  </a:lnTo>
                  <a:lnTo>
                    <a:pt x="10381" y="359344"/>
                  </a:lnTo>
                  <a:lnTo>
                    <a:pt x="4891" y="401798"/>
                  </a:lnTo>
                  <a:lnTo>
                    <a:pt x="3235" y="415896"/>
                  </a:lnTo>
                  <a:lnTo>
                    <a:pt x="1925" y="418023"/>
                  </a:lnTo>
                  <a:lnTo>
                    <a:pt x="346" y="419442"/>
                  </a:lnTo>
                  <a:lnTo>
                    <a:pt x="0" y="417565"/>
                  </a:lnTo>
                  <a:lnTo>
                    <a:pt x="6306" y="376563"/>
                  </a:lnTo>
                  <a:lnTo>
                    <a:pt x="12060" y="340577"/>
                  </a:lnTo>
                  <a:lnTo>
                    <a:pt x="19321" y="294950"/>
                  </a:lnTo>
                  <a:lnTo>
                    <a:pt x="23233" y="268953"/>
                  </a:lnTo>
                  <a:lnTo>
                    <a:pt x="27252" y="241745"/>
                  </a:lnTo>
                  <a:lnTo>
                    <a:pt x="31342" y="213023"/>
                  </a:lnTo>
                  <a:lnTo>
                    <a:pt x="35481" y="183291"/>
                  </a:lnTo>
                  <a:lnTo>
                    <a:pt x="39650" y="152887"/>
                  </a:lnTo>
                  <a:lnTo>
                    <a:pt x="45252" y="125561"/>
                  </a:lnTo>
                  <a:lnTo>
                    <a:pt x="51809" y="100289"/>
                  </a:lnTo>
                  <a:lnTo>
                    <a:pt x="65915" y="57627"/>
                  </a:lnTo>
                  <a:lnTo>
                    <a:pt x="88455" y="12888"/>
                  </a:lnTo>
                  <a:lnTo>
                    <a:pt x="91899" y="7535"/>
                  </a:lnTo>
                  <a:lnTo>
                    <a:pt x="96313" y="3966"/>
                  </a:lnTo>
                  <a:lnTo>
                    <a:pt x="106861" y="0"/>
                  </a:lnTo>
                  <a:lnTo>
                    <a:pt x="111932" y="2470"/>
                  </a:lnTo>
                  <a:lnTo>
                    <a:pt x="121329" y="14623"/>
                  </a:lnTo>
                  <a:lnTo>
                    <a:pt x="131182" y="44669"/>
                  </a:lnTo>
                  <a:lnTo>
                    <a:pt x="128456" y="80383"/>
                  </a:lnTo>
                  <a:lnTo>
                    <a:pt x="114893" y="118826"/>
                  </a:lnTo>
                  <a:lnTo>
                    <a:pt x="99501" y="147324"/>
                  </a:lnTo>
                  <a:lnTo>
                    <a:pt x="99969" y="148664"/>
                  </a:lnTo>
                  <a:lnTo>
                    <a:pt x="102371" y="152035"/>
                  </a:lnTo>
                  <a:lnTo>
                    <a:pt x="119802" y="164312"/>
                  </a:lnTo>
                  <a:lnTo>
                    <a:pt x="131412" y="169572"/>
                  </a:lnTo>
                  <a:lnTo>
                    <a:pt x="139864" y="178026"/>
                  </a:lnTo>
                  <a:lnTo>
                    <a:pt x="145268" y="188838"/>
                  </a:lnTo>
                  <a:lnTo>
                    <a:pt x="147668" y="200699"/>
                  </a:lnTo>
                  <a:lnTo>
                    <a:pt x="144972" y="213026"/>
                  </a:lnTo>
                  <a:lnTo>
                    <a:pt x="142279" y="219277"/>
                  </a:lnTo>
                  <a:lnTo>
                    <a:pt x="131759" y="229985"/>
                  </a:lnTo>
                  <a:lnTo>
                    <a:pt x="105381" y="244986"/>
                  </a:lnTo>
                  <a:lnTo>
                    <a:pt x="92547" y="246350"/>
                  </a:lnTo>
                  <a:lnTo>
                    <a:pt x="80493" y="243899"/>
                  </a:lnTo>
                  <a:lnTo>
                    <a:pt x="60690" y="231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439">
              <a:extLst>
                <a:ext uri="{FF2B5EF4-FFF2-40B4-BE49-F238E27FC236}">
                  <a16:creationId xmlns:a16="http://schemas.microsoft.com/office/drawing/2014/main" xmlns="" id="{059CF99C-A84A-40F0-854B-3E639BB5EAF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84391" y="2085779"/>
              <a:ext cx="143610" cy="219272"/>
            </a:xfrm>
            <a:custGeom>
              <a:avLst/>
              <a:gdLst/>
              <a:ahLst/>
              <a:cxnLst/>
              <a:rect l="0" t="0" r="0" b="0"/>
              <a:pathLst>
                <a:path w="143610" h="219272">
                  <a:moveTo>
                    <a:pt x="143609" y="3371"/>
                  </a:moveTo>
                  <a:lnTo>
                    <a:pt x="143609" y="3371"/>
                  </a:lnTo>
                  <a:lnTo>
                    <a:pt x="133495" y="0"/>
                  </a:lnTo>
                  <a:lnTo>
                    <a:pt x="124768" y="226"/>
                  </a:lnTo>
                  <a:lnTo>
                    <a:pt x="100925" y="9492"/>
                  </a:lnTo>
                  <a:lnTo>
                    <a:pt x="77261" y="30976"/>
                  </a:lnTo>
                  <a:lnTo>
                    <a:pt x="49005" y="66427"/>
                  </a:lnTo>
                  <a:lnTo>
                    <a:pt x="21661" y="108210"/>
                  </a:lnTo>
                  <a:lnTo>
                    <a:pt x="5798" y="151870"/>
                  </a:lnTo>
                  <a:lnTo>
                    <a:pt x="0" y="185973"/>
                  </a:lnTo>
                  <a:lnTo>
                    <a:pt x="2408" y="201180"/>
                  </a:lnTo>
                  <a:lnTo>
                    <a:pt x="10259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440">
              <a:extLst>
                <a:ext uri="{FF2B5EF4-FFF2-40B4-BE49-F238E27FC236}">
                  <a16:creationId xmlns:a16="http://schemas.microsoft.com/office/drawing/2014/main" xmlns="" id="{10A93395-EB2C-4669-AFE0-FAD7E573250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43927" y="2070983"/>
              <a:ext cx="152324" cy="195968"/>
            </a:xfrm>
            <a:custGeom>
              <a:avLst/>
              <a:gdLst/>
              <a:ahLst/>
              <a:cxnLst/>
              <a:rect l="0" t="0" r="0" b="0"/>
              <a:pathLst>
                <a:path w="152324" h="195968">
                  <a:moveTo>
                    <a:pt x="6273" y="5467"/>
                  </a:moveTo>
                  <a:lnTo>
                    <a:pt x="6273" y="5467"/>
                  </a:lnTo>
                  <a:lnTo>
                    <a:pt x="2902" y="5467"/>
                  </a:lnTo>
                  <a:lnTo>
                    <a:pt x="1909" y="4761"/>
                  </a:lnTo>
                  <a:lnTo>
                    <a:pt x="1246" y="3585"/>
                  </a:lnTo>
                  <a:lnTo>
                    <a:pt x="184" y="0"/>
                  </a:lnTo>
                  <a:lnTo>
                    <a:pt x="0" y="2750"/>
                  </a:lnTo>
                  <a:lnTo>
                    <a:pt x="34444" y="44906"/>
                  </a:lnTo>
                  <a:lnTo>
                    <a:pt x="72829" y="81069"/>
                  </a:lnTo>
                  <a:lnTo>
                    <a:pt x="110333" y="121478"/>
                  </a:lnTo>
                  <a:lnTo>
                    <a:pt x="142090" y="166001"/>
                  </a:lnTo>
                  <a:lnTo>
                    <a:pt x="152323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441">
              <a:extLst>
                <a:ext uri="{FF2B5EF4-FFF2-40B4-BE49-F238E27FC236}">
                  <a16:creationId xmlns:a16="http://schemas.microsoft.com/office/drawing/2014/main" xmlns="" id="{7C047376-5EEE-4AB1-BAEB-97449C8E923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08900" y="18859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8295" y="6233"/>
                  </a:lnTo>
                  <a:lnTo>
                    <a:pt x="69231" y="3240"/>
                  </a:lnTo>
                  <a:lnTo>
                    <a:pt x="104146" y="1440"/>
                  </a:lnTo>
                  <a:lnTo>
                    <a:pt x="139421" y="640"/>
                  </a:lnTo>
                  <a:lnTo>
                    <a:pt x="182107" y="19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442">
              <a:extLst>
                <a:ext uri="{FF2B5EF4-FFF2-40B4-BE49-F238E27FC236}">
                  <a16:creationId xmlns:a16="http://schemas.microsoft.com/office/drawing/2014/main" xmlns="" id="{59FFB9F3-CC3B-495F-A2B1-EA58849A337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804150" y="1917700"/>
              <a:ext cx="6300" cy="152401"/>
            </a:xfrm>
            <a:custGeom>
              <a:avLst/>
              <a:gdLst/>
              <a:ahLst/>
              <a:cxnLst/>
              <a:rect l="0" t="0" r="0" b="0"/>
              <a:pathLst>
                <a:path w="6300" h="1524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54272"/>
                  </a:lnTo>
                  <a:lnTo>
                    <a:pt x="6299" y="97216"/>
                  </a:lnTo>
                  <a:lnTo>
                    <a:pt x="4459" y="13402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443">
              <a:extLst>
                <a:ext uri="{FF2B5EF4-FFF2-40B4-BE49-F238E27FC236}">
                  <a16:creationId xmlns:a16="http://schemas.microsoft.com/office/drawing/2014/main" xmlns="" id="{726175AB-0944-4B41-BDAC-1F6359C8C16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10901" y="2045583"/>
              <a:ext cx="172600" cy="234068"/>
            </a:xfrm>
            <a:custGeom>
              <a:avLst/>
              <a:gdLst/>
              <a:ahLst/>
              <a:cxnLst/>
              <a:rect l="0" t="0" r="0" b="0"/>
              <a:pathLst>
                <a:path w="172600" h="234068">
                  <a:moveTo>
                    <a:pt x="172599" y="5467"/>
                  </a:moveTo>
                  <a:lnTo>
                    <a:pt x="172599" y="5467"/>
                  </a:lnTo>
                  <a:lnTo>
                    <a:pt x="169228" y="2096"/>
                  </a:lnTo>
                  <a:lnTo>
                    <a:pt x="163810" y="441"/>
                  </a:lnTo>
                  <a:lnTo>
                    <a:pt x="160389" y="0"/>
                  </a:lnTo>
                  <a:lnTo>
                    <a:pt x="156698" y="1822"/>
                  </a:lnTo>
                  <a:lnTo>
                    <a:pt x="112389" y="48417"/>
                  </a:lnTo>
                  <a:lnTo>
                    <a:pt x="82792" y="86867"/>
                  </a:lnTo>
                  <a:lnTo>
                    <a:pt x="51681" y="130245"/>
                  </a:lnTo>
                  <a:lnTo>
                    <a:pt x="23882" y="169909"/>
                  </a:lnTo>
                  <a:lnTo>
                    <a:pt x="2268" y="211124"/>
                  </a:lnTo>
                  <a:lnTo>
                    <a:pt x="0" y="222224"/>
                  </a:lnTo>
                  <a:lnTo>
                    <a:pt x="1149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444">
              <a:extLst>
                <a:ext uri="{FF2B5EF4-FFF2-40B4-BE49-F238E27FC236}">
                  <a16:creationId xmlns:a16="http://schemas.microsoft.com/office/drawing/2014/main" xmlns="" id="{B1A36D3B-D446-4789-A3E9-2A6BEE069BA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50241" y="2075338"/>
              <a:ext cx="196710" cy="250284"/>
            </a:xfrm>
            <a:custGeom>
              <a:avLst/>
              <a:gdLst/>
              <a:ahLst/>
              <a:cxnLst/>
              <a:rect l="0" t="0" r="0" b="0"/>
              <a:pathLst>
                <a:path w="196710" h="250284">
                  <a:moveTo>
                    <a:pt x="25259" y="39212"/>
                  </a:moveTo>
                  <a:lnTo>
                    <a:pt x="25259" y="39212"/>
                  </a:lnTo>
                  <a:lnTo>
                    <a:pt x="28629" y="29099"/>
                  </a:lnTo>
                  <a:lnTo>
                    <a:pt x="34048" y="22252"/>
                  </a:lnTo>
                  <a:lnTo>
                    <a:pt x="43276" y="16152"/>
                  </a:lnTo>
                  <a:lnTo>
                    <a:pt x="87899" y="0"/>
                  </a:lnTo>
                  <a:lnTo>
                    <a:pt x="106486" y="853"/>
                  </a:lnTo>
                  <a:lnTo>
                    <a:pt x="123448" y="6641"/>
                  </a:lnTo>
                  <a:lnTo>
                    <a:pt x="138043" y="16269"/>
                  </a:lnTo>
                  <a:lnTo>
                    <a:pt x="142076" y="24622"/>
                  </a:lnTo>
                  <a:lnTo>
                    <a:pt x="144676" y="47074"/>
                  </a:lnTo>
                  <a:lnTo>
                    <a:pt x="135431" y="87481"/>
                  </a:lnTo>
                  <a:lnTo>
                    <a:pt x="102430" y="130733"/>
                  </a:lnTo>
                  <a:lnTo>
                    <a:pt x="63647" y="174828"/>
                  </a:lnTo>
                  <a:lnTo>
                    <a:pt x="16143" y="217355"/>
                  </a:lnTo>
                  <a:lnTo>
                    <a:pt x="4039" y="230335"/>
                  </a:lnTo>
                  <a:lnTo>
                    <a:pt x="1234" y="235066"/>
                  </a:lnTo>
                  <a:lnTo>
                    <a:pt x="71" y="238926"/>
                  </a:lnTo>
                  <a:lnTo>
                    <a:pt x="0" y="242204"/>
                  </a:lnTo>
                  <a:lnTo>
                    <a:pt x="3480" y="245096"/>
                  </a:lnTo>
                  <a:lnTo>
                    <a:pt x="16755" y="250190"/>
                  </a:lnTo>
                  <a:lnTo>
                    <a:pt x="50805" y="250283"/>
                  </a:lnTo>
                  <a:lnTo>
                    <a:pt x="81768" y="245675"/>
                  </a:lnTo>
                  <a:lnTo>
                    <a:pt x="115285" y="239629"/>
                  </a:lnTo>
                  <a:lnTo>
                    <a:pt x="159099" y="233669"/>
                  </a:lnTo>
                  <a:lnTo>
                    <a:pt x="196709" y="236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445">
              <a:extLst>
                <a:ext uri="{FF2B5EF4-FFF2-40B4-BE49-F238E27FC236}">
                  <a16:creationId xmlns:a16="http://schemas.microsoft.com/office/drawing/2014/main" xmlns="" id="{8CA83D2D-F1E6-4A7E-8F83-231E8545EE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505700" y="2064011"/>
              <a:ext cx="165101" cy="221990"/>
            </a:xfrm>
            <a:custGeom>
              <a:avLst/>
              <a:gdLst/>
              <a:ahLst/>
              <a:cxnLst/>
              <a:rect l="0" t="0" r="0" b="0"/>
              <a:pathLst>
                <a:path w="165101" h="2219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46453" y="46820"/>
                  </a:lnTo>
                  <a:lnTo>
                    <a:pt x="78674" y="89419"/>
                  </a:lnTo>
                  <a:lnTo>
                    <a:pt x="111270" y="131438"/>
                  </a:lnTo>
                  <a:lnTo>
                    <a:pt x="136920" y="170700"/>
                  </a:lnTo>
                  <a:lnTo>
                    <a:pt x="162939" y="217965"/>
                  </a:lnTo>
                  <a:lnTo>
                    <a:pt x="165100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94">
            <a:extLst>
              <a:ext uri="{FF2B5EF4-FFF2-40B4-BE49-F238E27FC236}">
                <a16:creationId xmlns:a16="http://schemas.microsoft.com/office/drawing/2014/main" xmlns="" id="{4A8DC866-52C7-463A-A70F-EC0F5C161DEF}"/>
              </a:ext>
            </a:extLst>
          </p:cNvPr>
          <p:cNvGrpSpPr/>
          <p:nvPr/>
        </p:nvGrpSpPr>
        <p:grpSpPr>
          <a:xfrm>
            <a:off x="8902700" y="2070100"/>
            <a:ext cx="434549" cy="200701"/>
            <a:chOff x="8902700" y="2070100"/>
            <a:chExt cx="434549" cy="200701"/>
          </a:xfrm>
        </p:grpSpPr>
        <p:sp>
          <p:nvSpPr>
            <p:cNvPr id="90" name="SMARTInkShape-3446">
              <a:extLst>
                <a:ext uri="{FF2B5EF4-FFF2-40B4-BE49-F238E27FC236}">
                  <a16:creationId xmlns:a16="http://schemas.microsoft.com/office/drawing/2014/main" xmlns="" id="{54BCC0AD-E8C7-45A7-BB08-D204E7BEB0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208071" y="2070100"/>
              <a:ext cx="129178" cy="200701"/>
            </a:xfrm>
            <a:custGeom>
              <a:avLst/>
              <a:gdLst/>
              <a:ahLst/>
              <a:cxnLst/>
              <a:rect l="0" t="0" r="0" b="0"/>
              <a:pathLst>
                <a:path w="129178" h="200701">
                  <a:moveTo>
                    <a:pt x="113729" y="63500"/>
                  </a:moveTo>
                  <a:lnTo>
                    <a:pt x="113729" y="63500"/>
                  </a:lnTo>
                  <a:lnTo>
                    <a:pt x="109365" y="53361"/>
                  </a:lnTo>
                  <a:lnTo>
                    <a:pt x="108261" y="45823"/>
                  </a:lnTo>
                  <a:lnTo>
                    <a:pt x="105850" y="42543"/>
                  </a:lnTo>
                  <a:lnTo>
                    <a:pt x="97527" y="37017"/>
                  </a:lnTo>
                  <a:lnTo>
                    <a:pt x="80941" y="33311"/>
                  </a:lnTo>
                  <a:lnTo>
                    <a:pt x="55880" y="38954"/>
                  </a:lnTo>
                  <a:lnTo>
                    <a:pt x="26111" y="59677"/>
                  </a:lnTo>
                  <a:lnTo>
                    <a:pt x="5060" y="91530"/>
                  </a:lnTo>
                  <a:lnTo>
                    <a:pt x="286" y="115469"/>
                  </a:lnTo>
                  <a:lnTo>
                    <a:pt x="0" y="127779"/>
                  </a:lnTo>
                  <a:lnTo>
                    <a:pt x="7208" y="150865"/>
                  </a:lnTo>
                  <a:lnTo>
                    <a:pt x="20525" y="172179"/>
                  </a:lnTo>
                  <a:lnTo>
                    <a:pt x="38203" y="191059"/>
                  </a:lnTo>
                  <a:lnTo>
                    <a:pt x="47857" y="196517"/>
                  </a:lnTo>
                  <a:lnTo>
                    <a:pt x="67990" y="200700"/>
                  </a:lnTo>
                  <a:lnTo>
                    <a:pt x="88696" y="194563"/>
                  </a:lnTo>
                  <a:lnTo>
                    <a:pt x="99157" y="188975"/>
                  </a:lnTo>
                  <a:lnTo>
                    <a:pt x="114544" y="171478"/>
                  </a:lnTo>
                  <a:lnTo>
                    <a:pt x="120622" y="160885"/>
                  </a:lnTo>
                  <a:lnTo>
                    <a:pt x="129177" y="115638"/>
                  </a:lnTo>
                  <a:lnTo>
                    <a:pt x="124969" y="68757"/>
                  </a:lnTo>
                  <a:lnTo>
                    <a:pt x="110963" y="42318"/>
                  </a:lnTo>
                  <a:lnTo>
                    <a:pt x="101302" y="30329"/>
                  </a:lnTo>
                  <a:lnTo>
                    <a:pt x="73633" y="15126"/>
                  </a:lnTo>
                  <a:lnTo>
                    <a:pt x="24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447">
              <a:extLst>
                <a:ext uri="{FF2B5EF4-FFF2-40B4-BE49-F238E27FC236}">
                  <a16:creationId xmlns:a16="http://schemas.microsoft.com/office/drawing/2014/main" xmlns="" id="{8EE22B16-4FF8-4DAE-97BB-EB408BD2A86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909050" y="2216150"/>
              <a:ext cx="196851" cy="5057"/>
            </a:xfrm>
            <a:custGeom>
              <a:avLst/>
              <a:gdLst/>
              <a:ahLst/>
              <a:cxnLst/>
              <a:rect l="0" t="0" r="0" b="0"/>
              <a:pathLst>
                <a:path w="196851" h="5057">
                  <a:moveTo>
                    <a:pt x="0" y="0"/>
                  </a:moveTo>
                  <a:lnTo>
                    <a:pt x="0" y="0"/>
                  </a:lnTo>
                  <a:lnTo>
                    <a:pt x="35155" y="5026"/>
                  </a:lnTo>
                  <a:lnTo>
                    <a:pt x="65719" y="5056"/>
                  </a:lnTo>
                  <a:lnTo>
                    <a:pt x="105173" y="2717"/>
                  </a:lnTo>
                  <a:lnTo>
                    <a:pt x="142934" y="120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448">
              <a:extLst>
                <a:ext uri="{FF2B5EF4-FFF2-40B4-BE49-F238E27FC236}">
                  <a16:creationId xmlns:a16="http://schemas.microsoft.com/office/drawing/2014/main" xmlns="" id="{143F8BFE-96FC-436D-A870-A6A58830CA4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902700" y="2127511"/>
              <a:ext cx="203201" cy="6090"/>
            </a:xfrm>
            <a:custGeom>
              <a:avLst/>
              <a:gdLst/>
              <a:ahLst/>
              <a:cxnLst/>
              <a:rect l="0" t="0" r="0" b="0"/>
              <a:pathLst>
                <a:path w="203201" h="6090">
                  <a:moveTo>
                    <a:pt x="0" y="6089"/>
                  </a:moveTo>
                  <a:lnTo>
                    <a:pt x="0" y="6089"/>
                  </a:lnTo>
                  <a:lnTo>
                    <a:pt x="37902" y="2718"/>
                  </a:lnTo>
                  <a:lnTo>
                    <a:pt x="72820" y="1063"/>
                  </a:lnTo>
                  <a:lnTo>
                    <a:pt x="112092" y="327"/>
                  </a:lnTo>
                  <a:lnTo>
                    <a:pt x="148361" y="0"/>
                  </a:lnTo>
                  <a:lnTo>
                    <a:pt x="2032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95">
            <a:extLst>
              <a:ext uri="{FF2B5EF4-FFF2-40B4-BE49-F238E27FC236}">
                <a16:creationId xmlns:a16="http://schemas.microsoft.com/office/drawing/2014/main" xmlns="" id="{FC140EA0-B0EF-455C-8458-CDB1504E2603}"/>
              </a:ext>
            </a:extLst>
          </p:cNvPr>
          <p:cNvGrpSpPr/>
          <p:nvPr/>
        </p:nvGrpSpPr>
        <p:grpSpPr>
          <a:xfrm>
            <a:off x="3742798" y="2998345"/>
            <a:ext cx="372586" cy="303656"/>
            <a:chOff x="3742798" y="2998345"/>
            <a:chExt cx="372586" cy="303656"/>
          </a:xfrm>
        </p:grpSpPr>
        <p:sp>
          <p:nvSpPr>
            <p:cNvPr id="94" name="SMARTInkShape-3449">
              <a:extLst>
                <a:ext uri="{FF2B5EF4-FFF2-40B4-BE49-F238E27FC236}">
                  <a16:creationId xmlns:a16="http://schemas.microsoft.com/office/drawing/2014/main" xmlns="" id="{AAE1A134-5600-4B95-9217-424BE831873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56050" y="2998345"/>
              <a:ext cx="159334" cy="303656"/>
            </a:xfrm>
            <a:custGeom>
              <a:avLst/>
              <a:gdLst/>
              <a:ahLst/>
              <a:cxnLst/>
              <a:rect l="0" t="0" r="0" b="0"/>
              <a:pathLst>
                <a:path w="159334" h="303656">
                  <a:moveTo>
                    <a:pt x="25400" y="11555"/>
                  </a:moveTo>
                  <a:lnTo>
                    <a:pt x="25400" y="11555"/>
                  </a:lnTo>
                  <a:lnTo>
                    <a:pt x="18658" y="8184"/>
                  </a:lnTo>
                  <a:lnTo>
                    <a:pt x="18083" y="6486"/>
                  </a:lnTo>
                  <a:lnTo>
                    <a:pt x="19111" y="4648"/>
                  </a:lnTo>
                  <a:lnTo>
                    <a:pt x="21207" y="2717"/>
                  </a:lnTo>
                  <a:lnTo>
                    <a:pt x="41012" y="0"/>
                  </a:lnTo>
                  <a:lnTo>
                    <a:pt x="75966" y="9307"/>
                  </a:lnTo>
                  <a:lnTo>
                    <a:pt x="114230" y="32212"/>
                  </a:lnTo>
                  <a:lnTo>
                    <a:pt x="145637" y="68084"/>
                  </a:lnTo>
                  <a:lnTo>
                    <a:pt x="156450" y="95710"/>
                  </a:lnTo>
                  <a:lnTo>
                    <a:pt x="159333" y="109992"/>
                  </a:lnTo>
                  <a:lnTo>
                    <a:pt x="155011" y="142794"/>
                  </a:lnTo>
                  <a:lnTo>
                    <a:pt x="142271" y="177128"/>
                  </a:lnTo>
                  <a:lnTo>
                    <a:pt x="109888" y="223518"/>
                  </a:lnTo>
                  <a:lnTo>
                    <a:pt x="66583" y="262272"/>
                  </a:lnTo>
                  <a:lnTo>
                    <a:pt x="20835" y="291639"/>
                  </a:lnTo>
                  <a:lnTo>
                    <a:pt x="0" y="30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450">
              <a:extLst>
                <a:ext uri="{FF2B5EF4-FFF2-40B4-BE49-F238E27FC236}">
                  <a16:creationId xmlns:a16="http://schemas.microsoft.com/office/drawing/2014/main" xmlns="" id="{DB10F694-2FA5-4CF9-8F94-26CB158E230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742798" y="3175000"/>
              <a:ext cx="321203" cy="63240"/>
            </a:xfrm>
            <a:custGeom>
              <a:avLst/>
              <a:gdLst/>
              <a:ahLst/>
              <a:cxnLst/>
              <a:rect l="0" t="0" r="0" b="0"/>
              <a:pathLst>
                <a:path w="321203" h="63240">
                  <a:moveTo>
                    <a:pt x="16402" y="57150"/>
                  </a:moveTo>
                  <a:lnTo>
                    <a:pt x="16402" y="57150"/>
                  </a:lnTo>
                  <a:lnTo>
                    <a:pt x="0" y="62617"/>
                  </a:lnTo>
                  <a:lnTo>
                    <a:pt x="11621" y="63239"/>
                  </a:lnTo>
                  <a:lnTo>
                    <a:pt x="49793" y="56680"/>
                  </a:lnTo>
                  <a:lnTo>
                    <a:pt x="89098" y="49650"/>
                  </a:lnTo>
                  <a:lnTo>
                    <a:pt x="134084" y="41822"/>
                  </a:lnTo>
                  <a:lnTo>
                    <a:pt x="179947" y="33640"/>
                  </a:lnTo>
                  <a:lnTo>
                    <a:pt x="222439" y="25299"/>
                  </a:lnTo>
                  <a:lnTo>
                    <a:pt x="260374" y="16888"/>
                  </a:lnTo>
                  <a:lnTo>
                    <a:pt x="321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451">
              <a:extLst>
                <a:ext uri="{FF2B5EF4-FFF2-40B4-BE49-F238E27FC236}">
                  <a16:creationId xmlns:a16="http://schemas.microsoft.com/office/drawing/2014/main" xmlns="" id="{8FBC50CC-2622-4384-861D-E6D8F67C28C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10000" y="3131433"/>
              <a:ext cx="215901" cy="5468"/>
            </a:xfrm>
            <a:custGeom>
              <a:avLst/>
              <a:gdLst/>
              <a:ahLst/>
              <a:cxnLst/>
              <a:rect l="0" t="0" r="0" b="0"/>
              <a:pathLst>
                <a:path w="215901" h="5468">
                  <a:moveTo>
                    <a:pt x="0" y="5467"/>
                  </a:moveTo>
                  <a:lnTo>
                    <a:pt x="0" y="5467"/>
                  </a:lnTo>
                  <a:lnTo>
                    <a:pt x="37590" y="4761"/>
                  </a:lnTo>
                  <a:lnTo>
                    <a:pt x="81301" y="1103"/>
                  </a:lnTo>
                  <a:lnTo>
                    <a:pt x="113509" y="0"/>
                  </a:lnTo>
                  <a:lnTo>
                    <a:pt x="160005" y="2750"/>
                  </a:lnTo>
                  <a:lnTo>
                    <a:pt x="2159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3452">
            <a:extLst>
              <a:ext uri="{FF2B5EF4-FFF2-40B4-BE49-F238E27FC236}">
                <a16:creationId xmlns:a16="http://schemas.microsoft.com/office/drawing/2014/main" xmlns="" id="{4FC3DCA8-3110-43C4-BD43-6CC65417D4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102499" y="2495550"/>
            <a:ext cx="425552" cy="31487"/>
          </a:xfrm>
          <a:custGeom>
            <a:avLst/>
            <a:gdLst/>
            <a:ahLst/>
            <a:cxnLst/>
            <a:rect l="0" t="0" r="0" b="0"/>
            <a:pathLst>
              <a:path w="425552" h="31487">
                <a:moveTo>
                  <a:pt x="38201" y="0"/>
                </a:moveTo>
                <a:lnTo>
                  <a:pt x="38201" y="0"/>
                </a:lnTo>
                <a:lnTo>
                  <a:pt x="12961" y="5467"/>
                </a:lnTo>
                <a:lnTo>
                  <a:pt x="12907" y="6467"/>
                </a:lnTo>
                <a:lnTo>
                  <a:pt x="18492" y="9460"/>
                </a:lnTo>
                <a:lnTo>
                  <a:pt x="46845" y="11260"/>
                </a:lnTo>
                <a:lnTo>
                  <a:pt x="92137" y="12060"/>
                </a:lnTo>
                <a:lnTo>
                  <a:pt x="120020" y="12273"/>
                </a:lnTo>
                <a:lnTo>
                  <a:pt x="149897" y="12416"/>
                </a:lnTo>
                <a:lnTo>
                  <a:pt x="179692" y="13216"/>
                </a:lnTo>
                <a:lnTo>
                  <a:pt x="209433" y="14455"/>
                </a:lnTo>
                <a:lnTo>
                  <a:pt x="239139" y="15986"/>
                </a:lnTo>
                <a:lnTo>
                  <a:pt x="266704" y="17008"/>
                </a:lnTo>
                <a:lnTo>
                  <a:pt x="292842" y="17688"/>
                </a:lnTo>
                <a:lnTo>
                  <a:pt x="336935" y="18445"/>
                </a:lnTo>
                <a:lnTo>
                  <a:pt x="370132" y="19576"/>
                </a:lnTo>
                <a:lnTo>
                  <a:pt x="373083" y="20812"/>
                </a:lnTo>
                <a:lnTo>
                  <a:pt x="373639" y="22341"/>
                </a:lnTo>
                <a:lnTo>
                  <a:pt x="329741" y="24796"/>
                </a:lnTo>
                <a:lnTo>
                  <a:pt x="283720" y="25131"/>
                </a:lnTo>
                <a:lnTo>
                  <a:pt x="256208" y="25221"/>
                </a:lnTo>
                <a:lnTo>
                  <a:pt x="226578" y="25281"/>
                </a:lnTo>
                <a:lnTo>
                  <a:pt x="195536" y="25321"/>
                </a:lnTo>
                <a:lnTo>
                  <a:pt x="164257" y="26052"/>
                </a:lnTo>
                <a:lnTo>
                  <a:pt x="132822" y="27246"/>
                </a:lnTo>
                <a:lnTo>
                  <a:pt x="101282" y="28747"/>
                </a:lnTo>
                <a:lnTo>
                  <a:pt x="74610" y="29748"/>
                </a:lnTo>
                <a:lnTo>
                  <a:pt x="29923" y="30860"/>
                </a:lnTo>
                <a:lnTo>
                  <a:pt x="0" y="31486"/>
                </a:lnTo>
                <a:lnTo>
                  <a:pt x="31020" y="30992"/>
                </a:lnTo>
                <a:lnTo>
                  <a:pt x="77343" y="28356"/>
                </a:lnTo>
                <a:lnTo>
                  <a:pt x="105923" y="27371"/>
                </a:lnTo>
                <a:lnTo>
                  <a:pt x="136971" y="26713"/>
                </a:lnTo>
                <a:lnTo>
                  <a:pt x="169664" y="26276"/>
                </a:lnTo>
                <a:lnTo>
                  <a:pt x="202043" y="25278"/>
                </a:lnTo>
                <a:lnTo>
                  <a:pt x="234212" y="23908"/>
                </a:lnTo>
                <a:lnTo>
                  <a:pt x="266241" y="22288"/>
                </a:lnTo>
                <a:lnTo>
                  <a:pt x="293944" y="21914"/>
                </a:lnTo>
                <a:lnTo>
                  <a:pt x="318763" y="22371"/>
                </a:lnTo>
                <a:lnTo>
                  <a:pt x="361156" y="24054"/>
                </a:lnTo>
                <a:lnTo>
                  <a:pt x="404589" y="25001"/>
                </a:lnTo>
                <a:lnTo>
                  <a:pt x="425551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697">
            <a:extLst>
              <a:ext uri="{FF2B5EF4-FFF2-40B4-BE49-F238E27FC236}">
                <a16:creationId xmlns:a16="http://schemas.microsoft.com/office/drawing/2014/main" xmlns="" id="{1C5870CF-1C43-4564-9AFB-1C754B81EBE1}"/>
              </a:ext>
            </a:extLst>
          </p:cNvPr>
          <p:cNvGrpSpPr/>
          <p:nvPr/>
        </p:nvGrpSpPr>
        <p:grpSpPr>
          <a:xfrm>
            <a:off x="4678219" y="2965450"/>
            <a:ext cx="1362520" cy="549045"/>
            <a:chOff x="4678219" y="2965450"/>
            <a:chExt cx="1362520" cy="549045"/>
          </a:xfrm>
        </p:grpSpPr>
        <p:sp>
          <p:nvSpPr>
            <p:cNvPr id="99" name="SMARTInkShape-3453">
              <a:extLst>
                <a:ext uri="{FF2B5EF4-FFF2-40B4-BE49-F238E27FC236}">
                  <a16:creationId xmlns:a16="http://schemas.microsoft.com/office/drawing/2014/main" xmlns="" id="{654F1C08-F87C-4FC3-BDDD-9E0D82FA7A8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27700" y="318770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133350" y="0"/>
                  </a:moveTo>
                  <a:lnTo>
                    <a:pt x="133350" y="0"/>
                  </a:lnTo>
                  <a:lnTo>
                    <a:pt x="129979" y="3371"/>
                  </a:lnTo>
                  <a:lnTo>
                    <a:pt x="124561" y="5026"/>
                  </a:lnTo>
                  <a:lnTo>
                    <a:pt x="118155" y="6467"/>
                  </a:lnTo>
                  <a:lnTo>
                    <a:pt x="112956" y="9460"/>
                  </a:lnTo>
                  <a:lnTo>
                    <a:pt x="99320" y="21853"/>
                  </a:lnTo>
                  <a:lnTo>
                    <a:pt x="74339" y="60918"/>
                  </a:lnTo>
                  <a:lnTo>
                    <a:pt x="46877" y="101933"/>
                  </a:lnTo>
                  <a:lnTo>
                    <a:pt x="19220" y="147403"/>
                  </a:lnTo>
                  <a:lnTo>
                    <a:pt x="6009" y="18415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54">
              <a:extLst>
                <a:ext uri="{FF2B5EF4-FFF2-40B4-BE49-F238E27FC236}">
                  <a16:creationId xmlns:a16="http://schemas.microsoft.com/office/drawing/2014/main" xmlns="" id="{4F67D41F-2C66-46F0-8DE2-6570B779961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93760" y="3125807"/>
              <a:ext cx="146979" cy="388688"/>
            </a:xfrm>
            <a:custGeom>
              <a:avLst/>
              <a:gdLst/>
              <a:ahLst/>
              <a:cxnLst/>
              <a:rect l="0" t="0" r="0" b="0"/>
              <a:pathLst>
                <a:path w="146979" h="388688">
                  <a:moveTo>
                    <a:pt x="18090" y="246043"/>
                  </a:moveTo>
                  <a:lnTo>
                    <a:pt x="18090" y="246043"/>
                  </a:lnTo>
                  <a:lnTo>
                    <a:pt x="14719" y="252785"/>
                  </a:lnTo>
                  <a:lnTo>
                    <a:pt x="12002" y="299040"/>
                  </a:lnTo>
                  <a:lnTo>
                    <a:pt x="11791" y="341570"/>
                  </a:lnTo>
                  <a:lnTo>
                    <a:pt x="9868" y="374848"/>
                  </a:lnTo>
                  <a:lnTo>
                    <a:pt x="6275" y="388687"/>
                  </a:lnTo>
                  <a:lnTo>
                    <a:pt x="5274" y="388411"/>
                  </a:lnTo>
                  <a:lnTo>
                    <a:pt x="2281" y="384342"/>
                  </a:lnTo>
                  <a:lnTo>
                    <a:pt x="0" y="357262"/>
                  </a:lnTo>
                  <a:lnTo>
                    <a:pt x="3230" y="320404"/>
                  </a:lnTo>
                  <a:lnTo>
                    <a:pt x="6067" y="297733"/>
                  </a:lnTo>
                  <a:lnTo>
                    <a:pt x="9368" y="271331"/>
                  </a:lnTo>
                  <a:lnTo>
                    <a:pt x="12981" y="242440"/>
                  </a:lnTo>
                  <a:lnTo>
                    <a:pt x="16801" y="211891"/>
                  </a:lnTo>
                  <a:lnTo>
                    <a:pt x="21464" y="182353"/>
                  </a:lnTo>
                  <a:lnTo>
                    <a:pt x="26689" y="153488"/>
                  </a:lnTo>
                  <a:lnTo>
                    <a:pt x="32289" y="125073"/>
                  </a:lnTo>
                  <a:lnTo>
                    <a:pt x="44155" y="80330"/>
                  </a:lnTo>
                  <a:lnTo>
                    <a:pt x="62737" y="33019"/>
                  </a:lnTo>
                  <a:lnTo>
                    <a:pt x="75328" y="13077"/>
                  </a:lnTo>
                  <a:lnTo>
                    <a:pt x="87979" y="1862"/>
                  </a:lnTo>
                  <a:lnTo>
                    <a:pt x="92905" y="0"/>
                  </a:lnTo>
                  <a:lnTo>
                    <a:pt x="96894" y="170"/>
                  </a:lnTo>
                  <a:lnTo>
                    <a:pt x="100260" y="1694"/>
                  </a:lnTo>
                  <a:lnTo>
                    <a:pt x="102503" y="6238"/>
                  </a:lnTo>
                  <a:lnTo>
                    <a:pt x="104996" y="20695"/>
                  </a:lnTo>
                  <a:lnTo>
                    <a:pt x="100821" y="62379"/>
                  </a:lnTo>
                  <a:lnTo>
                    <a:pt x="86544" y="104595"/>
                  </a:lnTo>
                  <a:lnTo>
                    <a:pt x="82242" y="125929"/>
                  </a:lnTo>
                  <a:lnTo>
                    <a:pt x="82025" y="129984"/>
                  </a:lnTo>
                  <a:lnTo>
                    <a:pt x="83291" y="133393"/>
                  </a:lnTo>
                  <a:lnTo>
                    <a:pt x="88461" y="139061"/>
                  </a:lnTo>
                  <a:lnTo>
                    <a:pt x="125737" y="160734"/>
                  </a:lnTo>
                  <a:lnTo>
                    <a:pt x="139434" y="177257"/>
                  </a:lnTo>
                  <a:lnTo>
                    <a:pt x="145634" y="189365"/>
                  </a:lnTo>
                  <a:lnTo>
                    <a:pt x="146978" y="201803"/>
                  </a:lnTo>
                  <a:lnTo>
                    <a:pt x="144518" y="214386"/>
                  </a:lnTo>
                  <a:lnTo>
                    <a:pt x="138721" y="227034"/>
                  </a:lnTo>
                  <a:lnTo>
                    <a:pt x="124153" y="242684"/>
                  </a:lnTo>
                  <a:lnTo>
                    <a:pt x="112501" y="248078"/>
                  </a:lnTo>
                  <a:lnTo>
                    <a:pt x="75240" y="2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455">
              <a:extLst>
                <a:ext uri="{FF2B5EF4-FFF2-40B4-BE49-F238E27FC236}">
                  <a16:creationId xmlns:a16="http://schemas.microsoft.com/office/drawing/2014/main" xmlns="" id="{A31E9F8F-D75E-4280-B2C7-4F083202AD9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38530" y="2965450"/>
              <a:ext cx="281221" cy="50801"/>
            </a:xfrm>
            <a:custGeom>
              <a:avLst/>
              <a:gdLst/>
              <a:ahLst/>
              <a:cxnLst/>
              <a:rect l="0" t="0" r="0" b="0"/>
              <a:pathLst>
                <a:path w="281221" h="50801">
                  <a:moveTo>
                    <a:pt x="8170" y="50800"/>
                  </a:moveTo>
                  <a:lnTo>
                    <a:pt x="8170" y="50800"/>
                  </a:lnTo>
                  <a:lnTo>
                    <a:pt x="1428" y="50800"/>
                  </a:lnTo>
                  <a:lnTo>
                    <a:pt x="148" y="50094"/>
                  </a:lnTo>
                  <a:lnTo>
                    <a:pt x="0" y="48918"/>
                  </a:lnTo>
                  <a:lnTo>
                    <a:pt x="607" y="47429"/>
                  </a:lnTo>
                  <a:lnTo>
                    <a:pt x="31800" y="38591"/>
                  </a:lnTo>
                  <a:lnTo>
                    <a:pt x="73235" y="29146"/>
                  </a:lnTo>
                  <a:lnTo>
                    <a:pt x="98113" y="23664"/>
                  </a:lnTo>
                  <a:lnTo>
                    <a:pt x="123871" y="19303"/>
                  </a:lnTo>
                  <a:lnTo>
                    <a:pt x="150215" y="15691"/>
                  </a:lnTo>
                  <a:lnTo>
                    <a:pt x="176950" y="12577"/>
                  </a:lnTo>
                  <a:lnTo>
                    <a:pt x="221707" y="7236"/>
                  </a:lnTo>
                  <a:lnTo>
                    <a:pt x="281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456">
              <a:extLst>
                <a:ext uri="{FF2B5EF4-FFF2-40B4-BE49-F238E27FC236}">
                  <a16:creationId xmlns:a16="http://schemas.microsoft.com/office/drawing/2014/main" xmlns="" id="{03221D75-5663-4DF4-B3B1-6F45F600F0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61000" y="299085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9050" y="36628"/>
                  </a:lnTo>
                  <a:lnTo>
                    <a:pt x="19050" y="74666"/>
                  </a:lnTo>
                  <a:lnTo>
                    <a:pt x="15679" y="117217"/>
                  </a:lnTo>
                  <a:lnTo>
                    <a:pt x="13583" y="15436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57">
              <a:extLst>
                <a:ext uri="{FF2B5EF4-FFF2-40B4-BE49-F238E27FC236}">
                  <a16:creationId xmlns:a16="http://schemas.microsoft.com/office/drawing/2014/main" xmlns="" id="{01DBCDD0-7FD8-461B-9EED-6F7D927ECC2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142570" y="3105673"/>
              <a:ext cx="178731" cy="287094"/>
            </a:xfrm>
            <a:custGeom>
              <a:avLst/>
              <a:gdLst/>
              <a:ahLst/>
              <a:cxnLst/>
              <a:rect l="0" t="0" r="0" b="0"/>
              <a:pathLst>
                <a:path w="178731" h="287094">
                  <a:moveTo>
                    <a:pt x="178730" y="12177"/>
                  </a:moveTo>
                  <a:lnTo>
                    <a:pt x="178730" y="12177"/>
                  </a:lnTo>
                  <a:lnTo>
                    <a:pt x="178730" y="5435"/>
                  </a:lnTo>
                  <a:lnTo>
                    <a:pt x="178024" y="3449"/>
                  </a:lnTo>
                  <a:lnTo>
                    <a:pt x="176848" y="2125"/>
                  </a:lnTo>
                  <a:lnTo>
                    <a:pt x="173661" y="654"/>
                  </a:lnTo>
                  <a:lnTo>
                    <a:pt x="169892" y="0"/>
                  </a:lnTo>
                  <a:lnTo>
                    <a:pt x="163983" y="3472"/>
                  </a:lnTo>
                  <a:lnTo>
                    <a:pt x="145322" y="23941"/>
                  </a:lnTo>
                  <a:lnTo>
                    <a:pt x="120696" y="60505"/>
                  </a:lnTo>
                  <a:lnTo>
                    <a:pt x="97433" y="94804"/>
                  </a:lnTo>
                  <a:lnTo>
                    <a:pt x="72748" y="132861"/>
                  </a:lnTo>
                  <a:lnTo>
                    <a:pt x="52369" y="170942"/>
                  </a:lnTo>
                  <a:lnTo>
                    <a:pt x="25030" y="217968"/>
                  </a:lnTo>
                  <a:lnTo>
                    <a:pt x="5716" y="265304"/>
                  </a:lnTo>
                  <a:lnTo>
                    <a:pt x="0" y="282017"/>
                  </a:lnTo>
                  <a:lnTo>
                    <a:pt x="309" y="285909"/>
                  </a:lnTo>
                  <a:lnTo>
                    <a:pt x="2633" y="287093"/>
                  </a:lnTo>
                  <a:lnTo>
                    <a:pt x="13630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58">
              <a:extLst>
                <a:ext uri="{FF2B5EF4-FFF2-40B4-BE49-F238E27FC236}">
                  <a16:creationId xmlns:a16="http://schemas.microsoft.com/office/drawing/2014/main" xmlns="" id="{B693E086-146C-4E1E-9145-D19955088E0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82979" y="3126227"/>
              <a:ext cx="219272" cy="277374"/>
            </a:xfrm>
            <a:custGeom>
              <a:avLst/>
              <a:gdLst/>
              <a:ahLst/>
              <a:cxnLst/>
              <a:rect l="0" t="0" r="0" b="0"/>
              <a:pathLst>
                <a:path w="219272" h="277374">
                  <a:moveTo>
                    <a:pt x="3371" y="17023"/>
                  </a:moveTo>
                  <a:lnTo>
                    <a:pt x="3371" y="17023"/>
                  </a:lnTo>
                  <a:lnTo>
                    <a:pt x="0" y="13652"/>
                  </a:lnTo>
                  <a:lnTo>
                    <a:pt x="418" y="11248"/>
                  </a:lnTo>
                  <a:lnTo>
                    <a:pt x="4646" y="4814"/>
                  </a:lnTo>
                  <a:lnTo>
                    <a:pt x="9347" y="1014"/>
                  </a:lnTo>
                  <a:lnTo>
                    <a:pt x="11588" y="0"/>
                  </a:lnTo>
                  <a:lnTo>
                    <a:pt x="24856" y="1944"/>
                  </a:lnTo>
                  <a:lnTo>
                    <a:pt x="42192" y="10360"/>
                  </a:lnTo>
                  <a:lnTo>
                    <a:pt x="77079" y="52564"/>
                  </a:lnTo>
                  <a:lnTo>
                    <a:pt x="104232" y="91759"/>
                  </a:lnTo>
                  <a:lnTo>
                    <a:pt x="132034" y="135358"/>
                  </a:lnTo>
                  <a:lnTo>
                    <a:pt x="160732" y="175087"/>
                  </a:lnTo>
                  <a:lnTo>
                    <a:pt x="183346" y="213670"/>
                  </a:lnTo>
                  <a:lnTo>
                    <a:pt x="207432" y="260726"/>
                  </a:lnTo>
                  <a:lnTo>
                    <a:pt x="219271" y="27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59">
              <a:extLst>
                <a:ext uri="{FF2B5EF4-FFF2-40B4-BE49-F238E27FC236}">
                  <a16:creationId xmlns:a16="http://schemas.microsoft.com/office/drawing/2014/main" xmlns="" id="{A8CABE4C-407F-4520-BF4E-1E6AF4962EC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78219" y="3149123"/>
              <a:ext cx="192232" cy="249575"/>
            </a:xfrm>
            <a:custGeom>
              <a:avLst/>
              <a:gdLst/>
              <a:ahLst/>
              <a:cxnLst/>
              <a:rect l="0" t="0" r="0" b="0"/>
              <a:pathLst>
                <a:path w="192232" h="249575">
                  <a:moveTo>
                    <a:pt x="20781" y="89377"/>
                  </a:moveTo>
                  <a:lnTo>
                    <a:pt x="20781" y="89377"/>
                  </a:lnTo>
                  <a:lnTo>
                    <a:pt x="5854" y="74450"/>
                  </a:lnTo>
                  <a:lnTo>
                    <a:pt x="3563" y="68396"/>
                  </a:lnTo>
                  <a:lnTo>
                    <a:pt x="2093" y="53012"/>
                  </a:lnTo>
                  <a:lnTo>
                    <a:pt x="11299" y="40994"/>
                  </a:lnTo>
                  <a:lnTo>
                    <a:pt x="42583" y="17026"/>
                  </a:lnTo>
                  <a:lnTo>
                    <a:pt x="70907" y="3107"/>
                  </a:lnTo>
                  <a:lnTo>
                    <a:pt x="89391" y="0"/>
                  </a:lnTo>
                  <a:lnTo>
                    <a:pt x="98271" y="159"/>
                  </a:lnTo>
                  <a:lnTo>
                    <a:pt x="105602" y="2382"/>
                  </a:lnTo>
                  <a:lnTo>
                    <a:pt x="117510" y="10496"/>
                  </a:lnTo>
                  <a:lnTo>
                    <a:pt x="123744" y="28683"/>
                  </a:lnTo>
                  <a:lnTo>
                    <a:pt x="125406" y="40448"/>
                  </a:lnTo>
                  <a:lnTo>
                    <a:pt x="115964" y="70453"/>
                  </a:lnTo>
                  <a:lnTo>
                    <a:pt x="97657" y="103544"/>
                  </a:lnTo>
                  <a:lnTo>
                    <a:pt x="63550" y="149235"/>
                  </a:lnTo>
                  <a:lnTo>
                    <a:pt x="28750" y="188487"/>
                  </a:lnTo>
                  <a:lnTo>
                    <a:pt x="2600" y="223986"/>
                  </a:lnTo>
                  <a:lnTo>
                    <a:pt x="193" y="229916"/>
                  </a:lnTo>
                  <a:lnTo>
                    <a:pt x="0" y="234575"/>
                  </a:lnTo>
                  <a:lnTo>
                    <a:pt x="1283" y="238387"/>
                  </a:lnTo>
                  <a:lnTo>
                    <a:pt x="3549" y="241634"/>
                  </a:lnTo>
                  <a:lnTo>
                    <a:pt x="26964" y="249574"/>
                  </a:lnTo>
                  <a:lnTo>
                    <a:pt x="74213" y="248439"/>
                  </a:lnTo>
                  <a:lnTo>
                    <a:pt x="119476" y="243359"/>
                  </a:lnTo>
                  <a:lnTo>
                    <a:pt x="160953" y="238091"/>
                  </a:lnTo>
                  <a:lnTo>
                    <a:pt x="192231" y="23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60">
              <a:extLst>
                <a:ext uri="{FF2B5EF4-FFF2-40B4-BE49-F238E27FC236}">
                  <a16:creationId xmlns:a16="http://schemas.microsoft.com/office/drawing/2014/main" xmlns="" id="{E951773B-DAFB-4228-A67D-C5FFE93F5F3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64200" y="3169533"/>
              <a:ext cx="146051" cy="234068"/>
            </a:xfrm>
            <a:custGeom>
              <a:avLst/>
              <a:gdLst/>
              <a:ahLst/>
              <a:cxnLst/>
              <a:rect l="0" t="0" r="0" b="0"/>
              <a:pathLst>
                <a:path w="14605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309" y="47486"/>
                  </a:lnTo>
                  <a:lnTo>
                    <a:pt x="77744" y="86591"/>
                  </a:lnTo>
                  <a:lnTo>
                    <a:pt x="110994" y="130163"/>
                  </a:lnTo>
                  <a:lnTo>
                    <a:pt x="133076" y="169884"/>
                  </a:lnTo>
                  <a:lnTo>
                    <a:pt x="143487" y="214490"/>
                  </a:lnTo>
                  <a:lnTo>
                    <a:pt x="1460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98">
            <a:extLst>
              <a:ext uri="{FF2B5EF4-FFF2-40B4-BE49-F238E27FC236}">
                <a16:creationId xmlns:a16="http://schemas.microsoft.com/office/drawing/2014/main" xmlns="" id="{46547E6D-7B8A-4324-ACB8-14934C1EFD4C}"/>
              </a:ext>
            </a:extLst>
          </p:cNvPr>
          <p:cNvGrpSpPr/>
          <p:nvPr/>
        </p:nvGrpSpPr>
        <p:grpSpPr>
          <a:xfrm>
            <a:off x="6381750" y="3214424"/>
            <a:ext cx="158751" cy="111571"/>
            <a:chOff x="6381750" y="3214424"/>
            <a:chExt cx="158751" cy="111571"/>
          </a:xfrm>
        </p:grpSpPr>
        <p:sp>
          <p:nvSpPr>
            <p:cNvPr id="108" name="SMARTInkShape-3461">
              <a:extLst>
                <a:ext uri="{FF2B5EF4-FFF2-40B4-BE49-F238E27FC236}">
                  <a16:creationId xmlns:a16="http://schemas.microsoft.com/office/drawing/2014/main" xmlns="" id="{094E7B35-A99C-432E-8F7E-3E8B8ABC216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84729" y="3308350"/>
              <a:ext cx="155772" cy="17645"/>
            </a:xfrm>
            <a:custGeom>
              <a:avLst/>
              <a:gdLst/>
              <a:ahLst/>
              <a:cxnLst/>
              <a:rect l="0" t="0" r="0" b="0"/>
              <a:pathLst>
                <a:path w="155772" h="17645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123" y="9434"/>
                  </a:lnTo>
                  <a:lnTo>
                    <a:pt x="8016" y="14305"/>
                  </a:lnTo>
                  <a:lnTo>
                    <a:pt x="33910" y="17644"/>
                  </a:lnTo>
                  <a:lnTo>
                    <a:pt x="78507" y="11892"/>
                  </a:lnTo>
                  <a:lnTo>
                    <a:pt x="125195" y="7992"/>
                  </a:lnTo>
                  <a:lnTo>
                    <a:pt x="1557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62">
              <a:extLst>
                <a:ext uri="{FF2B5EF4-FFF2-40B4-BE49-F238E27FC236}">
                  <a16:creationId xmlns:a16="http://schemas.microsoft.com/office/drawing/2014/main" xmlns="" id="{E3C502EF-FF8A-4E1A-9FBF-D4C47478E61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81750" y="3214424"/>
              <a:ext cx="127001" cy="5027"/>
            </a:xfrm>
            <a:custGeom>
              <a:avLst/>
              <a:gdLst/>
              <a:ahLst/>
              <a:cxnLst/>
              <a:rect l="0" t="0" r="0" b="0"/>
              <a:pathLst>
                <a:path w="127001" h="5027">
                  <a:moveTo>
                    <a:pt x="0" y="5026"/>
                  </a:moveTo>
                  <a:lnTo>
                    <a:pt x="0" y="5026"/>
                  </a:lnTo>
                  <a:lnTo>
                    <a:pt x="35156" y="0"/>
                  </a:lnTo>
                  <a:lnTo>
                    <a:pt x="79091" y="950"/>
                  </a:lnTo>
                  <a:lnTo>
                    <a:pt x="1270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699">
            <a:extLst>
              <a:ext uri="{FF2B5EF4-FFF2-40B4-BE49-F238E27FC236}">
                <a16:creationId xmlns:a16="http://schemas.microsoft.com/office/drawing/2014/main" xmlns="" id="{A2B1ECA0-1FCE-46C9-8694-B6EC0DE844B7}"/>
              </a:ext>
            </a:extLst>
          </p:cNvPr>
          <p:cNvGrpSpPr/>
          <p:nvPr/>
        </p:nvGrpSpPr>
        <p:grpSpPr>
          <a:xfrm>
            <a:off x="6926281" y="2974681"/>
            <a:ext cx="1239820" cy="498770"/>
            <a:chOff x="6926281" y="2974681"/>
            <a:chExt cx="1239820" cy="498770"/>
          </a:xfrm>
        </p:grpSpPr>
        <p:sp>
          <p:nvSpPr>
            <p:cNvPr id="111" name="SMARTInkShape-3463">
              <a:extLst>
                <a:ext uri="{FF2B5EF4-FFF2-40B4-BE49-F238E27FC236}">
                  <a16:creationId xmlns:a16="http://schemas.microsoft.com/office/drawing/2014/main" xmlns="" id="{06D20602-0CF9-471D-A265-778AC69B11D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026400" y="3163183"/>
              <a:ext cx="139701" cy="310268"/>
            </a:xfrm>
            <a:custGeom>
              <a:avLst/>
              <a:gdLst/>
              <a:ahLst/>
              <a:cxnLst/>
              <a:rect l="0" t="0" r="0" b="0"/>
              <a:pathLst>
                <a:path w="139701" h="310268">
                  <a:moveTo>
                    <a:pt x="139700" y="5467"/>
                  </a:moveTo>
                  <a:lnTo>
                    <a:pt x="139700" y="5467"/>
                  </a:lnTo>
                  <a:lnTo>
                    <a:pt x="129561" y="1103"/>
                  </a:lnTo>
                  <a:lnTo>
                    <a:pt x="122024" y="0"/>
                  </a:lnTo>
                  <a:lnTo>
                    <a:pt x="106476" y="2750"/>
                  </a:lnTo>
                  <a:lnTo>
                    <a:pt x="77894" y="20139"/>
                  </a:lnTo>
                  <a:lnTo>
                    <a:pt x="39660" y="56440"/>
                  </a:lnTo>
                  <a:lnTo>
                    <a:pt x="9910" y="98932"/>
                  </a:lnTo>
                  <a:lnTo>
                    <a:pt x="4676" y="140965"/>
                  </a:lnTo>
                  <a:lnTo>
                    <a:pt x="923" y="179850"/>
                  </a:lnTo>
                  <a:lnTo>
                    <a:pt x="182" y="223932"/>
                  </a:lnTo>
                  <a:lnTo>
                    <a:pt x="36" y="268911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464">
              <a:extLst>
                <a:ext uri="{FF2B5EF4-FFF2-40B4-BE49-F238E27FC236}">
                  <a16:creationId xmlns:a16="http://schemas.microsoft.com/office/drawing/2014/main" xmlns="" id="{69D3ADB9-4DBC-4A3F-B6E2-C0DCA9723E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893050" y="316230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42246" y="51706"/>
                  </a:lnTo>
                  <a:lnTo>
                    <a:pt x="79673" y="93209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465">
              <a:extLst>
                <a:ext uri="{FF2B5EF4-FFF2-40B4-BE49-F238E27FC236}">
                  <a16:creationId xmlns:a16="http://schemas.microsoft.com/office/drawing/2014/main" xmlns="" id="{63F5B40E-58DF-4933-B453-0F27E126ECD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12932" y="2974681"/>
              <a:ext cx="297569" cy="16170"/>
            </a:xfrm>
            <a:custGeom>
              <a:avLst/>
              <a:gdLst/>
              <a:ahLst/>
              <a:cxnLst/>
              <a:rect l="0" t="0" r="0" b="0"/>
              <a:pathLst>
                <a:path w="297569" h="16170">
                  <a:moveTo>
                    <a:pt x="5468" y="16169"/>
                  </a:moveTo>
                  <a:lnTo>
                    <a:pt x="5468" y="16169"/>
                  </a:lnTo>
                  <a:lnTo>
                    <a:pt x="0" y="10702"/>
                  </a:lnTo>
                  <a:lnTo>
                    <a:pt x="28168" y="5629"/>
                  </a:lnTo>
                  <a:lnTo>
                    <a:pt x="60242" y="4429"/>
                  </a:lnTo>
                  <a:lnTo>
                    <a:pt x="98015" y="2014"/>
                  </a:lnTo>
                  <a:lnTo>
                    <a:pt x="139028" y="0"/>
                  </a:lnTo>
                  <a:lnTo>
                    <a:pt x="183126" y="1457"/>
                  </a:lnTo>
                  <a:lnTo>
                    <a:pt x="228595" y="4456"/>
                  </a:lnTo>
                  <a:lnTo>
                    <a:pt x="266913" y="7435"/>
                  </a:lnTo>
                  <a:lnTo>
                    <a:pt x="297568" y="9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466">
              <a:extLst>
                <a:ext uri="{FF2B5EF4-FFF2-40B4-BE49-F238E27FC236}">
                  <a16:creationId xmlns:a16="http://schemas.microsoft.com/office/drawing/2014/main" xmlns="" id="{EDF1C2E1-45DB-48A4-81EB-CA09044AAFA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620000" y="3009900"/>
              <a:ext cx="17727" cy="184151"/>
            </a:xfrm>
            <a:custGeom>
              <a:avLst/>
              <a:gdLst/>
              <a:ahLst/>
              <a:cxnLst/>
              <a:rect l="0" t="0" r="0" b="0"/>
              <a:pathLst>
                <a:path w="17727" h="1841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7726" y="7526"/>
                  </a:lnTo>
                  <a:lnTo>
                    <a:pt x="17050" y="22395"/>
                  </a:lnTo>
                  <a:lnTo>
                    <a:pt x="10853" y="58533"/>
                  </a:lnTo>
                  <a:lnTo>
                    <a:pt x="11133" y="99815"/>
                  </a:lnTo>
                  <a:lnTo>
                    <a:pt x="7375" y="13846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467">
              <a:extLst>
                <a:ext uri="{FF2B5EF4-FFF2-40B4-BE49-F238E27FC236}">
                  <a16:creationId xmlns:a16="http://schemas.microsoft.com/office/drawing/2014/main" xmlns="" id="{0502CE58-EE2D-403D-B04A-5A6DADA9D1B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08850" y="3122595"/>
              <a:ext cx="190501" cy="274656"/>
            </a:xfrm>
            <a:custGeom>
              <a:avLst/>
              <a:gdLst/>
              <a:ahLst/>
              <a:cxnLst/>
              <a:rect l="0" t="0" r="0" b="0"/>
              <a:pathLst>
                <a:path w="190501" h="274656">
                  <a:moveTo>
                    <a:pt x="190500" y="14305"/>
                  </a:moveTo>
                  <a:lnTo>
                    <a:pt x="190500" y="14305"/>
                  </a:lnTo>
                  <a:lnTo>
                    <a:pt x="190499" y="7563"/>
                  </a:lnTo>
                  <a:lnTo>
                    <a:pt x="189088" y="4871"/>
                  </a:lnTo>
                  <a:lnTo>
                    <a:pt x="183758" y="0"/>
                  </a:lnTo>
                  <a:lnTo>
                    <a:pt x="178950" y="1240"/>
                  </a:lnTo>
                  <a:lnTo>
                    <a:pt x="166081" y="10145"/>
                  </a:lnTo>
                  <a:lnTo>
                    <a:pt x="128343" y="55477"/>
                  </a:lnTo>
                  <a:lnTo>
                    <a:pt x="102667" y="88343"/>
                  </a:lnTo>
                  <a:lnTo>
                    <a:pt x="76674" y="124116"/>
                  </a:lnTo>
                  <a:lnTo>
                    <a:pt x="51715" y="160477"/>
                  </a:lnTo>
                  <a:lnTo>
                    <a:pt x="28864" y="195451"/>
                  </a:lnTo>
                  <a:lnTo>
                    <a:pt x="6279" y="236762"/>
                  </a:lnTo>
                  <a:lnTo>
                    <a:pt x="1143" y="254521"/>
                  </a:lnTo>
                  <a:lnTo>
                    <a:pt x="0" y="27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468">
              <a:extLst>
                <a:ext uri="{FF2B5EF4-FFF2-40B4-BE49-F238E27FC236}">
                  <a16:creationId xmlns:a16="http://schemas.microsoft.com/office/drawing/2014/main" xmlns="" id="{6F8CF77A-2B82-4B51-BA31-510D9D423D8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296150" y="313690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85" y="39232"/>
                  </a:lnTo>
                  <a:lnTo>
                    <a:pt x="54292" y="78417"/>
                  </a:lnTo>
                  <a:lnTo>
                    <a:pt x="89935" y="121307"/>
                  </a:lnTo>
                  <a:lnTo>
                    <a:pt x="123544" y="165295"/>
                  </a:lnTo>
                  <a:lnTo>
                    <a:pt x="149494" y="205844"/>
                  </a:lnTo>
                  <a:lnTo>
                    <a:pt x="172922" y="250429"/>
                  </a:lnTo>
                  <a:lnTo>
                    <a:pt x="177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469">
              <a:extLst>
                <a:ext uri="{FF2B5EF4-FFF2-40B4-BE49-F238E27FC236}">
                  <a16:creationId xmlns:a16="http://schemas.microsoft.com/office/drawing/2014/main" xmlns="" id="{28CBA48D-CF04-4EF5-86A0-942EA7D0EC0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26281" y="3147053"/>
              <a:ext cx="179370" cy="217181"/>
            </a:xfrm>
            <a:custGeom>
              <a:avLst/>
              <a:gdLst/>
              <a:ahLst/>
              <a:cxnLst/>
              <a:rect l="0" t="0" r="0" b="0"/>
              <a:pathLst>
                <a:path w="179370" h="217181">
                  <a:moveTo>
                    <a:pt x="1569" y="46997"/>
                  </a:moveTo>
                  <a:lnTo>
                    <a:pt x="1569" y="46997"/>
                  </a:lnTo>
                  <a:lnTo>
                    <a:pt x="18175" y="20265"/>
                  </a:lnTo>
                  <a:lnTo>
                    <a:pt x="28705" y="8305"/>
                  </a:lnTo>
                  <a:lnTo>
                    <a:pt x="44203" y="1578"/>
                  </a:lnTo>
                  <a:lnTo>
                    <a:pt x="62146" y="0"/>
                  </a:lnTo>
                  <a:lnTo>
                    <a:pt x="79527" y="4002"/>
                  </a:lnTo>
                  <a:lnTo>
                    <a:pt x="92897" y="16129"/>
                  </a:lnTo>
                  <a:lnTo>
                    <a:pt x="98437" y="24301"/>
                  </a:lnTo>
                  <a:lnTo>
                    <a:pt x="102712" y="46553"/>
                  </a:lnTo>
                  <a:lnTo>
                    <a:pt x="100144" y="72905"/>
                  </a:lnTo>
                  <a:lnTo>
                    <a:pt x="82125" y="114803"/>
                  </a:lnTo>
                  <a:lnTo>
                    <a:pt x="55463" y="152930"/>
                  </a:lnTo>
                  <a:lnTo>
                    <a:pt x="12280" y="197320"/>
                  </a:lnTo>
                  <a:lnTo>
                    <a:pt x="274" y="207718"/>
                  </a:lnTo>
                  <a:lnTo>
                    <a:pt x="0" y="209883"/>
                  </a:lnTo>
                  <a:lnTo>
                    <a:pt x="1229" y="212032"/>
                  </a:lnTo>
                  <a:lnTo>
                    <a:pt x="3458" y="214171"/>
                  </a:lnTo>
                  <a:lnTo>
                    <a:pt x="30194" y="217180"/>
                  </a:lnTo>
                  <a:lnTo>
                    <a:pt x="61327" y="216002"/>
                  </a:lnTo>
                  <a:lnTo>
                    <a:pt x="98683" y="213833"/>
                  </a:lnTo>
                  <a:lnTo>
                    <a:pt x="138805" y="212869"/>
                  </a:lnTo>
                  <a:lnTo>
                    <a:pt x="179369" y="212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700">
            <a:extLst>
              <a:ext uri="{FF2B5EF4-FFF2-40B4-BE49-F238E27FC236}">
                <a16:creationId xmlns:a16="http://schemas.microsoft.com/office/drawing/2014/main" xmlns="" id="{6E8D6D00-1742-4467-8918-5CC9735AD917}"/>
              </a:ext>
            </a:extLst>
          </p:cNvPr>
          <p:cNvGrpSpPr/>
          <p:nvPr/>
        </p:nvGrpSpPr>
        <p:grpSpPr>
          <a:xfrm>
            <a:off x="4495800" y="2776618"/>
            <a:ext cx="644649" cy="728583"/>
            <a:chOff x="4495800" y="2776618"/>
            <a:chExt cx="644649" cy="728583"/>
          </a:xfrm>
        </p:grpSpPr>
        <p:sp>
          <p:nvSpPr>
            <p:cNvPr id="119" name="SMARTInkShape-3470">
              <a:extLst>
                <a:ext uri="{FF2B5EF4-FFF2-40B4-BE49-F238E27FC236}">
                  <a16:creationId xmlns:a16="http://schemas.microsoft.com/office/drawing/2014/main" xmlns="" id="{68238511-77A3-4510-A9C6-8A3F5D22234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994379" y="2776618"/>
              <a:ext cx="146070" cy="163433"/>
            </a:xfrm>
            <a:custGeom>
              <a:avLst/>
              <a:gdLst/>
              <a:ahLst/>
              <a:cxnLst/>
              <a:rect l="0" t="0" r="0" b="0"/>
              <a:pathLst>
                <a:path w="146070" h="163433">
                  <a:moveTo>
                    <a:pt x="9421" y="23732"/>
                  </a:moveTo>
                  <a:lnTo>
                    <a:pt x="9421" y="23732"/>
                  </a:lnTo>
                  <a:lnTo>
                    <a:pt x="0" y="7139"/>
                  </a:lnTo>
                  <a:lnTo>
                    <a:pt x="318" y="4909"/>
                  </a:lnTo>
                  <a:lnTo>
                    <a:pt x="1236" y="2717"/>
                  </a:lnTo>
                  <a:lnTo>
                    <a:pt x="9781" y="281"/>
                  </a:lnTo>
                  <a:lnTo>
                    <a:pt x="57132" y="0"/>
                  </a:lnTo>
                  <a:lnTo>
                    <a:pt x="95681" y="9958"/>
                  </a:lnTo>
                  <a:lnTo>
                    <a:pt x="116433" y="22784"/>
                  </a:lnTo>
                  <a:lnTo>
                    <a:pt x="137240" y="45872"/>
                  </a:lnTo>
                  <a:lnTo>
                    <a:pt x="143841" y="62265"/>
                  </a:lnTo>
                  <a:lnTo>
                    <a:pt x="146069" y="79663"/>
                  </a:lnTo>
                  <a:lnTo>
                    <a:pt x="144707" y="99155"/>
                  </a:lnTo>
                  <a:lnTo>
                    <a:pt x="133232" y="126591"/>
                  </a:lnTo>
                  <a:lnTo>
                    <a:pt x="111021" y="163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471">
              <a:extLst>
                <a:ext uri="{FF2B5EF4-FFF2-40B4-BE49-F238E27FC236}">
                  <a16:creationId xmlns:a16="http://schemas.microsoft.com/office/drawing/2014/main" xmlns="" id="{E165B850-999B-4A77-A64D-CE2D2299661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495800" y="2844800"/>
              <a:ext cx="596901" cy="660401"/>
            </a:xfrm>
            <a:custGeom>
              <a:avLst/>
              <a:gdLst/>
              <a:ahLst/>
              <a:cxnLst/>
              <a:rect l="0" t="0" r="0" b="0"/>
              <a:pathLst>
                <a:path w="596901" h="660401">
                  <a:moveTo>
                    <a:pt x="0" y="660400"/>
                  </a:moveTo>
                  <a:lnTo>
                    <a:pt x="0" y="660400"/>
                  </a:lnTo>
                  <a:lnTo>
                    <a:pt x="10113" y="657029"/>
                  </a:lnTo>
                  <a:lnTo>
                    <a:pt x="49819" y="625057"/>
                  </a:lnTo>
                  <a:lnTo>
                    <a:pt x="81408" y="589894"/>
                  </a:lnTo>
                  <a:lnTo>
                    <a:pt x="122259" y="544633"/>
                  </a:lnTo>
                  <a:lnTo>
                    <a:pt x="145006" y="519721"/>
                  </a:lnTo>
                  <a:lnTo>
                    <a:pt x="170754" y="491120"/>
                  </a:lnTo>
                  <a:lnTo>
                    <a:pt x="198503" y="460058"/>
                  </a:lnTo>
                  <a:lnTo>
                    <a:pt x="227585" y="427355"/>
                  </a:lnTo>
                  <a:lnTo>
                    <a:pt x="258262" y="393559"/>
                  </a:lnTo>
                  <a:lnTo>
                    <a:pt x="290002" y="359033"/>
                  </a:lnTo>
                  <a:lnTo>
                    <a:pt x="322451" y="324022"/>
                  </a:lnTo>
                  <a:lnTo>
                    <a:pt x="353962" y="289392"/>
                  </a:lnTo>
                  <a:lnTo>
                    <a:pt x="384847" y="255017"/>
                  </a:lnTo>
                  <a:lnTo>
                    <a:pt x="415315" y="220811"/>
                  </a:lnTo>
                  <a:lnTo>
                    <a:pt x="442682" y="189541"/>
                  </a:lnTo>
                  <a:lnTo>
                    <a:pt x="467982" y="160227"/>
                  </a:lnTo>
                  <a:lnTo>
                    <a:pt x="491905" y="132218"/>
                  </a:lnTo>
                  <a:lnTo>
                    <a:pt x="527893" y="87926"/>
                  </a:lnTo>
                  <a:lnTo>
                    <a:pt x="564224" y="40869"/>
                  </a:lnTo>
                  <a:lnTo>
                    <a:pt x="593264" y="1210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701">
            <a:extLst>
              <a:ext uri="{FF2B5EF4-FFF2-40B4-BE49-F238E27FC236}">
                <a16:creationId xmlns:a16="http://schemas.microsoft.com/office/drawing/2014/main" xmlns="" id="{6DE8001C-A38E-46E3-9B23-C9730C45D3B7}"/>
              </a:ext>
            </a:extLst>
          </p:cNvPr>
          <p:cNvGrpSpPr/>
          <p:nvPr/>
        </p:nvGrpSpPr>
        <p:grpSpPr>
          <a:xfrm>
            <a:off x="6797191" y="2826231"/>
            <a:ext cx="543410" cy="634520"/>
            <a:chOff x="6797191" y="2826231"/>
            <a:chExt cx="543410" cy="634520"/>
          </a:xfrm>
        </p:grpSpPr>
        <p:sp>
          <p:nvSpPr>
            <p:cNvPr id="122" name="SMARTInkShape-3472">
              <a:extLst>
                <a:ext uri="{FF2B5EF4-FFF2-40B4-BE49-F238E27FC236}">
                  <a16:creationId xmlns:a16="http://schemas.microsoft.com/office/drawing/2014/main" xmlns="" id="{F1CCB42A-A31E-49AB-AE24-5DA4B38716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98419" y="2826231"/>
              <a:ext cx="142182" cy="126520"/>
            </a:xfrm>
            <a:custGeom>
              <a:avLst/>
              <a:gdLst/>
              <a:ahLst/>
              <a:cxnLst/>
              <a:rect l="0" t="0" r="0" b="0"/>
              <a:pathLst>
                <a:path w="142182" h="126520">
                  <a:moveTo>
                    <a:pt x="15181" y="63019"/>
                  </a:moveTo>
                  <a:lnTo>
                    <a:pt x="15181" y="63019"/>
                  </a:lnTo>
                  <a:lnTo>
                    <a:pt x="8439" y="59648"/>
                  </a:lnTo>
                  <a:lnTo>
                    <a:pt x="3248" y="54230"/>
                  </a:lnTo>
                  <a:lnTo>
                    <a:pt x="876" y="50810"/>
                  </a:lnTo>
                  <a:lnTo>
                    <a:pt x="0" y="47118"/>
                  </a:lnTo>
                  <a:lnTo>
                    <a:pt x="907" y="39254"/>
                  </a:lnTo>
                  <a:lnTo>
                    <a:pt x="8757" y="26893"/>
                  </a:lnTo>
                  <a:lnTo>
                    <a:pt x="26761" y="14293"/>
                  </a:lnTo>
                  <a:lnTo>
                    <a:pt x="66857" y="3169"/>
                  </a:lnTo>
                  <a:lnTo>
                    <a:pt x="112105" y="0"/>
                  </a:lnTo>
                  <a:lnTo>
                    <a:pt x="118603" y="1250"/>
                  </a:lnTo>
                  <a:lnTo>
                    <a:pt x="127704" y="6403"/>
                  </a:lnTo>
                  <a:lnTo>
                    <a:pt x="130413" y="10459"/>
                  </a:lnTo>
                  <a:lnTo>
                    <a:pt x="133423" y="20609"/>
                  </a:lnTo>
                  <a:lnTo>
                    <a:pt x="130152" y="64412"/>
                  </a:lnTo>
                  <a:lnTo>
                    <a:pt x="138377" y="110079"/>
                  </a:lnTo>
                  <a:lnTo>
                    <a:pt x="142181" y="1265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473">
              <a:extLst>
                <a:ext uri="{FF2B5EF4-FFF2-40B4-BE49-F238E27FC236}">
                  <a16:creationId xmlns:a16="http://schemas.microsoft.com/office/drawing/2014/main" xmlns="" id="{02352F33-577C-4F06-A938-FE905876C4E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97191" y="2867146"/>
              <a:ext cx="538592" cy="593605"/>
            </a:xfrm>
            <a:custGeom>
              <a:avLst/>
              <a:gdLst/>
              <a:ahLst/>
              <a:cxnLst/>
              <a:rect l="0" t="0" r="0" b="0"/>
              <a:pathLst>
                <a:path w="538592" h="593605">
                  <a:moveTo>
                    <a:pt x="3659" y="593604"/>
                  </a:moveTo>
                  <a:lnTo>
                    <a:pt x="3659" y="593604"/>
                  </a:lnTo>
                  <a:lnTo>
                    <a:pt x="3659" y="590233"/>
                  </a:lnTo>
                  <a:lnTo>
                    <a:pt x="1778" y="586697"/>
                  </a:lnTo>
                  <a:lnTo>
                    <a:pt x="288" y="584766"/>
                  </a:lnTo>
                  <a:lnTo>
                    <a:pt x="0" y="582067"/>
                  </a:lnTo>
                  <a:lnTo>
                    <a:pt x="6408" y="560196"/>
                  </a:lnTo>
                  <a:lnTo>
                    <a:pt x="30988" y="523870"/>
                  </a:lnTo>
                  <a:lnTo>
                    <a:pt x="66084" y="478319"/>
                  </a:lnTo>
                  <a:lnTo>
                    <a:pt x="100783" y="438179"/>
                  </a:lnTo>
                  <a:lnTo>
                    <a:pt x="143486" y="390706"/>
                  </a:lnTo>
                  <a:lnTo>
                    <a:pt x="166727" y="365205"/>
                  </a:lnTo>
                  <a:lnTo>
                    <a:pt x="192099" y="337621"/>
                  </a:lnTo>
                  <a:lnTo>
                    <a:pt x="218891" y="308649"/>
                  </a:lnTo>
                  <a:lnTo>
                    <a:pt x="246630" y="278751"/>
                  </a:lnTo>
                  <a:lnTo>
                    <a:pt x="277118" y="247530"/>
                  </a:lnTo>
                  <a:lnTo>
                    <a:pt x="309437" y="215427"/>
                  </a:lnTo>
                  <a:lnTo>
                    <a:pt x="342977" y="182735"/>
                  </a:lnTo>
                  <a:lnTo>
                    <a:pt x="375215" y="152475"/>
                  </a:lnTo>
                  <a:lnTo>
                    <a:pt x="406586" y="123835"/>
                  </a:lnTo>
                  <a:lnTo>
                    <a:pt x="437377" y="96274"/>
                  </a:lnTo>
                  <a:lnTo>
                    <a:pt x="482879" y="54363"/>
                  </a:lnTo>
                  <a:lnTo>
                    <a:pt x="524768" y="16375"/>
                  </a:lnTo>
                  <a:lnTo>
                    <a:pt x="537240" y="5447"/>
                  </a:lnTo>
                  <a:lnTo>
                    <a:pt x="538591" y="2533"/>
                  </a:lnTo>
                  <a:lnTo>
                    <a:pt x="538080" y="590"/>
                  </a:lnTo>
                  <a:lnTo>
                    <a:pt x="534917" y="0"/>
                  </a:lnTo>
                  <a:lnTo>
                    <a:pt x="511659" y="3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3474">
            <a:extLst>
              <a:ext uri="{FF2B5EF4-FFF2-40B4-BE49-F238E27FC236}">
                <a16:creationId xmlns:a16="http://schemas.microsoft.com/office/drawing/2014/main" xmlns="" id="{6C3C238A-3C46-4E41-9B93-9E8C409BD1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11850" y="3545460"/>
            <a:ext cx="260351" cy="41581"/>
          </a:xfrm>
          <a:custGeom>
            <a:avLst/>
            <a:gdLst/>
            <a:ahLst/>
            <a:cxnLst/>
            <a:rect l="0" t="0" r="0" b="0"/>
            <a:pathLst>
              <a:path w="260351" h="41581">
                <a:moveTo>
                  <a:pt x="0" y="10540"/>
                </a:moveTo>
                <a:lnTo>
                  <a:pt x="0" y="10540"/>
                </a:lnTo>
                <a:lnTo>
                  <a:pt x="38296" y="6176"/>
                </a:lnTo>
                <a:lnTo>
                  <a:pt x="84960" y="4073"/>
                </a:lnTo>
                <a:lnTo>
                  <a:pt x="129987" y="0"/>
                </a:lnTo>
                <a:lnTo>
                  <a:pt x="172197" y="148"/>
                </a:lnTo>
                <a:lnTo>
                  <a:pt x="176181" y="1496"/>
                </a:lnTo>
                <a:lnTo>
                  <a:pt x="176720" y="3099"/>
                </a:lnTo>
                <a:lnTo>
                  <a:pt x="174965" y="4874"/>
                </a:lnTo>
                <a:lnTo>
                  <a:pt x="171675" y="6763"/>
                </a:lnTo>
                <a:lnTo>
                  <a:pt x="136709" y="12791"/>
                </a:lnTo>
                <a:lnTo>
                  <a:pt x="89503" y="22418"/>
                </a:lnTo>
                <a:lnTo>
                  <a:pt x="46510" y="34206"/>
                </a:lnTo>
                <a:lnTo>
                  <a:pt x="8429" y="41580"/>
                </a:lnTo>
                <a:lnTo>
                  <a:pt x="45070" y="32011"/>
                </a:lnTo>
                <a:lnTo>
                  <a:pt x="81885" y="24551"/>
                </a:lnTo>
                <a:lnTo>
                  <a:pt x="116592" y="18413"/>
                </a:lnTo>
                <a:lnTo>
                  <a:pt x="160253" y="11576"/>
                </a:lnTo>
                <a:lnTo>
                  <a:pt x="154244" y="11001"/>
                </a:lnTo>
                <a:lnTo>
                  <a:pt x="114298" y="15701"/>
                </a:lnTo>
                <a:lnTo>
                  <a:pt x="88743" y="21398"/>
                </a:lnTo>
                <a:lnTo>
                  <a:pt x="81774" y="25479"/>
                </a:lnTo>
                <a:lnTo>
                  <a:pt x="82033" y="26849"/>
                </a:lnTo>
                <a:lnTo>
                  <a:pt x="87964" y="28372"/>
                </a:lnTo>
                <a:lnTo>
                  <a:pt x="120059" y="25858"/>
                </a:lnTo>
                <a:lnTo>
                  <a:pt x="153313" y="24403"/>
                </a:lnTo>
                <a:lnTo>
                  <a:pt x="190201" y="23051"/>
                </a:lnTo>
                <a:lnTo>
                  <a:pt x="237056" y="19029"/>
                </a:lnTo>
                <a:lnTo>
                  <a:pt x="260350" y="168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703">
            <a:extLst>
              <a:ext uri="{FF2B5EF4-FFF2-40B4-BE49-F238E27FC236}">
                <a16:creationId xmlns:a16="http://schemas.microsoft.com/office/drawing/2014/main" xmlns="" id="{09E1E276-B394-4CCB-9C57-15C01D721579}"/>
              </a:ext>
            </a:extLst>
          </p:cNvPr>
          <p:cNvGrpSpPr/>
          <p:nvPr/>
        </p:nvGrpSpPr>
        <p:grpSpPr>
          <a:xfrm>
            <a:off x="3720377" y="4191000"/>
            <a:ext cx="402978" cy="254001"/>
            <a:chOff x="3720377" y="4191000"/>
            <a:chExt cx="402978" cy="254001"/>
          </a:xfrm>
        </p:grpSpPr>
        <p:sp>
          <p:nvSpPr>
            <p:cNvPr id="126" name="SMARTInkShape-3475">
              <a:extLst>
                <a:ext uri="{FF2B5EF4-FFF2-40B4-BE49-F238E27FC236}">
                  <a16:creationId xmlns:a16="http://schemas.microsoft.com/office/drawing/2014/main" xmlns="" id="{5E6F704A-E853-47BE-B793-347142F006A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34179" y="4191000"/>
              <a:ext cx="89176" cy="254001"/>
            </a:xfrm>
            <a:custGeom>
              <a:avLst/>
              <a:gdLst/>
              <a:ahLst/>
              <a:cxnLst/>
              <a:rect l="0" t="0" r="0" b="0"/>
              <a:pathLst>
                <a:path w="89176" h="254001">
                  <a:moveTo>
                    <a:pt x="29821" y="0"/>
                  </a:moveTo>
                  <a:lnTo>
                    <a:pt x="29821" y="0"/>
                  </a:lnTo>
                  <a:lnTo>
                    <a:pt x="11659" y="705"/>
                  </a:lnTo>
                  <a:lnTo>
                    <a:pt x="4581" y="3371"/>
                  </a:lnTo>
                  <a:lnTo>
                    <a:pt x="2411" y="5069"/>
                  </a:lnTo>
                  <a:lnTo>
                    <a:pt x="0" y="8838"/>
                  </a:lnTo>
                  <a:lnTo>
                    <a:pt x="1474" y="11537"/>
                  </a:lnTo>
                  <a:lnTo>
                    <a:pt x="22811" y="27888"/>
                  </a:lnTo>
                  <a:lnTo>
                    <a:pt x="48675" y="48950"/>
                  </a:lnTo>
                  <a:lnTo>
                    <a:pt x="79328" y="84301"/>
                  </a:lnTo>
                  <a:lnTo>
                    <a:pt x="87102" y="103319"/>
                  </a:lnTo>
                  <a:lnTo>
                    <a:pt x="89175" y="113329"/>
                  </a:lnTo>
                  <a:lnTo>
                    <a:pt x="85833" y="133859"/>
                  </a:lnTo>
                  <a:lnTo>
                    <a:pt x="69813" y="175784"/>
                  </a:lnTo>
                  <a:lnTo>
                    <a:pt x="36908" y="219824"/>
                  </a:lnTo>
                  <a:lnTo>
                    <a:pt x="25915" y="233166"/>
                  </a:lnTo>
                  <a:lnTo>
                    <a:pt x="1712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476">
              <a:extLst>
                <a:ext uri="{FF2B5EF4-FFF2-40B4-BE49-F238E27FC236}">
                  <a16:creationId xmlns:a16="http://schemas.microsoft.com/office/drawing/2014/main" xmlns="" id="{7A84F13F-4F2B-42F6-B7C9-AC285962927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720377" y="4305300"/>
              <a:ext cx="388074" cy="104082"/>
            </a:xfrm>
            <a:custGeom>
              <a:avLst/>
              <a:gdLst/>
              <a:ahLst/>
              <a:cxnLst/>
              <a:rect l="0" t="0" r="0" b="0"/>
              <a:pathLst>
                <a:path w="388074" h="104082">
                  <a:moveTo>
                    <a:pt x="19773" y="88900"/>
                  </a:moveTo>
                  <a:lnTo>
                    <a:pt x="19773" y="88900"/>
                  </a:lnTo>
                  <a:lnTo>
                    <a:pt x="0" y="103205"/>
                  </a:lnTo>
                  <a:lnTo>
                    <a:pt x="947" y="104081"/>
                  </a:lnTo>
                  <a:lnTo>
                    <a:pt x="34033" y="98537"/>
                  </a:lnTo>
                  <a:lnTo>
                    <a:pt x="71266" y="91066"/>
                  </a:lnTo>
                  <a:lnTo>
                    <a:pt x="95024" y="86111"/>
                  </a:lnTo>
                  <a:lnTo>
                    <a:pt x="120740" y="80690"/>
                  </a:lnTo>
                  <a:lnTo>
                    <a:pt x="148468" y="74961"/>
                  </a:lnTo>
                  <a:lnTo>
                    <a:pt x="177536" y="69024"/>
                  </a:lnTo>
                  <a:lnTo>
                    <a:pt x="207498" y="62949"/>
                  </a:lnTo>
                  <a:lnTo>
                    <a:pt x="235234" y="56077"/>
                  </a:lnTo>
                  <a:lnTo>
                    <a:pt x="261486" y="48673"/>
                  </a:lnTo>
                  <a:lnTo>
                    <a:pt x="286748" y="40916"/>
                  </a:lnTo>
                  <a:lnTo>
                    <a:pt x="329870" y="24769"/>
                  </a:lnTo>
                  <a:lnTo>
                    <a:pt x="388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477">
              <a:extLst>
                <a:ext uri="{FF2B5EF4-FFF2-40B4-BE49-F238E27FC236}">
                  <a16:creationId xmlns:a16="http://schemas.microsoft.com/office/drawing/2014/main" xmlns="" id="{01D3915C-1983-45B2-BF14-1FB2B4249CB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733800" y="4299111"/>
              <a:ext cx="285751" cy="18890"/>
            </a:xfrm>
            <a:custGeom>
              <a:avLst/>
              <a:gdLst/>
              <a:ahLst/>
              <a:cxnLst/>
              <a:rect l="0" t="0" r="0" b="0"/>
              <a:pathLst>
                <a:path w="285751" h="18890">
                  <a:moveTo>
                    <a:pt x="0" y="18889"/>
                  </a:moveTo>
                  <a:lnTo>
                    <a:pt x="0" y="18889"/>
                  </a:lnTo>
                  <a:lnTo>
                    <a:pt x="3371" y="15518"/>
                  </a:lnTo>
                  <a:lnTo>
                    <a:pt x="15580" y="10051"/>
                  </a:lnTo>
                  <a:lnTo>
                    <a:pt x="49459" y="3962"/>
                  </a:lnTo>
                  <a:lnTo>
                    <a:pt x="86892" y="1671"/>
                  </a:lnTo>
                  <a:lnTo>
                    <a:pt x="130341" y="653"/>
                  </a:lnTo>
                  <a:lnTo>
                    <a:pt x="173170" y="201"/>
                  </a:lnTo>
                  <a:lnTo>
                    <a:pt x="211960" y="0"/>
                  </a:lnTo>
                  <a:lnTo>
                    <a:pt x="256125" y="1768"/>
                  </a:lnTo>
                  <a:lnTo>
                    <a:pt x="285750" y="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04">
            <a:extLst>
              <a:ext uri="{FF2B5EF4-FFF2-40B4-BE49-F238E27FC236}">
                <a16:creationId xmlns:a16="http://schemas.microsoft.com/office/drawing/2014/main" xmlns="" id="{5FBDFEFF-85DC-41DC-B00E-0D5C4F2433D1}"/>
              </a:ext>
            </a:extLst>
          </p:cNvPr>
          <p:cNvGrpSpPr/>
          <p:nvPr/>
        </p:nvGrpSpPr>
        <p:grpSpPr>
          <a:xfrm>
            <a:off x="4648200" y="4121150"/>
            <a:ext cx="1106363" cy="497899"/>
            <a:chOff x="4648200" y="4121150"/>
            <a:chExt cx="1106363" cy="497899"/>
          </a:xfrm>
        </p:grpSpPr>
        <p:sp>
          <p:nvSpPr>
            <p:cNvPr id="130" name="SMARTInkShape-3478">
              <a:extLst>
                <a:ext uri="{FF2B5EF4-FFF2-40B4-BE49-F238E27FC236}">
                  <a16:creationId xmlns:a16="http://schemas.microsoft.com/office/drawing/2014/main" xmlns="" id="{F8B34230-1B71-40E3-8DF2-2A91BA794BD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48200" y="4254500"/>
              <a:ext cx="177801" cy="209671"/>
            </a:xfrm>
            <a:custGeom>
              <a:avLst/>
              <a:gdLst/>
              <a:ahLst/>
              <a:cxnLst/>
              <a:rect l="0" t="0" r="0" b="0"/>
              <a:pathLst>
                <a:path w="177801" h="209671">
                  <a:moveTo>
                    <a:pt x="0" y="0"/>
                  </a:moveTo>
                  <a:lnTo>
                    <a:pt x="0" y="0"/>
                  </a:lnTo>
                  <a:lnTo>
                    <a:pt x="35469" y="37350"/>
                  </a:lnTo>
                  <a:lnTo>
                    <a:pt x="66483" y="73390"/>
                  </a:lnTo>
                  <a:lnTo>
                    <a:pt x="100602" y="115349"/>
                  </a:lnTo>
                  <a:lnTo>
                    <a:pt x="131173" y="155298"/>
                  </a:lnTo>
                  <a:lnTo>
                    <a:pt x="168263" y="201225"/>
                  </a:lnTo>
                  <a:lnTo>
                    <a:pt x="173561" y="208672"/>
                  </a:lnTo>
                  <a:lnTo>
                    <a:pt x="174974" y="209670"/>
                  </a:lnTo>
                  <a:lnTo>
                    <a:pt x="1778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79">
              <a:extLst>
                <a:ext uri="{FF2B5EF4-FFF2-40B4-BE49-F238E27FC236}">
                  <a16:creationId xmlns:a16="http://schemas.microsoft.com/office/drawing/2014/main" xmlns="" id="{072A9657-8E40-4843-8F75-DF415449805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89587" y="4208439"/>
              <a:ext cx="164976" cy="410610"/>
            </a:xfrm>
            <a:custGeom>
              <a:avLst/>
              <a:gdLst/>
              <a:ahLst/>
              <a:cxnLst/>
              <a:rect l="0" t="0" r="0" b="0"/>
              <a:pathLst>
                <a:path w="164976" h="410610">
                  <a:moveTo>
                    <a:pt x="11113" y="192111"/>
                  </a:moveTo>
                  <a:lnTo>
                    <a:pt x="11113" y="192111"/>
                  </a:lnTo>
                  <a:lnTo>
                    <a:pt x="5646" y="230835"/>
                  </a:lnTo>
                  <a:lnTo>
                    <a:pt x="1279" y="276744"/>
                  </a:lnTo>
                  <a:lnTo>
                    <a:pt x="2712" y="317533"/>
                  </a:lnTo>
                  <a:lnTo>
                    <a:pt x="0" y="356038"/>
                  </a:lnTo>
                  <a:lnTo>
                    <a:pt x="608" y="395367"/>
                  </a:lnTo>
                  <a:lnTo>
                    <a:pt x="3943" y="410609"/>
                  </a:lnTo>
                  <a:lnTo>
                    <a:pt x="4691" y="365194"/>
                  </a:lnTo>
                  <a:lnTo>
                    <a:pt x="6612" y="327598"/>
                  </a:lnTo>
                  <a:lnTo>
                    <a:pt x="10524" y="281961"/>
                  </a:lnTo>
                  <a:lnTo>
                    <a:pt x="13543" y="256950"/>
                  </a:lnTo>
                  <a:lnTo>
                    <a:pt x="16966" y="231104"/>
                  </a:lnTo>
                  <a:lnTo>
                    <a:pt x="19954" y="204701"/>
                  </a:lnTo>
                  <a:lnTo>
                    <a:pt x="22652" y="177926"/>
                  </a:lnTo>
                  <a:lnTo>
                    <a:pt x="25156" y="150904"/>
                  </a:lnTo>
                  <a:lnTo>
                    <a:pt x="31700" y="105829"/>
                  </a:lnTo>
                  <a:lnTo>
                    <a:pt x="40019" y="69096"/>
                  </a:lnTo>
                  <a:lnTo>
                    <a:pt x="56602" y="29995"/>
                  </a:lnTo>
                  <a:lnTo>
                    <a:pt x="74215" y="6493"/>
                  </a:lnTo>
                  <a:lnTo>
                    <a:pt x="84079" y="253"/>
                  </a:lnTo>
                  <a:lnTo>
                    <a:pt x="89390" y="0"/>
                  </a:lnTo>
                  <a:lnTo>
                    <a:pt x="100936" y="3482"/>
                  </a:lnTo>
                  <a:lnTo>
                    <a:pt x="104862" y="7797"/>
                  </a:lnTo>
                  <a:lnTo>
                    <a:pt x="109223" y="20118"/>
                  </a:lnTo>
                  <a:lnTo>
                    <a:pt x="107399" y="35001"/>
                  </a:lnTo>
                  <a:lnTo>
                    <a:pt x="90609" y="80542"/>
                  </a:lnTo>
                  <a:lnTo>
                    <a:pt x="87964" y="97008"/>
                  </a:lnTo>
                  <a:lnTo>
                    <a:pt x="90877" y="108115"/>
                  </a:lnTo>
                  <a:lnTo>
                    <a:pt x="98069" y="114328"/>
                  </a:lnTo>
                  <a:lnTo>
                    <a:pt x="114019" y="125555"/>
                  </a:lnTo>
                  <a:lnTo>
                    <a:pt x="152191" y="155624"/>
                  </a:lnTo>
                  <a:lnTo>
                    <a:pt x="164648" y="179730"/>
                  </a:lnTo>
                  <a:lnTo>
                    <a:pt x="164975" y="185973"/>
                  </a:lnTo>
                  <a:lnTo>
                    <a:pt x="161576" y="198555"/>
                  </a:lnTo>
                  <a:lnTo>
                    <a:pt x="153479" y="209321"/>
                  </a:lnTo>
                  <a:lnTo>
                    <a:pt x="135140" y="223316"/>
                  </a:lnTo>
                  <a:lnTo>
                    <a:pt x="120564" y="230674"/>
                  </a:lnTo>
                  <a:lnTo>
                    <a:pt x="107030" y="233944"/>
                  </a:lnTo>
                  <a:lnTo>
                    <a:pt x="101163" y="232700"/>
                  </a:lnTo>
                  <a:lnTo>
                    <a:pt x="80963" y="21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480">
              <a:extLst>
                <a:ext uri="{FF2B5EF4-FFF2-40B4-BE49-F238E27FC236}">
                  <a16:creationId xmlns:a16="http://schemas.microsoft.com/office/drawing/2014/main" xmlns="" id="{31E98024-9FB4-4C77-861F-63EE9214B8A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232400" y="4262615"/>
              <a:ext cx="158751" cy="207786"/>
            </a:xfrm>
            <a:custGeom>
              <a:avLst/>
              <a:gdLst/>
              <a:ahLst/>
              <a:cxnLst/>
              <a:rect l="0" t="0" r="0" b="0"/>
              <a:pathLst>
                <a:path w="158751" h="207786">
                  <a:moveTo>
                    <a:pt x="158750" y="10935"/>
                  </a:moveTo>
                  <a:lnTo>
                    <a:pt x="158750" y="10935"/>
                  </a:lnTo>
                  <a:lnTo>
                    <a:pt x="155379" y="4193"/>
                  </a:lnTo>
                  <a:lnTo>
                    <a:pt x="153681" y="2207"/>
                  </a:lnTo>
                  <a:lnTo>
                    <a:pt x="149911" y="0"/>
                  </a:lnTo>
                  <a:lnTo>
                    <a:pt x="142121" y="2782"/>
                  </a:lnTo>
                  <a:lnTo>
                    <a:pt x="123954" y="16045"/>
                  </a:lnTo>
                  <a:lnTo>
                    <a:pt x="85790" y="52553"/>
                  </a:lnTo>
                  <a:lnTo>
                    <a:pt x="53249" y="91548"/>
                  </a:lnTo>
                  <a:lnTo>
                    <a:pt x="28007" y="131011"/>
                  </a:lnTo>
                  <a:lnTo>
                    <a:pt x="6996" y="175791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81">
              <a:extLst>
                <a:ext uri="{FF2B5EF4-FFF2-40B4-BE49-F238E27FC236}">
                  <a16:creationId xmlns:a16="http://schemas.microsoft.com/office/drawing/2014/main" xmlns="" id="{2D03E72E-3A6A-49F2-9DCC-367623E4076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94300" y="427990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0" y="0"/>
                  </a:lnTo>
                  <a:lnTo>
                    <a:pt x="15915" y="6480"/>
                  </a:lnTo>
                  <a:lnTo>
                    <a:pt x="38268" y="23792"/>
                  </a:lnTo>
                  <a:lnTo>
                    <a:pt x="66215" y="58947"/>
                  </a:lnTo>
                  <a:lnTo>
                    <a:pt x="91978" y="99232"/>
                  </a:lnTo>
                  <a:lnTo>
                    <a:pt x="112625" y="134843"/>
                  </a:lnTo>
                  <a:lnTo>
                    <a:pt x="130720" y="178801"/>
                  </a:lnTo>
                  <a:lnTo>
                    <a:pt x="139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82">
              <a:extLst>
                <a:ext uri="{FF2B5EF4-FFF2-40B4-BE49-F238E27FC236}">
                  <a16:creationId xmlns:a16="http://schemas.microsoft.com/office/drawing/2014/main" xmlns="" id="{34F2D9F1-9F8D-4078-9583-7D2A371C3BA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19429" y="4121150"/>
              <a:ext cx="179622" cy="19051"/>
            </a:xfrm>
            <a:custGeom>
              <a:avLst/>
              <a:gdLst/>
              <a:ahLst/>
              <a:cxnLst/>
              <a:rect l="0" t="0" r="0" b="0"/>
              <a:pathLst>
                <a:path w="17962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9" y="14686"/>
                  </a:lnTo>
                  <a:lnTo>
                    <a:pt x="0" y="14024"/>
                  </a:lnTo>
                  <a:lnTo>
                    <a:pt x="607" y="13583"/>
                  </a:lnTo>
                  <a:lnTo>
                    <a:pt x="43724" y="10935"/>
                  </a:lnTo>
                  <a:lnTo>
                    <a:pt x="76889" y="7682"/>
                  </a:lnTo>
                  <a:lnTo>
                    <a:pt x="115148" y="3884"/>
                  </a:lnTo>
                  <a:lnTo>
                    <a:pt x="156128" y="1151"/>
                  </a:lnTo>
                  <a:lnTo>
                    <a:pt x="179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483">
              <a:extLst>
                <a:ext uri="{FF2B5EF4-FFF2-40B4-BE49-F238E27FC236}">
                  <a16:creationId xmlns:a16="http://schemas.microsoft.com/office/drawing/2014/main" xmlns="" id="{4D583DC9-925B-4FF1-9429-BE88F494A72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016500" y="4130192"/>
              <a:ext cx="12701" cy="162409"/>
            </a:xfrm>
            <a:custGeom>
              <a:avLst/>
              <a:gdLst/>
              <a:ahLst/>
              <a:cxnLst/>
              <a:rect l="0" t="0" r="0" b="0"/>
              <a:pathLst>
                <a:path w="12701" h="16240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7674" y="39801"/>
                  </a:lnTo>
                  <a:lnTo>
                    <a:pt x="3240" y="83705"/>
                  </a:lnTo>
                  <a:lnTo>
                    <a:pt x="640" y="124937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484">
              <a:extLst>
                <a:ext uri="{FF2B5EF4-FFF2-40B4-BE49-F238E27FC236}">
                  <a16:creationId xmlns:a16="http://schemas.microsoft.com/office/drawing/2014/main" xmlns="" id="{439B16B1-E09E-429F-B26E-93913F3399B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689701" y="4220974"/>
              <a:ext cx="168050" cy="224027"/>
            </a:xfrm>
            <a:custGeom>
              <a:avLst/>
              <a:gdLst/>
              <a:ahLst/>
              <a:cxnLst/>
              <a:rect l="0" t="0" r="0" b="0"/>
              <a:pathLst>
                <a:path w="168050" h="224027">
                  <a:moveTo>
                    <a:pt x="168049" y="14476"/>
                  </a:moveTo>
                  <a:lnTo>
                    <a:pt x="168049" y="14476"/>
                  </a:lnTo>
                  <a:lnTo>
                    <a:pt x="163023" y="2543"/>
                  </a:lnTo>
                  <a:lnTo>
                    <a:pt x="162582" y="171"/>
                  </a:lnTo>
                  <a:lnTo>
                    <a:pt x="160876" y="0"/>
                  </a:lnTo>
                  <a:lnTo>
                    <a:pt x="155218" y="3574"/>
                  </a:lnTo>
                  <a:lnTo>
                    <a:pt x="140088" y="18777"/>
                  </a:lnTo>
                  <a:lnTo>
                    <a:pt x="112565" y="65650"/>
                  </a:lnTo>
                  <a:lnTo>
                    <a:pt x="88971" y="106858"/>
                  </a:lnTo>
                  <a:lnTo>
                    <a:pt x="57365" y="146976"/>
                  </a:lnTo>
                  <a:lnTo>
                    <a:pt x="20309" y="191978"/>
                  </a:lnTo>
                  <a:lnTo>
                    <a:pt x="0" y="219388"/>
                  </a:lnTo>
                  <a:lnTo>
                    <a:pt x="277" y="220934"/>
                  </a:lnTo>
                  <a:lnTo>
                    <a:pt x="1873" y="221964"/>
                  </a:lnTo>
                  <a:lnTo>
                    <a:pt x="9299" y="224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705">
            <a:extLst>
              <a:ext uri="{FF2B5EF4-FFF2-40B4-BE49-F238E27FC236}">
                <a16:creationId xmlns:a16="http://schemas.microsoft.com/office/drawing/2014/main" xmlns="" id="{97361B0A-2E47-4A5F-B787-7EBD6A0B9136}"/>
              </a:ext>
            </a:extLst>
          </p:cNvPr>
          <p:cNvGrpSpPr/>
          <p:nvPr/>
        </p:nvGrpSpPr>
        <p:grpSpPr>
          <a:xfrm>
            <a:off x="6140450" y="4096685"/>
            <a:ext cx="1162051" cy="392766"/>
            <a:chOff x="6140450" y="4096685"/>
            <a:chExt cx="1162051" cy="392766"/>
          </a:xfrm>
        </p:grpSpPr>
        <p:sp>
          <p:nvSpPr>
            <p:cNvPr id="138" name="SMARTInkShape-3485">
              <a:extLst>
                <a:ext uri="{FF2B5EF4-FFF2-40B4-BE49-F238E27FC236}">
                  <a16:creationId xmlns:a16="http://schemas.microsoft.com/office/drawing/2014/main" xmlns="" id="{C23D3E60-0AE2-4528-99CB-1C5FD20DFAE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198161" y="4218165"/>
              <a:ext cx="104340" cy="271286"/>
            </a:xfrm>
            <a:custGeom>
              <a:avLst/>
              <a:gdLst/>
              <a:ahLst/>
              <a:cxnLst/>
              <a:rect l="0" t="0" r="0" b="0"/>
              <a:pathLst>
                <a:path w="104340" h="271286">
                  <a:moveTo>
                    <a:pt x="104339" y="10935"/>
                  </a:moveTo>
                  <a:lnTo>
                    <a:pt x="104339" y="10935"/>
                  </a:lnTo>
                  <a:lnTo>
                    <a:pt x="104339" y="4193"/>
                  </a:lnTo>
                  <a:lnTo>
                    <a:pt x="103633" y="2207"/>
                  </a:lnTo>
                  <a:lnTo>
                    <a:pt x="102457" y="883"/>
                  </a:lnTo>
                  <a:lnTo>
                    <a:pt x="100968" y="0"/>
                  </a:lnTo>
                  <a:lnTo>
                    <a:pt x="98563" y="823"/>
                  </a:lnTo>
                  <a:lnTo>
                    <a:pt x="56003" y="34876"/>
                  </a:lnTo>
                  <a:lnTo>
                    <a:pt x="20770" y="79994"/>
                  </a:lnTo>
                  <a:lnTo>
                    <a:pt x="748" y="107816"/>
                  </a:lnTo>
                  <a:lnTo>
                    <a:pt x="0" y="110800"/>
                  </a:lnTo>
                  <a:lnTo>
                    <a:pt x="5962" y="145637"/>
                  </a:lnTo>
                  <a:lnTo>
                    <a:pt x="14281" y="185875"/>
                  </a:lnTo>
                  <a:lnTo>
                    <a:pt x="13405" y="230160"/>
                  </a:lnTo>
                  <a:lnTo>
                    <a:pt x="2739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86">
              <a:extLst>
                <a:ext uri="{FF2B5EF4-FFF2-40B4-BE49-F238E27FC236}">
                  <a16:creationId xmlns:a16="http://schemas.microsoft.com/office/drawing/2014/main" xmlns="" id="{29CE3594-AF20-44DC-838E-96224D9B281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23603" y="4216400"/>
              <a:ext cx="145498" cy="209551"/>
            </a:xfrm>
            <a:custGeom>
              <a:avLst/>
              <a:gdLst/>
              <a:ahLst/>
              <a:cxnLst/>
              <a:rect l="0" t="0" r="0" b="0"/>
              <a:pathLst>
                <a:path w="145498" h="209551">
                  <a:moveTo>
                    <a:pt x="145497" y="0"/>
                  </a:moveTo>
                  <a:lnTo>
                    <a:pt x="145497" y="0"/>
                  </a:lnTo>
                  <a:lnTo>
                    <a:pt x="142126" y="0"/>
                  </a:lnTo>
                  <a:lnTo>
                    <a:pt x="129917" y="6742"/>
                  </a:lnTo>
                  <a:lnTo>
                    <a:pt x="98786" y="48334"/>
                  </a:lnTo>
                  <a:lnTo>
                    <a:pt x="73095" y="83701"/>
                  </a:lnTo>
                  <a:lnTo>
                    <a:pt x="45023" y="122872"/>
                  </a:lnTo>
                  <a:lnTo>
                    <a:pt x="20712" y="161995"/>
                  </a:lnTo>
                  <a:lnTo>
                    <a:pt x="276" y="200078"/>
                  </a:lnTo>
                  <a:lnTo>
                    <a:pt x="0" y="204646"/>
                  </a:lnTo>
                  <a:lnTo>
                    <a:pt x="1932" y="206986"/>
                  </a:lnTo>
                  <a:lnTo>
                    <a:pt x="1214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87">
              <a:extLst>
                <a:ext uri="{FF2B5EF4-FFF2-40B4-BE49-F238E27FC236}">
                  <a16:creationId xmlns:a16="http://schemas.microsoft.com/office/drawing/2014/main" xmlns="" id="{F696195C-E0D9-4784-B864-22AF619B88B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58000" y="4123620"/>
              <a:ext cx="30190" cy="149931"/>
            </a:xfrm>
            <a:custGeom>
              <a:avLst/>
              <a:gdLst/>
              <a:ahLst/>
              <a:cxnLst/>
              <a:rect l="0" t="0" r="0" b="0"/>
              <a:pathLst>
                <a:path w="30190" h="149931">
                  <a:moveTo>
                    <a:pt x="0" y="16580"/>
                  </a:moveTo>
                  <a:lnTo>
                    <a:pt x="0" y="16580"/>
                  </a:lnTo>
                  <a:lnTo>
                    <a:pt x="6741" y="6467"/>
                  </a:lnTo>
                  <a:lnTo>
                    <a:pt x="10139" y="3488"/>
                  </a:lnTo>
                  <a:lnTo>
                    <a:pt x="17676" y="178"/>
                  </a:lnTo>
                  <a:lnTo>
                    <a:pt x="20956" y="0"/>
                  </a:lnTo>
                  <a:lnTo>
                    <a:pt x="26482" y="1685"/>
                  </a:lnTo>
                  <a:lnTo>
                    <a:pt x="28238" y="4533"/>
                  </a:lnTo>
                  <a:lnTo>
                    <a:pt x="30189" y="13343"/>
                  </a:lnTo>
                  <a:lnTo>
                    <a:pt x="26372" y="50748"/>
                  </a:lnTo>
                  <a:lnTo>
                    <a:pt x="18824" y="92839"/>
                  </a:lnTo>
                  <a:lnTo>
                    <a:pt x="13506" y="137813"/>
                  </a:lnTo>
                  <a:lnTo>
                    <a:pt x="12700" y="149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88">
              <a:extLst>
                <a:ext uri="{FF2B5EF4-FFF2-40B4-BE49-F238E27FC236}">
                  <a16:creationId xmlns:a16="http://schemas.microsoft.com/office/drawing/2014/main" xmlns="" id="{4E334061-13D0-452B-84EF-A7107B290F1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71791" y="4096685"/>
              <a:ext cx="187810" cy="24466"/>
            </a:xfrm>
            <a:custGeom>
              <a:avLst/>
              <a:gdLst/>
              <a:ahLst/>
              <a:cxnLst/>
              <a:rect l="0" t="0" r="0" b="0"/>
              <a:pathLst>
                <a:path w="187810" h="24466">
                  <a:moveTo>
                    <a:pt x="3659" y="24465"/>
                  </a:moveTo>
                  <a:lnTo>
                    <a:pt x="3659" y="24465"/>
                  </a:lnTo>
                  <a:lnTo>
                    <a:pt x="288" y="21094"/>
                  </a:lnTo>
                  <a:lnTo>
                    <a:pt x="0" y="19396"/>
                  </a:lnTo>
                  <a:lnTo>
                    <a:pt x="514" y="17558"/>
                  </a:lnTo>
                  <a:lnTo>
                    <a:pt x="1563" y="15627"/>
                  </a:lnTo>
                  <a:lnTo>
                    <a:pt x="16521" y="6167"/>
                  </a:lnTo>
                  <a:lnTo>
                    <a:pt x="52312" y="1169"/>
                  </a:lnTo>
                  <a:lnTo>
                    <a:pt x="86430" y="0"/>
                  </a:lnTo>
                  <a:lnTo>
                    <a:pt x="122996" y="186"/>
                  </a:lnTo>
                  <a:lnTo>
                    <a:pt x="166410" y="3552"/>
                  </a:lnTo>
                  <a:lnTo>
                    <a:pt x="187809" y="5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89">
              <a:extLst>
                <a:ext uri="{FF2B5EF4-FFF2-40B4-BE49-F238E27FC236}">
                  <a16:creationId xmlns:a16="http://schemas.microsoft.com/office/drawing/2014/main" xmlns="" id="{48D35A09-E3C5-4454-9C14-9327E367E98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105650" y="422275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6741" y="21047"/>
                  </a:lnTo>
                  <a:lnTo>
                    <a:pt x="41427" y="64878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90">
              <a:extLst>
                <a:ext uri="{FF2B5EF4-FFF2-40B4-BE49-F238E27FC236}">
                  <a16:creationId xmlns:a16="http://schemas.microsoft.com/office/drawing/2014/main" xmlns="" id="{0AD1402F-4A46-4BF2-A683-AEFF6FDA743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591300" y="422910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60526" y="50216"/>
                  </a:lnTo>
                  <a:lnTo>
                    <a:pt x="98131" y="92490"/>
                  </a:lnTo>
                  <a:lnTo>
                    <a:pt x="136790" y="137001"/>
                  </a:lnTo>
                  <a:lnTo>
                    <a:pt x="156046" y="163195"/>
                  </a:lnTo>
                  <a:lnTo>
                    <a:pt x="168407" y="203111"/>
                  </a:lnTo>
                  <a:lnTo>
                    <a:pt x="170548" y="214697"/>
                  </a:lnTo>
                  <a:lnTo>
                    <a:pt x="171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91">
              <a:extLst>
                <a:ext uri="{FF2B5EF4-FFF2-40B4-BE49-F238E27FC236}">
                  <a16:creationId xmlns:a16="http://schemas.microsoft.com/office/drawing/2014/main" xmlns="" id="{9DBCB834-AAF1-4095-8398-DBD0A5D0DFE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40450" y="4394200"/>
              <a:ext cx="171451" cy="6273"/>
            </a:xfrm>
            <a:custGeom>
              <a:avLst/>
              <a:gdLst/>
              <a:ahLst/>
              <a:cxnLst/>
              <a:rect l="0" t="0" r="0" b="0"/>
              <a:pathLst>
                <a:path w="171451" h="627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48420" y="6176"/>
                  </a:lnTo>
                  <a:lnTo>
                    <a:pt x="80787" y="6272"/>
                  </a:lnTo>
                  <a:lnTo>
                    <a:pt x="116338" y="44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492">
              <a:extLst>
                <a:ext uri="{FF2B5EF4-FFF2-40B4-BE49-F238E27FC236}">
                  <a16:creationId xmlns:a16="http://schemas.microsoft.com/office/drawing/2014/main" xmlns="" id="{D00015C3-6A31-4CB3-A4EB-F01D1FE7362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140450" y="43116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36087" y="0"/>
                  </a:lnTo>
                  <a:lnTo>
                    <a:pt x="75603" y="1881"/>
                  </a:lnTo>
                  <a:lnTo>
                    <a:pt x="122296" y="10125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706">
            <a:extLst>
              <a:ext uri="{FF2B5EF4-FFF2-40B4-BE49-F238E27FC236}">
                <a16:creationId xmlns:a16="http://schemas.microsoft.com/office/drawing/2014/main" xmlns="" id="{99D3B8C2-620A-47A9-ACB2-0FA94C1D9EFB}"/>
              </a:ext>
            </a:extLst>
          </p:cNvPr>
          <p:cNvGrpSpPr/>
          <p:nvPr/>
        </p:nvGrpSpPr>
        <p:grpSpPr>
          <a:xfrm>
            <a:off x="4245807" y="4787900"/>
            <a:ext cx="1151694" cy="393701"/>
            <a:chOff x="4245807" y="4787900"/>
            <a:chExt cx="1151694" cy="393701"/>
          </a:xfrm>
        </p:grpSpPr>
        <p:sp>
          <p:nvSpPr>
            <p:cNvPr id="147" name="SMARTInkShape-3493">
              <a:extLst>
                <a:ext uri="{FF2B5EF4-FFF2-40B4-BE49-F238E27FC236}">
                  <a16:creationId xmlns:a16="http://schemas.microsoft.com/office/drawing/2014/main" xmlns="" id="{EE21DFDD-9DA8-49E7-BD0F-5591D902EF6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92700" y="4940300"/>
              <a:ext cx="54638" cy="241301"/>
            </a:xfrm>
            <a:custGeom>
              <a:avLst/>
              <a:gdLst/>
              <a:ahLst/>
              <a:cxnLst/>
              <a:rect l="0" t="0" r="0" b="0"/>
              <a:pathLst>
                <a:path w="54638" h="2413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8841" y="3763"/>
                  </a:lnTo>
                  <a:lnTo>
                    <a:pt x="23144" y="6742"/>
                  </a:lnTo>
                  <a:lnTo>
                    <a:pt x="35942" y="31161"/>
                  </a:lnTo>
                  <a:lnTo>
                    <a:pt x="48671" y="68578"/>
                  </a:lnTo>
                  <a:lnTo>
                    <a:pt x="54637" y="114315"/>
                  </a:lnTo>
                  <a:lnTo>
                    <a:pt x="50389" y="146997"/>
                  </a:lnTo>
                  <a:lnTo>
                    <a:pt x="39328" y="179632"/>
                  </a:lnTo>
                  <a:lnTo>
                    <a:pt x="13534" y="22083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94">
              <a:extLst>
                <a:ext uri="{FF2B5EF4-FFF2-40B4-BE49-F238E27FC236}">
                  <a16:creationId xmlns:a16="http://schemas.microsoft.com/office/drawing/2014/main" xmlns="" id="{21B00D6B-DFEE-4AAD-80B2-0941B3DEC7A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45807" y="4870450"/>
              <a:ext cx="59494" cy="285751"/>
            </a:xfrm>
            <a:custGeom>
              <a:avLst/>
              <a:gdLst/>
              <a:ahLst/>
              <a:cxnLst/>
              <a:rect l="0" t="0" r="0" b="0"/>
              <a:pathLst>
                <a:path w="59494" h="285751">
                  <a:moveTo>
                    <a:pt x="59493" y="0"/>
                  </a:moveTo>
                  <a:lnTo>
                    <a:pt x="59493" y="0"/>
                  </a:lnTo>
                  <a:lnTo>
                    <a:pt x="49354" y="705"/>
                  </a:lnTo>
                  <a:lnTo>
                    <a:pt x="41816" y="3371"/>
                  </a:lnTo>
                  <a:lnTo>
                    <a:pt x="35644" y="8789"/>
                  </a:lnTo>
                  <a:lnTo>
                    <a:pt x="19191" y="37249"/>
                  </a:lnTo>
                  <a:lnTo>
                    <a:pt x="11477" y="67120"/>
                  </a:lnTo>
                  <a:lnTo>
                    <a:pt x="5697" y="104620"/>
                  </a:lnTo>
                  <a:lnTo>
                    <a:pt x="776" y="147157"/>
                  </a:lnTo>
                  <a:lnTo>
                    <a:pt x="0" y="188169"/>
                  </a:lnTo>
                  <a:lnTo>
                    <a:pt x="781" y="207996"/>
                  </a:lnTo>
                  <a:lnTo>
                    <a:pt x="4044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495">
              <a:extLst>
                <a:ext uri="{FF2B5EF4-FFF2-40B4-BE49-F238E27FC236}">
                  <a16:creationId xmlns:a16="http://schemas.microsoft.com/office/drawing/2014/main" xmlns="" id="{F1C60B35-1252-489A-9F44-184FCC918A1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33283" y="485140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43576" y="5762"/>
                  </a:lnTo>
                  <a:lnTo>
                    <a:pt x="816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496">
              <a:extLst>
                <a:ext uri="{FF2B5EF4-FFF2-40B4-BE49-F238E27FC236}">
                  <a16:creationId xmlns:a16="http://schemas.microsoft.com/office/drawing/2014/main" xmlns="" id="{31BEAA33-B9E1-4FE3-BC69-F45BAEE20B3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372100" y="47879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1411"/>
                  </a:lnTo>
                  <a:lnTo>
                    <a:pt x="14155" y="42645"/>
                  </a:lnTo>
                  <a:lnTo>
                    <a:pt x="8271" y="8170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497">
              <a:extLst>
                <a:ext uri="{FF2B5EF4-FFF2-40B4-BE49-F238E27FC236}">
                  <a16:creationId xmlns:a16="http://schemas.microsoft.com/office/drawing/2014/main" xmlns="" id="{B7D45E85-CF03-4025-B1E0-8C3D4C1D79A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79199" y="4984750"/>
              <a:ext cx="124602" cy="152401"/>
            </a:xfrm>
            <a:custGeom>
              <a:avLst/>
              <a:gdLst/>
              <a:ahLst/>
              <a:cxnLst/>
              <a:rect l="0" t="0" r="0" b="0"/>
              <a:pathLst>
                <a:path w="124602" h="152401">
                  <a:moveTo>
                    <a:pt x="124601" y="0"/>
                  </a:moveTo>
                  <a:lnTo>
                    <a:pt x="124601" y="0"/>
                  </a:lnTo>
                  <a:lnTo>
                    <a:pt x="112392" y="0"/>
                  </a:lnTo>
                  <a:lnTo>
                    <a:pt x="72894" y="21048"/>
                  </a:lnTo>
                  <a:lnTo>
                    <a:pt x="38057" y="51326"/>
                  </a:lnTo>
                  <a:lnTo>
                    <a:pt x="7761" y="92845"/>
                  </a:lnTo>
                  <a:lnTo>
                    <a:pt x="2258" y="102113"/>
                  </a:lnTo>
                  <a:lnTo>
                    <a:pt x="0" y="111115"/>
                  </a:lnTo>
                  <a:lnTo>
                    <a:pt x="1254" y="128641"/>
                  </a:lnTo>
                  <a:lnTo>
                    <a:pt x="6515" y="140194"/>
                  </a:lnTo>
                  <a:lnTo>
                    <a:pt x="1665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98">
              <a:extLst>
                <a:ext uri="{FF2B5EF4-FFF2-40B4-BE49-F238E27FC236}">
                  <a16:creationId xmlns:a16="http://schemas.microsoft.com/office/drawing/2014/main" xmlns="" id="{3230A52A-7966-43E3-B532-4D5974E60BA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51400" y="501015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46453" y="29494"/>
                  </a:lnTo>
                  <a:lnTo>
                    <a:pt x="91150" y="66861"/>
                  </a:lnTo>
                  <a:lnTo>
                    <a:pt x="1206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99">
              <a:extLst>
                <a:ext uri="{FF2B5EF4-FFF2-40B4-BE49-F238E27FC236}">
                  <a16:creationId xmlns:a16="http://schemas.microsoft.com/office/drawing/2014/main" xmlns="" id="{BBA9B47A-8853-427A-BEF5-6EFA029DF18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08279" y="4876800"/>
              <a:ext cx="154222" cy="31751"/>
            </a:xfrm>
            <a:custGeom>
              <a:avLst/>
              <a:gdLst/>
              <a:ahLst/>
              <a:cxnLst/>
              <a:rect l="0" t="0" r="0" b="0"/>
              <a:pathLst>
                <a:path w="15422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29" y="31750"/>
                  </a:lnTo>
                  <a:lnTo>
                    <a:pt x="148" y="31045"/>
                  </a:lnTo>
                  <a:lnTo>
                    <a:pt x="0" y="29868"/>
                  </a:lnTo>
                  <a:lnTo>
                    <a:pt x="607" y="28379"/>
                  </a:lnTo>
                  <a:lnTo>
                    <a:pt x="8203" y="22911"/>
                  </a:lnTo>
                  <a:lnTo>
                    <a:pt x="45807" y="10380"/>
                  </a:lnTo>
                  <a:lnTo>
                    <a:pt x="92935" y="3389"/>
                  </a:lnTo>
                  <a:lnTo>
                    <a:pt x="133867" y="1004"/>
                  </a:lnTo>
                  <a:lnTo>
                    <a:pt x="1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00">
              <a:extLst>
                <a:ext uri="{FF2B5EF4-FFF2-40B4-BE49-F238E27FC236}">
                  <a16:creationId xmlns:a16="http://schemas.microsoft.com/office/drawing/2014/main" xmlns="" id="{C4036F8A-8589-452A-BD5C-49D8DD92760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04814" y="4941444"/>
              <a:ext cx="148137" cy="235960"/>
            </a:xfrm>
            <a:custGeom>
              <a:avLst/>
              <a:gdLst/>
              <a:ahLst/>
              <a:cxnLst/>
              <a:rect l="0" t="0" r="0" b="0"/>
              <a:pathLst>
                <a:path w="148137" h="235960">
                  <a:moveTo>
                    <a:pt x="148136" y="11556"/>
                  </a:moveTo>
                  <a:lnTo>
                    <a:pt x="148136" y="11556"/>
                  </a:lnTo>
                  <a:lnTo>
                    <a:pt x="148136" y="8185"/>
                  </a:lnTo>
                  <a:lnTo>
                    <a:pt x="146254" y="4648"/>
                  </a:lnTo>
                  <a:lnTo>
                    <a:pt x="144765" y="2717"/>
                  </a:lnTo>
                  <a:lnTo>
                    <a:pt x="141228" y="572"/>
                  </a:lnTo>
                  <a:lnTo>
                    <a:pt x="139297" y="0"/>
                  </a:lnTo>
                  <a:lnTo>
                    <a:pt x="137304" y="1030"/>
                  </a:lnTo>
                  <a:lnTo>
                    <a:pt x="108907" y="37183"/>
                  </a:lnTo>
                  <a:lnTo>
                    <a:pt x="86889" y="72536"/>
                  </a:lnTo>
                  <a:lnTo>
                    <a:pt x="59903" y="114291"/>
                  </a:lnTo>
                  <a:lnTo>
                    <a:pt x="34034" y="157942"/>
                  </a:lnTo>
                  <a:lnTo>
                    <a:pt x="10121" y="203455"/>
                  </a:lnTo>
                  <a:lnTo>
                    <a:pt x="15" y="230712"/>
                  </a:lnTo>
                  <a:lnTo>
                    <a:pt x="0" y="233860"/>
                  </a:lnTo>
                  <a:lnTo>
                    <a:pt x="695" y="235959"/>
                  </a:lnTo>
                  <a:lnTo>
                    <a:pt x="1865" y="235946"/>
                  </a:lnTo>
                  <a:lnTo>
                    <a:pt x="8436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01">
              <a:extLst>
                <a:ext uri="{FF2B5EF4-FFF2-40B4-BE49-F238E27FC236}">
                  <a16:creationId xmlns:a16="http://schemas.microsoft.com/office/drawing/2014/main" xmlns="" id="{27C02928-A14C-49F6-9CED-C7AC8B3F2D8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73600" y="4902200"/>
              <a:ext cx="27343" cy="146051"/>
            </a:xfrm>
            <a:custGeom>
              <a:avLst/>
              <a:gdLst/>
              <a:ahLst/>
              <a:cxnLst/>
              <a:rect l="0" t="0" r="0" b="0"/>
              <a:pathLst>
                <a:path w="27343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9721" y="15697"/>
                  </a:lnTo>
                  <a:lnTo>
                    <a:pt x="15609" y="28143"/>
                  </a:lnTo>
                  <a:lnTo>
                    <a:pt x="27342" y="75002"/>
                  </a:lnTo>
                  <a:lnTo>
                    <a:pt x="25810" y="115187"/>
                  </a:lnTo>
                  <a:lnTo>
                    <a:pt x="20661" y="135965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02">
              <a:extLst>
                <a:ext uri="{FF2B5EF4-FFF2-40B4-BE49-F238E27FC236}">
                  <a16:creationId xmlns:a16="http://schemas.microsoft.com/office/drawing/2014/main" xmlns="" id="{0E653706-F0E3-404E-B250-33C3F1E4D34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37050" y="4965700"/>
              <a:ext cx="177801" cy="207795"/>
            </a:xfrm>
            <a:custGeom>
              <a:avLst/>
              <a:gdLst/>
              <a:ahLst/>
              <a:cxnLst/>
              <a:rect l="0" t="0" r="0" b="0"/>
              <a:pathLst>
                <a:path w="177801" h="207795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13484"/>
                  </a:lnTo>
                  <a:lnTo>
                    <a:pt x="55675" y="53463"/>
                  </a:lnTo>
                  <a:lnTo>
                    <a:pt x="81329" y="89689"/>
                  </a:lnTo>
                  <a:lnTo>
                    <a:pt x="110253" y="127234"/>
                  </a:lnTo>
                  <a:lnTo>
                    <a:pt x="141906" y="170320"/>
                  </a:lnTo>
                  <a:lnTo>
                    <a:pt x="167323" y="200662"/>
                  </a:lnTo>
                  <a:lnTo>
                    <a:pt x="170635" y="207794"/>
                  </a:lnTo>
                  <a:lnTo>
                    <a:pt x="1778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707">
            <a:extLst>
              <a:ext uri="{FF2B5EF4-FFF2-40B4-BE49-F238E27FC236}">
                <a16:creationId xmlns:a16="http://schemas.microsoft.com/office/drawing/2014/main" xmlns="" id="{52D28003-BEB2-4BD9-A891-9F930A8B6736}"/>
              </a:ext>
            </a:extLst>
          </p:cNvPr>
          <p:cNvGrpSpPr/>
          <p:nvPr/>
        </p:nvGrpSpPr>
        <p:grpSpPr>
          <a:xfrm>
            <a:off x="3456688" y="5727700"/>
            <a:ext cx="401637" cy="266701"/>
            <a:chOff x="3456688" y="5727700"/>
            <a:chExt cx="401637" cy="266701"/>
          </a:xfrm>
        </p:grpSpPr>
        <p:sp>
          <p:nvSpPr>
            <p:cNvPr id="158" name="SMARTInkShape-3503">
              <a:extLst>
                <a:ext uri="{FF2B5EF4-FFF2-40B4-BE49-F238E27FC236}">
                  <a16:creationId xmlns:a16="http://schemas.microsoft.com/office/drawing/2014/main" xmlns="" id="{BDCDD0CF-D04C-48A7-893A-9CEA6FB69D9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59200" y="5727700"/>
              <a:ext cx="99125" cy="266701"/>
            </a:xfrm>
            <a:custGeom>
              <a:avLst/>
              <a:gdLst/>
              <a:ahLst/>
              <a:cxnLst/>
              <a:rect l="0" t="0" r="0" b="0"/>
              <a:pathLst>
                <a:path w="99125" h="266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27451" y="37977"/>
                  </a:lnTo>
                  <a:lnTo>
                    <a:pt x="67747" y="72125"/>
                  </a:lnTo>
                  <a:lnTo>
                    <a:pt x="84437" y="92734"/>
                  </a:lnTo>
                  <a:lnTo>
                    <a:pt x="96559" y="116004"/>
                  </a:lnTo>
                  <a:lnTo>
                    <a:pt x="99124" y="140457"/>
                  </a:lnTo>
                  <a:lnTo>
                    <a:pt x="92644" y="187277"/>
                  </a:lnTo>
                  <a:lnTo>
                    <a:pt x="75136" y="229792"/>
                  </a:lnTo>
                  <a:lnTo>
                    <a:pt x="57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504">
              <a:extLst>
                <a:ext uri="{FF2B5EF4-FFF2-40B4-BE49-F238E27FC236}">
                  <a16:creationId xmlns:a16="http://schemas.microsoft.com/office/drawing/2014/main" xmlns="" id="{C93710D9-3F5E-4117-98A0-B4496FB3DD7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26898" y="5918200"/>
              <a:ext cx="283103" cy="44189"/>
            </a:xfrm>
            <a:custGeom>
              <a:avLst/>
              <a:gdLst/>
              <a:ahLst/>
              <a:cxnLst/>
              <a:rect l="0" t="0" r="0" b="0"/>
              <a:pathLst>
                <a:path w="283103" h="44189">
                  <a:moveTo>
                    <a:pt x="16402" y="38100"/>
                  </a:moveTo>
                  <a:lnTo>
                    <a:pt x="16402" y="38100"/>
                  </a:lnTo>
                  <a:lnTo>
                    <a:pt x="0" y="43567"/>
                  </a:lnTo>
                  <a:lnTo>
                    <a:pt x="8249" y="44188"/>
                  </a:lnTo>
                  <a:lnTo>
                    <a:pt x="44325" y="37630"/>
                  </a:lnTo>
                  <a:lnTo>
                    <a:pt x="83140" y="30600"/>
                  </a:lnTo>
                  <a:lnTo>
                    <a:pt x="128613" y="23478"/>
                  </a:lnTo>
                  <a:lnTo>
                    <a:pt x="152593" y="20591"/>
                  </a:lnTo>
                  <a:lnTo>
                    <a:pt x="199698" y="14796"/>
                  </a:lnTo>
                  <a:lnTo>
                    <a:pt x="241800" y="7517"/>
                  </a:lnTo>
                  <a:lnTo>
                    <a:pt x="283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05">
              <a:extLst>
                <a:ext uri="{FF2B5EF4-FFF2-40B4-BE49-F238E27FC236}">
                  <a16:creationId xmlns:a16="http://schemas.microsoft.com/office/drawing/2014/main" xmlns="" id="{18B0EBAC-71DF-4ADE-9AAF-1A15867EFFC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56688" y="5848358"/>
              <a:ext cx="302513" cy="19043"/>
            </a:xfrm>
            <a:custGeom>
              <a:avLst/>
              <a:gdLst/>
              <a:ahLst/>
              <a:cxnLst/>
              <a:rect l="0" t="0" r="0" b="0"/>
              <a:pathLst>
                <a:path w="302513" h="19043">
                  <a:moveTo>
                    <a:pt x="23112" y="12692"/>
                  </a:moveTo>
                  <a:lnTo>
                    <a:pt x="23112" y="12692"/>
                  </a:lnTo>
                  <a:lnTo>
                    <a:pt x="0" y="1135"/>
                  </a:lnTo>
                  <a:lnTo>
                    <a:pt x="4373" y="500"/>
                  </a:lnTo>
                  <a:lnTo>
                    <a:pt x="41283" y="93"/>
                  </a:lnTo>
                  <a:lnTo>
                    <a:pt x="78460" y="37"/>
                  </a:lnTo>
                  <a:lnTo>
                    <a:pt x="122500" y="12"/>
                  </a:lnTo>
                  <a:lnTo>
                    <a:pt x="167944" y="0"/>
                  </a:lnTo>
                  <a:lnTo>
                    <a:pt x="210248" y="1877"/>
                  </a:lnTo>
                  <a:lnTo>
                    <a:pt x="247395" y="5769"/>
                  </a:lnTo>
                  <a:lnTo>
                    <a:pt x="302512" y="1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SMARTInkShape-3506">
            <a:extLst>
              <a:ext uri="{FF2B5EF4-FFF2-40B4-BE49-F238E27FC236}">
                <a16:creationId xmlns:a16="http://schemas.microsoft.com/office/drawing/2014/main" xmlns="" id="{CEFC2BD5-4F72-406E-8335-8FC54DDC59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52036" y="5744127"/>
            <a:ext cx="205554" cy="388937"/>
          </a:xfrm>
          <a:custGeom>
            <a:avLst/>
            <a:gdLst/>
            <a:ahLst/>
            <a:cxnLst/>
            <a:rect l="0" t="0" r="0" b="0"/>
            <a:pathLst>
              <a:path w="205554" h="388937">
                <a:moveTo>
                  <a:pt x="12014" y="135973"/>
                </a:moveTo>
                <a:lnTo>
                  <a:pt x="12014" y="135973"/>
                </a:lnTo>
                <a:lnTo>
                  <a:pt x="12719" y="142453"/>
                </a:lnTo>
                <a:lnTo>
                  <a:pt x="20852" y="178689"/>
                </a:lnTo>
                <a:lnTo>
                  <a:pt x="26941" y="216912"/>
                </a:lnTo>
                <a:lnTo>
                  <a:pt x="33213" y="262888"/>
                </a:lnTo>
                <a:lnTo>
                  <a:pt x="35547" y="297507"/>
                </a:lnTo>
                <a:lnTo>
                  <a:pt x="35878" y="331238"/>
                </a:lnTo>
                <a:lnTo>
                  <a:pt x="30343" y="375993"/>
                </a:lnTo>
                <a:lnTo>
                  <a:pt x="26381" y="388418"/>
                </a:lnTo>
                <a:lnTo>
                  <a:pt x="25826" y="388936"/>
                </a:lnTo>
                <a:lnTo>
                  <a:pt x="18302" y="379553"/>
                </a:lnTo>
                <a:lnTo>
                  <a:pt x="7135" y="349883"/>
                </a:lnTo>
                <a:lnTo>
                  <a:pt x="2790" y="318063"/>
                </a:lnTo>
                <a:lnTo>
                  <a:pt x="859" y="280402"/>
                </a:lnTo>
                <a:lnTo>
                  <a:pt x="0" y="240145"/>
                </a:lnTo>
                <a:lnTo>
                  <a:pt x="1500" y="200616"/>
                </a:lnTo>
                <a:lnTo>
                  <a:pt x="5224" y="161881"/>
                </a:lnTo>
                <a:lnTo>
                  <a:pt x="11583" y="123499"/>
                </a:lnTo>
                <a:lnTo>
                  <a:pt x="22876" y="87155"/>
                </a:lnTo>
                <a:lnTo>
                  <a:pt x="45101" y="42486"/>
                </a:lnTo>
                <a:lnTo>
                  <a:pt x="69560" y="15140"/>
                </a:lnTo>
                <a:lnTo>
                  <a:pt x="85568" y="4658"/>
                </a:lnTo>
                <a:lnTo>
                  <a:pt x="99738" y="0"/>
                </a:lnTo>
                <a:lnTo>
                  <a:pt x="105775" y="874"/>
                </a:lnTo>
                <a:lnTo>
                  <a:pt x="116244" y="7490"/>
                </a:lnTo>
                <a:lnTo>
                  <a:pt x="126702" y="23115"/>
                </a:lnTo>
                <a:lnTo>
                  <a:pt x="126251" y="38777"/>
                </a:lnTo>
                <a:lnTo>
                  <a:pt x="118064" y="63665"/>
                </a:lnTo>
                <a:lnTo>
                  <a:pt x="95274" y="103065"/>
                </a:lnTo>
                <a:lnTo>
                  <a:pt x="141976" y="112967"/>
                </a:lnTo>
                <a:lnTo>
                  <a:pt x="178561" y="127979"/>
                </a:lnTo>
                <a:lnTo>
                  <a:pt x="197690" y="143717"/>
                </a:lnTo>
                <a:lnTo>
                  <a:pt x="203898" y="155642"/>
                </a:lnTo>
                <a:lnTo>
                  <a:pt x="205553" y="161787"/>
                </a:lnTo>
                <a:lnTo>
                  <a:pt x="203630" y="174257"/>
                </a:lnTo>
                <a:lnTo>
                  <a:pt x="201141" y="180545"/>
                </a:lnTo>
                <a:lnTo>
                  <a:pt x="188968" y="191296"/>
                </a:lnTo>
                <a:lnTo>
                  <a:pt x="171093" y="200072"/>
                </a:lnTo>
                <a:lnTo>
                  <a:pt x="126305" y="213812"/>
                </a:lnTo>
                <a:lnTo>
                  <a:pt x="117373" y="214547"/>
                </a:lnTo>
                <a:lnTo>
                  <a:pt x="107264" y="212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709">
            <a:extLst>
              <a:ext uri="{FF2B5EF4-FFF2-40B4-BE49-F238E27FC236}">
                <a16:creationId xmlns:a16="http://schemas.microsoft.com/office/drawing/2014/main" xmlns="" id="{BD2FA172-F41F-41D3-BC3D-F3D1BEEA7D33}"/>
              </a:ext>
            </a:extLst>
          </p:cNvPr>
          <p:cNvGrpSpPr/>
          <p:nvPr/>
        </p:nvGrpSpPr>
        <p:grpSpPr>
          <a:xfrm>
            <a:off x="4953000" y="5817483"/>
            <a:ext cx="247651" cy="99002"/>
            <a:chOff x="4953000" y="5817483"/>
            <a:chExt cx="247651" cy="99002"/>
          </a:xfrm>
        </p:grpSpPr>
        <p:sp>
          <p:nvSpPr>
            <p:cNvPr id="163" name="SMARTInkShape-3507">
              <a:extLst>
                <a:ext uri="{FF2B5EF4-FFF2-40B4-BE49-F238E27FC236}">
                  <a16:creationId xmlns:a16="http://schemas.microsoft.com/office/drawing/2014/main" xmlns="" id="{BAD8FEEB-D112-4E8F-99D7-DCA93127EB3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53000" y="5817483"/>
              <a:ext cx="234951" cy="11818"/>
            </a:xfrm>
            <a:custGeom>
              <a:avLst/>
              <a:gdLst/>
              <a:ahLst/>
              <a:cxnLst/>
              <a:rect l="0" t="0" r="0" b="0"/>
              <a:pathLst>
                <a:path w="234951" h="11818">
                  <a:moveTo>
                    <a:pt x="0" y="5467"/>
                  </a:moveTo>
                  <a:lnTo>
                    <a:pt x="0" y="5467"/>
                  </a:lnTo>
                  <a:lnTo>
                    <a:pt x="12552" y="3585"/>
                  </a:lnTo>
                  <a:lnTo>
                    <a:pt x="54926" y="0"/>
                  </a:lnTo>
                  <a:lnTo>
                    <a:pt x="101333" y="2749"/>
                  </a:lnTo>
                  <a:lnTo>
                    <a:pt x="136053" y="4259"/>
                  </a:lnTo>
                  <a:lnTo>
                    <a:pt x="171241" y="5636"/>
                  </a:lnTo>
                  <a:lnTo>
                    <a:pt x="213878" y="9672"/>
                  </a:lnTo>
                  <a:lnTo>
                    <a:pt x="2349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08">
              <a:extLst>
                <a:ext uri="{FF2B5EF4-FFF2-40B4-BE49-F238E27FC236}">
                  <a16:creationId xmlns:a16="http://schemas.microsoft.com/office/drawing/2014/main" xmlns="" id="{3F5AA810-1035-4A74-B510-6B3E9642A53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84253" y="5905500"/>
              <a:ext cx="216398" cy="10985"/>
            </a:xfrm>
            <a:custGeom>
              <a:avLst/>
              <a:gdLst/>
              <a:ahLst/>
              <a:cxnLst/>
              <a:rect l="0" t="0" r="0" b="0"/>
              <a:pathLst>
                <a:path w="216398" h="10985">
                  <a:moveTo>
                    <a:pt x="13197" y="0"/>
                  </a:moveTo>
                  <a:lnTo>
                    <a:pt x="13197" y="0"/>
                  </a:lnTo>
                  <a:lnTo>
                    <a:pt x="3084" y="3371"/>
                  </a:lnTo>
                  <a:lnTo>
                    <a:pt x="810" y="5070"/>
                  </a:lnTo>
                  <a:lnTo>
                    <a:pt x="0" y="6907"/>
                  </a:lnTo>
                  <a:lnTo>
                    <a:pt x="166" y="8839"/>
                  </a:lnTo>
                  <a:lnTo>
                    <a:pt x="9757" y="10984"/>
                  </a:lnTo>
                  <a:lnTo>
                    <a:pt x="44398" y="10310"/>
                  </a:lnTo>
                  <a:lnTo>
                    <a:pt x="79981" y="8110"/>
                  </a:lnTo>
                  <a:lnTo>
                    <a:pt x="119314" y="7133"/>
                  </a:lnTo>
                  <a:lnTo>
                    <a:pt x="158432" y="4816"/>
                  </a:lnTo>
                  <a:lnTo>
                    <a:pt x="216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710">
            <a:extLst>
              <a:ext uri="{FF2B5EF4-FFF2-40B4-BE49-F238E27FC236}">
                <a16:creationId xmlns:a16="http://schemas.microsoft.com/office/drawing/2014/main" xmlns="" id="{670D4D7A-9F07-4E7D-AE51-C6B6CBF207CC}"/>
              </a:ext>
            </a:extLst>
          </p:cNvPr>
          <p:cNvGrpSpPr/>
          <p:nvPr/>
        </p:nvGrpSpPr>
        <p:grpSpPr>
          <a:xfrm>
            <a:off x="5499066" y="5467350"/>
            <a:ext cx="2393985" cy="590551"/>
            <a:chOff x="5499066" y="5467350"/>
            <a:chExt cx="2393985" cy="590551"/>
          </a:xfrm>
        </p:grpSpPr>
        <p:sp>
          <p:nvSpPr>
            <p:cNvPr id="166" name="SMARTInkShape-3509">
              <a:extLst>
                <a:ext uri="{FF2B5EF4-FFF2-40B4-BE49-F238E27FC236}">
                  <a16:creationId xmlns:a16="http://schemas.microsoft.com/office/drawing/2014/main" xmlns="" id="{C54C0D1A-52D5-481D-94AA-844B09C4E84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64450" y="574675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6710" y="52410"/>
                  </a:lnTo>
                  <a:lnTo>
                    <a:pt x="78763" y="93452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10">
              <a:extLst>
                <a:ext uri="{FF2B5EF4-FFF2-40B4-BE49-F238E27FC236}">
                  <a16:creationId xmlns:a16="http://schemas.microsoft.com/office/drawing/2014/main" xmlns="" id="{68E9C12C-794F-4247-9161-0450157FF0E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59700" y="5756079"/>
              <a:ext cx="133351" cy="301822"/>
            </a:xfrm>
            <a:custGeom>
              <a:avLst/>
              <a:gdLst/>
              <a:ahLst/>
              <a:cxnLst/>
              <a:rect l="0" t="0" r="0" b="0"/>
              <a:pathLst>
                <a:path w="133351" h="30182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0798" y="2108"/>
                  </a:lnTo>
                  <a:lnTo>
                    <a:pt x="75655" y="24748"/>
                  </a:lnTo>
                  <a:lnTo>
                    <a:pt x="44639" y="49408"/>
                  </a:lnTo>
                  <a:lnTo>
                    <a:pt x="35882" y="61775"/>
                  </a:lnTo>
                  <a:lnTo>
                    <a:pt x="32974" y="70221"/>
                  </a:lnTo>
                  <a:lnTo>
                    <a:pt x="31798" y="96842"/>
                  </a:lnTo>
                  <a:lnTo>
                    <a:pt x="34901" y="135293"/>
                  </a:lnTo>
                  <a:lnTo>
                    <a:pt x="29001" y="182143"/>
                  </a:lnTo>
                  <a:lnTo>
                    <a:pt x="19725" y="222930"/>
                  </a:lnTo>
                  <a:lnTo>
                    <a:pt x="9017" y="265045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11">
              <a:extLst>
                <a:ext uri="{FF2B5EF4-FFF2-40B4-BE49-F238E27FC236}">
                  <a16:creationId xmlns:a16="http://schemas.microsoft.com/office/drawing/2014/main" xmlns="" id="{E795797A-21F6-4B0D-8B9F-3D83380D973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81777" y="5526129"/>
              <a:ext cx="293774" cy="49172"/>
            </a:xfrm>
            <a:custGeom>
              <a:avLst/>
              <a:gdLst/>
              <a:ahLst/>
              <a:cxnLst/>
              <a:rect l="0" t="0" r="0" b="0"/>
              <a:pathLst>
                <a:path w="293774" h="49172">
                  <a:moveTo>
                    <a:pt x="8023" y="49171"/>
                  </a:moveTo>
                  <a:lnTo>
                    <a:pt x="8023" y="49171"/>
                  </a:lnTo>
                  <a:lnTo>
                    <a:pt x="1281" y="39058"/>
                  </a:lnTo>
                  <a:lnTo>
                    <a:pt x="0" y="34668"/>
                  </a:lnTo>
                  <a:lnTo>
                    <a:pt x="460" y="26027"/>
                  </a:lnTo>
                  <a:lnTo>
                    <a:pt x="6778" y="17483"/>
                  </a:lnTo>
                  <a:lnTo>
                    <a:pt x="11427" y="13229"/>
                  </a:lnTo>
                  <a:lnTo>
                    <a:pt x="44936" y="3871"/>
                  </a:lnTo>
                  <a:lnTo>
                    <a:pt x="84166" y="815"/>
                  </a:lnTo>
                  <a:lnTo>
                    <a:pt x="107468" y="0"/>
                  </a:lnTo>
                  <a:lnTo>
                    <a:pt x="132880" y="163"/>
                  </a:lnTo>
                  <a:lnTo>
                    <a:pt x="159700" y="977"/>
                  </a:lnTo>
                  <a:lnTo>
                    <a:pt x="187457" y="2225"/>
                  </a:lnTo>
                  <a:lnTo>
                    <a:pt x="233351" y="9256"/>
                  </a:lnTo>
                  <a:lnTo>
                    <a:pt x="293773" y="2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12">
              <a:extLst>
                <a:ext uri="{FF2B5EF4-FFF2-40B4-BE49-F238E27FC236}">
                  <a16:creationId xmlns:a16="http://schemas.microsoft.com/office/drawing/2014/main" xmlns="" id="{2820AF1A-3FE6-4328-BBDE-B826A8B5542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35750" y="5570418"/>
              <a:ext cx="101601" cy="11233"/>
            </a:xfrm>
            <a:custGeom>
              <a:avLst/>
              <a:gdLst/>
              <a:ahLst/>
              <a:cxnLst/>
              <a:rect l="0" t="0" r="0" b="0"/>
              <a:pathLst>
                <a:path w="101601" h="11233">
                  <a:moveTo>
                    <a:pt x="0" y="11232"/>
                  </a:moveTo>
                  <a:lnTo>
                    <a:pt x="0" y="11232"/>
                  </a:lnTo>
                  <a:lnTo>
                    <a:pt x="24419" y="2393"/>
                  </a:lnTo>
                  <a:lnTo>
                    <a:pt x="64404" y="0"/>
                  </a:lnTo>
                  <a:lnTo>
                    <a:pt x="1016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13">
              <a:extLst>
                <a:ext uri="{FF2B5EF4-FFF2-40B4-BE49-F238E27FC236}">
                  <a16:creationId xmlns:a16="http://schemas.microsoft.com/office/drawing/2014/main" xmlns="" id="{6A6175C4-DD5C-4DDD-9D2E-9BBDC5DB52A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07200" y="546735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15195" y="46996"/>
                  </a:lnTo>
                  <a:lnTo>
                    <a:pt x="23175" y="88985"/>
                  </a:lnTo>
                  <a:lnTo>
                    <a:pt x="25106" y="133936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14">
              <a:extLst>
                <a:ext uri="{FF2B5EF4-FFF2-40B4-BE49-F238E27FC236}">
                  <a16:creationId xmlns:a16="http://schemas.microsoft.com/office/drawing/2014/main" xmlns="" id="{DC3B2002-016D-4021-BCC8-10FBA900145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48500" y="5715000"/>
              <a:ext cx="209551" cy="266701"/>
            </a:xfrm>
            <a:custGeom>
              <a:avLst/>
              <a:gdLst/>
              <a:ahLst/>
              <a:cxnLst/>
              <a:rect l="0" t="0" r="0" b="0"/>
              <a:pathLst>
                <a:path w="209551" h="266701">
                  <a:moveTo>
                    <a:pt x="209550" y="0"/>
                  </a:moveTo>
                  <a:lnTo>
                    <a:pt x="209550" y="0"/>
                  </a:lnTo>
                  <a:lnTo>
                    <a:pt x="199437" y="3371"/>
                  </a:lnTo>
                  <a:lnTo>
                    <a:pt x="183035" y="15580"/>
                  </a:lnTo>
                  <a:lnTo>
                    <a:pt x="145345" y="60526"/>
                  </a:lnTo>
                  <a:lnTo>
                    <a:pt x="120441" y="98132"/>
                  </a:lnTo>
                  <a:lnTo>
                    <a:pt x="95187" y="140554"/>
                  </a:lnTo>
                  <a:lnTo>
                    <a:pt x="69831" y="180640"/>
                  </a:lnTo>
                  <a:lnTo>
                    <a:pt x="35979" y="225790"/>
                  </a:lnTo>
                  <a:lnTo>
                    <a:pt x="9346" y="25984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15">
              <a:extLst>
                <a:ext uri="{FF2B5EF4-FFF2-40B4-BE49-F238E27FC236}">
                  <a16:creationId xmlns:a16="http://schemas.microsoft.com/office/drawing/2014/main" xmlns="" id="{D0416762-9D94-4D2F-8FCC-065DD6883B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429500" y="5562600"/>
              <a:ext cx="6351" cy="190501"/>
            </a:xfrm>
            <a:custGeom>
              <a:avLst/>
              <a:gdLst/>
              <a:ahLst/>
              <a:cxnLst/>
              <a:rect l="0" t="0" r="0" b="0"/>
              <a:pathLst>
                <a:path w="6351" h="190501">
                  <a:moveTo>
                    <a:pt x="6350" y="0"/>
                  </a:moveTo>
                  <a:lnTo>
                    <a:pt x="6350" y="0"/>
                  </a:lnTo>
                  <a:lnTo>
                    <a:pt x="6350" y="41940"/>
                  </a:lnTo>
                  <a:lnTo>
                    <a:pt x="6350" y="78043"/>
                  </a:lnTo>
                  <a:lnTo>
                    <a:pt x="5644" y="118295"/>
                  </a:lnTo>
                  <a:lnTo>
                    <a:pt x="1323" y="16233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516">
              <a:extLst>
                <a:ext uri="{FF2B5EF4-FFF2-40B4-BE49-F238E27FC236}">
                  <a16:creationId xmlns:a16="http://schemas.microsoft.com/office/drawing/2014/main" xmlns="" id="{F2A77CB2-31A7-4E31-BCA4-C739B76ED36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59550" y="5715000"/>
              <a:ext cx="64860" cy="292101"/>
            </a:xfrm>
            <a:custGeom>
              <a:avLst/>
              <a:gdLst/>
              <a:ahLst/>
              <a:cxnLst/>
              <a:rect l="0" t="0" r="0" b="0"/>
              <a:pathLst>
                <a:path w="64860" h="292101">
                  <a:moveTo>
                    <a:pt x="12700" y="0"/>
                  </a:moveTo>
                  <a:lnTo>
                    <a:pt x="12700" y="0"/>
                  </a:lnTo>
                  <a:lnTo>
                    <a:pt x="19441" y="3371"/>
                  </a:lnTo>
                  <a:lnTo>
                    <a:pt x="30376" y="18951"/>
                  </a:lnTo>
                  <a:lnTo>
                    <a:pt x="46713" y="61050"/>
                  </a:lnTo>
                  <a:lnTo>
                    <a:pt x="58604" y="106126"/>
                  </a:lnTo>
                  <a:lnTo>
                    <a:pt x="64381" y="138654"/>
                  </a:lnTo>
                  <a:lnTo>
                    <a:pt x="64859" y="185330"/>
                  </a:lnTo>
                  <a:lnTo>
                    <a:pt x="50418" y="230438"/>
                  </a:lnTo>
                  <a:lnTo>
                    <a:pt x="21666" y="272603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517">
              <a:extLst>
                <a:ext uri="{FF2B5EF4-FFF2-40B4-BE49-F238E27FC236}">
                  <a16:creationId xmlns:a16="http://schemas.microsoft.com/office/drawing/2014/main" xmlns="" id="{8D612573-8EB7-4AAB-B8D4-EEB35AF44A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99066" y="5696833"/>
              <a:ext cx="101635" cy="322968"/>
            </a:xfrm>
            <a:custGeom>
              <a:avLst/>
              <a:gdLst/>
              <a:ahLst/>
              <a:cxnLst/>
              <a:rect l="0" t="0" r="0" b="0"/>
              <a:pathLst>
                <a:path w="101635" h="322968">
                  <a:moveTo>
                    <a:pt x="95284" y="5467"/>
                  </a:moveTo>
                  <a:lnTo>
                    <a:pt x="95284" y="5467"/>
                  </a:lnTo>
                  <a:lnTo>
                    <a:pt x="91913" y="2096"/>
                  </a:lnTo>
                  <a:lnTo>
                    <a:pt x="88377" y="441"/>
                  </a:lnTo>
                  <a:lnTo>
                    <a:pt x="86445" y="0"/>
                  </a:lnTo>
                  <a:lnTo>
                    <a:pt x="76986" y="2749"/>
                  </a:lnTo>
                  <a:lnTo>
                    <a:pt x="61875" y="11404"/>
                  </a:lnTo>
                  <a:lnTo>
                    <a:pt x="40621" y="33018"/>
                  </a:lnTo>
                  <a:lnTo>
                    <a:pt x="19821" y="68507"/>
                  </a:lnTo>
                  <a:lnTo>
                    <a:pt x="8593" y="99807"/>
                  </a:lnTo>
                  <a:lnTo>
                    <a:pt x="1016" y="134180"/>
                  </a:lnTo>
                  <a:lnTo>
                    <a:pt x="0" y="168271"/>
                  </a:lnTo>
                  <a:lnTo>
                    <a:pt x="3782" y="204119"/>
                  </a:lnTo>
                  <a:lnTo>
                    <a:pt x="10872" y="239101"/>
                  </a:lnTo>
                  <a:lnTo>
                    <a:pt x="21078" y="268761"/>
                  </a:lnTo>
                  <a:lnTo>
                    <a:pt x="38315" y="290409"/>
                  </a:lnTo>
                  <a:lnTo>
                    <a:pt x="59381" y="305674"/>
                  </a:lnTo>
                  <a:lnTo>
                    <a:pt x="101634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18">
              <a:extLst>
                <a:ext uri="{FF2B5EF4-FFF2-40B4-BE49-F238E27FC236}">
                  <a16:creationId xmlns:a16="http://schemas.microsoft.com/office/drawing/2014/main" xmlns="" id="{BD49E78A-2751-4B32-8A3F-DF6F0E37830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15000" y="5772150"/>
              <a:ext cx="209551" cy="215901"/>
            </a:xfrm>
            <a:custGeom>
              <a:avLst/>
              <a:gdLst/>
              <a:ahLst/>
              <a:cxnLst/>
              <a:rect l="0" t="0" r="0" b="0"/>
              <a:pathLst>
                <a:path w="209551" h="215901">
                  <a:moveTo>
                    <a:pt x="0" y="0"/>
                  </a:moveTo>
                  <a:lnTo>
                    <a:pt x="0" y="0"/>
                  </a:lnTo>
                  <a:lnTo>
                    <a:pt x="37576" y="33918"/>
                  </a:lnTo>
                  <a:lnTo>
                    <a:pt x="71576" y="70179"/>
                  </a:lnTo>
                  <a:lnTo>
                    <a:pt x="109167" y="108753"/>
                  </a:lnTo>
                  <a:lnTo>
                    <a:pt x="149154" y="149738"/>
                  </a:lnTo>
                  <a:lnTo>
                    <a:pt x="187141" y="192143"/>
                  </a:lnTo>
                  <a:lnTo>
                    <a:pt x="2095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19">
              <a:extLst>
                <a:ext uri="{FF2B5EF4-FFF2-40B4-BE49-F238E27FC236}">
                  <a16:creationId xmlns:a16="http://schemas.microsoft.com/office/drawing/2014/main" xmlns="" id="{40D8DF46-CC65-4B8A-BCE6-DD65F3DA4C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78500" y="5746750"/>
              <a:ext cx="139701" cy="273051"/>
            </a:xfrm>
            <a:custGeom>
              <a:avLst/>
              <a:gdLst/>
              <a:ahLst/>
              <a:cxnLst/>
              <a:rect l="0" t="0" r="0" b="0"/>
              <a:pathLst>
                <a:path w="139701" h="273051">
                  <a:moveTo>
                    <a:pt x="139700" y="0"/>
                  </a:moveTo>
                  <a:lnTo>
                    <a:pt x="139700" y="0"/>
                  </a:lnTo>
                  <a:lnTo>
                    <a:pt x="130861" y="0"/>
                  </a:lnTo>
                  <a:lnTo>
                    <a:pt x="124953" y="5645"/>
                  </a:lnTo>
                  <a:lnTo>
                    <a:pt x="94513" y="47385"/>
                  </a:lnTo>
                  <a:lnTo>
                    <a:pt x="66333" y="94105"/>
                  </a:lnTo>
                  <a:lnTo>
                    <a:pt x="45289" y="139752"/>
                  </a:lnTo>
                  <a:lnTo>
                    <a:pt x="29020" y="182284"/>
                  </a:lnTo>
                  <a:lnTo>
                    <a:pt x="15262" y="22506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20">
              <a:extLst>
                <a:ext uri="{FF2B5EF4-FFF2-40B4-BE49-F238E27FC236}">
                  <a16:creationId xmlns:a16="http://schemas.microsoft.com/office/drawing/2014/main" xmlns="" id="{30F18065-6181-48DA-B6DA-E82DC69C773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36753" y="5616297"/>
              <a:ext cx="254498" cy="22504"/>
            </a:xfrm>
            <a:custGeom>
              <a:avLst/>
              <a:gdLst/>
              <a:ahLst/>
              <a:cxnLst/>
              <a:rect l="0" t="0" r="0" b="0"/>
              <a:pathLst>
                <a:path w="254498" h="22504">
                  <a:moveTo>
                    <a:pt x="13197" y="22503"/>
                  </a:moveTo>
                  <a:lnTo>
                    <a:pt x="13197" y="22503"/>
                  </a:lnTo>
                  <a:lnTo>
                    <a:pt x="810" y="13775"/>
                  </a:lnTo>
                  <a:lnTo>
                    <a:pt x="0" y="12451"/>
                  </a:lnTo>
                  <a:lnTo>
                    <a:pt x="166" y="11569"/>
                  </a:lnTo>
                  <a:lnTo>
                    <a:pt x="13883" y="6955"/>
                  </a:lnTo>
                  <a:lnTo>
                    <a:pt x="52676" y="4491"/>
                  </a:lnTo>
                  <a:lnTo>
                    <a:pt x="92127" y="2033"/>
                  </a:lnTo>
                  <a:lnTo>
                    <a:pt x="136471" y="0"/>
                  </a:lnTo>
                  <a:lnTo>
                    <a:pt x="179698" y="1448"/>
                  </a:lnTo>
                  <a:lnTo>
                    <a:pt x="226847" y="2859"/>
                  </a:lnTo>
                  <a:lnTo>
                    <a:pt x="254497" y="3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21">
              <a:extLst>
                <a:ext uri="{FF2B5EF4-FFF2-40B4-BE49-F238E27FC236}">
                  <a16:creationId xmlns:a16="http://schemas.microsoft.com/office/drawing/2014/main" xmlns="" id="{B600B389-C676-47A9-9781-0ACAAC2440E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64250" y="56515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4272"/>
                  </a:lnTo>
                  <a:lnTo>
                    <a:pt x="6298" y="100875"/>
                  </a:lnTo>
                  <a:lnTo>
                    <a:pt x="6347" y="147232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22">
              <a:extLst>
                <a:ext uri="{FF2B5EF4-FFF2-40B4-BE49-F238E27FC236}">
                  <a16:creationId xmlns:a16="http://schemas.microsoft.com/office/drawing/2014/main" xmlns="" id="{F7178ED7-4D06-4BB1-8A7A-C46089C8A3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54750" y="578485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48805" y="42716"/>
                  </a:lnTo>
                  <a:lnTo>
                    <a:pt x="80469" y="80939"/>
                  </a:lnTo>
                  <a:lnTo>
                    <a:pt x="112194" y="120173"/>
                  </a:lnTo>
                  <a:lnTo>
                    <a:pt x="148039" y="164875"/>
                  </a:lnTo>
                  <a:lnTo>
                    <a:pt x="173573" y="201787"/>
                  </a:lnTo>
                  <a:lnTo>
                    <a:pt x="174981" y="202964"/>
                  </a:lnTo>
                  <a:lnTo>
                    <a:pt x="1778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23">
              <a:extLst>
                <a:ext uri="{FF2B5EF4-FFF2-40B4-BE49-F238E27FC236}">
                  <a16:creationId xmlns:a16="http://schemas.microsoft.com/office/drawing/2014/main" xmlns="" id="{2DE57BA0-9B82-4A78-9570-E19B3650E92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73800" y="5753983"/>
              <a:ext cx="177801" cy="259468"/>
            </a:xfrm>
            <a:custGeom>
              <a:avLst/>
              <a:gdLst/>
              <a:ahLst/>
              <a:cxnLst/>
              <a:rect l="0" t="0" r="0" b="0"/>
              <a:pathLst>
                <a:path w="177801" h="259468">
                  <a:moveTo>
                    <a:pt x="177800" y="5467"/>
                  </a:moveTo>
                  <a:lnTo>
                    <a:pt x="177800" y="5467"/>
                  </a:lnTo>
                  <a:lnTo>
                    <a:pt x="172333" y="0"/>
                  </a:lnTo>
                  <a:lnTo>
                    <a:pt x="164969" y="6120"/>
                  </a:lnTo>
                  <a:lnTo>
                    <a:pt x="129410" y="53412"/>
                  </a:lnTo>
                  <a:lnTo>
                    <a:pt x="101922" y="92424"/>
                  </a:lnTo>
                  <a:lnTo>
                    <a:pt x="74806" y="135262"/>
                  </a:lnTo>
                  <a:lnTo>
                    <a:pt x="48897" y="175864"/>
                  </a:lnTo>
                  <a:lnTo>
                    <a:pt x="20633" y="221028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3524">
            <a:extLst>
              <a:ext uri="{FF2B5EF4-FFF2-40B4-BE49-F238E27FC236}">
                <a16:creationId xmlns:a16="http://schemas.microsoft.com/office/drawing/2014/main" xmlns="" id="{39930B54-945A-4312-B706-9E4E19C3EA0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54850" y="5746750"/>
            <a:ext cx="165101" cy="228601"/>
          </a:xfrm>
          <a:custGeom>
            <a:avLst/>
            <a:gdLst/>
            <a:ahLst/>
            <a:cxnLst/>
            <a:rect l="0" t="0" r="0" b="0"/>
            <a:pathLst>
              <a:path w="165101" h="22860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33878" y="42095"/>
                </a:lnTo>
                <a:lnTo>
                  <a:pt x="62640" y="84126"/>
                </a:lnTo>
                <a:lnTo>
                  <a:pt x="93505" y="128957"/>
                </a:lnTo>
                <a:lnTo>
                  <a:pt x="121623" y="170149"/>
                </a:lnTo>
                <a:lnTo>
                  <a:pt x="154279" y="215319"/>
                </a:lnTo>
                <a:lnTo>
                  <a:pt x="165100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3525">
            <a:extLst>
              <a:ext uri="{FF2B5EF4-FFF2-40B4-BE49-F238E27FC236}">
                <a16:creationId xmlns:a16="http://schemas.microsoft.com/office/drawing/2014/main" xmlns="" id="{A7F54BE5-CE46-4F32-978D-CFED0240F8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76750" y="5466214"/>
            <a:ext cx="228601" cy="172509"/>
          </a:xfrm>
          <a:custGeom>
            <a:avLst/>
            <a:gdLst/>
            <a:ahLst/>
            <a:cxnLst/>
            <a:rect l="0" t="0" r="0" b="0"/>
            <a:pathLst>
              <a:path w="228601" h="172509">
                <a:moveTo>
                  <a:pt x="0" y="166236"/>
                </a:moveTo>
                <a:lnTo>
                  <a:pt x="0" y="166236"/>
                </a:lnTo>
                <a:lnTo>
                  <a:pt x="0" y="171703"/>
                </a:lnTo>
                <a:lnTo>
                  <a:pt x="705" y="171998"/>
                </a:lnTo>
                <a:lnTo>
                  <a:pt x="5467" y="172508"/>
                </a:lnTo>
                <a:lnTo>
                  <a:pt x="38805" y="129244"/>
                </a:lnTo>
                <a:lnTo>
                  <a:pt x="77176" y="84532"/>
                </a:lnTo>
                <a:lnTo>
                  <a:pt x="118726" y="41520"/>
                </a:lnTo>
                <a:lnTo>
                  <a:pt x="160121" y="491"/>
                </a:lnTo>
                <a:lnTo>
                  <a:pt x="161781" y="0"/>
                </a:lnTo>
                <a:lnTo>
                  <a:pt x="162887" y="379"/>
                </a:lnTo>
                <a:lnTo>
                  <a:pt x="163625" y="2043"/>
                </a:lnTo>
                <a:lnTo>
                  <a:pt x="177252" y="48646"/>
                </a:lnTo>
                <a:lnTo>
                  <a:pt x="198938" y="95186"/>
                </a:lnTo>
                <a:lnTo>
                  <a:pt x="228600" y="1408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69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713">
            <a:extLst>
              <a:ext uri="{FF2B5EF4-FFF2-40B4-BE49-F238E27FC236}">
                <a16:creationId xmlns:a16="http://schemas.microsoft.com/office/drawing/2014/main" xmlns="" id="{217B8B5E-C532-4A49-8F8D-89D760D3A633}"/>
              </a:ext>
            </a:extLst>
          </p:cNvPr>
          <p:cNvGrpSpPr/>
          <p:nvPr/>
        </p:nvGrpSpPr>
        <p:grpSpPr>
          <a:xfrm>
            <a:off x="1665185" y="593267"/>
            <a:ext cx="443016" cy="661735"/>
            <a:chOff x="1665185" y="593267"/>
            <a:chExt cx="443016" cy="661735"/>
          </a:xfrm>
        </p:grpSpPr>
        <p:sp>
          <p:nvSpPr>
            <p:cNvPr id="2" name="SMARTInkShape-3526">
              <a:extLst>
                <a:ext uri="{FF2B5EF4-FFF2-40B4-BE49-F238E27FC236}">
                  <a16:creationId xmlns:a16="http://schemas.microsoft.com/office/drawing/2014/main" xmlns="" id="{D741E1B7-CD43-4743-A14D-65765DCBE4A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968500" y="9017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3033" y="705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27">
              <a:extLst>
                <a:ext uri="{FF2B5EF4-FFF2-40B4-BE49-F238E27FC236}">
                  <a16:creationId xmlns:a16="http://schemas.microsoft.com/office/drawing/2014/main" xmlns="" id="{F03299B5-DB50-4F47-80B5-B14A00701C2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676740" y="593267"/>
              <a:ext cx="120311" cy="162384"/>
            </a:xfrm>
            <a:custGeom>
              <a:avLst/>
              <a:gdLst/>
              <a:ahLst/>
              <a:cxnLst/>
              <a:rect l="0" t="0" r="0" b="0"/>
              <a:pathLst>
                <a:path w="120311" h="162384">
                  <a:moveTo>
                    <a:pt x="18710" y="9983"/>
                  </a:moveTo>
                  <a:lnTo>
                    <a:pt x="18710" y="9983"/>
                  </a:lnTo>
                  <a:lnTo>
                    <a:pt x="13243" y="9983"/>
                  </a:lnTo>
                  <a:lnTo>
                    <a:pt x="10513" y="55486"/>
                  </a:lnTo>
                  <a:lnTo>
                    <a:pt x="806" y="89343"/>
                  </a:lnTo>
                  <a:lnTo>
                    <a:pt x="424" y="88289"/>
                  </a:lnTo>
                  <a:lnTo>
                    <a:pt x="0" y="81475"/>
                  </a:lnTo>
                  <a:lnTo>
                    <a:pt x="13520" y="34972"/>
                  </a:lnTo>
                  <a:lnTo>
                    <a:pt x="21342" y="16856"/>
                  </a:lnTo>
                  <a:lnTo>
                    <a:pt x="29522" y="6452"/>
                  </a:lnTo>
                  <a:lnTo>
                    <a:pt x="35980" y="1358"/>
                  </a:lnTo>
                  <a:lnTo>
                    <a:pt x="38690" y="0"/>
                  </a:lnTo>
                  <a:lnTo>
                    <a:pt x="42613" y="505"/>
                  </a:lnTo>
                  <a:lnTo>
                    <a:pt x="52617" y="4830"/>
                  </a:lnTo>
                  <a:lnTo>
                    <a:pt x="62237" y="17100"/>
                  </a:lnTo>
                  <a:lnTo>
                    <a:pt x="79911" y="57093"/>
                  </a:lnTo>
                  <a:lnTo>
                    <a:pt x="92739" y="93321"/>
                  </a:lnTo>
                  <a:lnTo>
                    <a:pt x="108848" y="134238"/>
                  </a:lnTo>
                  <a:lnTo>
                    <a:pt x="120310" y="162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28">
              <a:extLst>
                <a:ext uri="{FF2B5EF4-FFF2-40B4-BE49-F238E27FC236}">
                  <a16:creationId xmlns:a16="http://schemas.microsoft.com/office/drawing/2014/main" xmlns="" id="{21FE754D-06C7-4053-AF9F-3940272DA48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665185" y="797751"/>
              <a:ext cx="145911" cy="457251"/>
            </a:xfrm>
            <a:custGeom>
              <a:avLst/>
              <a:gdLst/>
              <a:ahLst/>
              <a:cxnLst/>
              <a:rect l="0" t="0" r="0" b="0"/>
              <a:pathLst>
                <a:path w="145911" h="457251">
                  <a:moveTo>
                    <a:pt x="4865" y="148399"/>
                  </a:moveTo>
                  <a:lnTo>
                    <a:pt x="4865" y="148399"/>
                  </a:lnTo>
                  <a:lnTo>
                    <a:pt x="9934" y="192857"/>
                  </a:lnTo>
                  <a:lnTo>
                    <a:pt x="15696" y="233460"/>
                  </a:lnTo>
                  <a:lnTo>
                    <a:pt x="19792" y="269695"/>
                  </a:lnTo>
                  <a:lnTo>
                    <a:pt x="23964" y="307436"/>
                  </a:lnTo>
                  <a:lnTo>
                    <a:pt x="27465" y="346082"/>
                  </a:lnTo>
                  <a:lnTo>
                    <a:pt x="29020" y="386777"/>
                  </a:lnTo>
                  <a:lnTo>
                    <a:pt x="26525" y="432499"/>
                  </a:lnTo>
                  <a:lnTo>
                    <a:pt x="24430" y="457159"/>
                  </a:lnTo>
                  <a:lnTo>
                    <a:pt x="24259" y="457250"/>
                  </a:lnTo>
                  <a:lnTo>
                    <a:pt x="18185" y="415423"/>
                  </a:lnTo>
                  <a:lnTo>
                    <a:pt x="11726" y="378084"/>
                  </a:lnTo>
                  <a:lnTo>
                    <a:pt x="8733" y="354439"/>
                  </a:lnTo>
                  <a:lnTo>
                    <a:pt x="6033" y="328092"/>
                  </a:lnTo>
                  <a:lnTo>
                    <a:pt x="3527" y="299944"/>
                  </a:lnTo>
                  <a:lnTo>
                    <a:pt x="1856" y="271302"/>
                  </a:lnTo>
                  <a:lnTo>
                    <a:pt x="742" y="242329"/>
                  </a:lnTo>
                  <a:lnTo>
                    <a:pt x="0" y="213135"/>
                  </a:lnTo>
                  <a:lnTo>
                    <a:pt x="210" y="185912"/>
                  </a:lnTo>
                  <a:lnTo>
                    <a:pt x="1056" y="160002"/>
                  </a:lnTo>
                  <a:lnTo>
                    <a:pt x="4583" y="113339"/>
                  </a:lnTo>
                  <a:lnTo>
                    <a:pt x="10855" y="76137"/>
                  </a:lnTo>
                  <a:lnTo>
                    <a:pt x="25690" y="34168"/>
                  </a:lnTo>
                  <a:lnTo>
                    <a:pt x="40120" y="9504"/>
                  </a:lnTo>
                  <a:lnTo>
                    <a:pt x="50873" y="2001"/>
                  </a:lnTo>
                  <a:lnTo>
                    <a:pt x="56704" y="0"/>
                  </a:lnTo>
                  <a:lnTo>
                    <a:pt x="62707" y="1489"/>
                  </a:lnTo>
                  <a:lnTo>
                    <a:pt x="75023" y="10669"/>
                  </a:lnTo>
                  <a:lnTo>
                    <a:pt x="83789" y="26037"/>
                  </a:lnTo>
                  <a:lnTo>
                    <a:pt x="88625" y="44627"/>
                  </a:lnTo>
                  <a:lnTo>
                    <a:pt x="86676" y="74926"/>
                  </a:lnTo>
                  <a:lnTo>
                    <a:pt x="73733" y="113007"/>
                  </a:lnTo>
                  <a:lnTo>
                    <a:pt x="65487" y="132738"/>
                  </a:lnTo>
                  <a:lnTo>
                    <a:pt x="62701" y="145305"/>
                  </a:lnTo>
                  <a:lnTo>
                    <a:pt x="63883" y="146337"/>
                  </a:lnTo>
                  <a:lnTo>
                    <a:pt x="109563" y="160528"/>
                  </a:lnTo>
                  <a:lnTo>
                    <a:pt x="130901" y="178882"/>
                  </a:lnTo>
                  <a:lnTo>
                    <a:pt x="143888" y="205566"/>
                  </a:lnTo>
                  <a:lnTo>
                    <a:pt x="145910" y="223666"/>
                  </a:lnTo>
                  <a:lnTo>
                    <a:pt x="143046" y="241118"/>
                  </a:lnTo>
                  <a:lnTo>
                    <a:pt x="129533" y="265398"/>
                  </a:lnTo>
                  <a:lnTo>
                    <a:pt x="118129" y="277069"/>
                  </a:lnTo>
                  <a:lnTo>
                    <a:pt x="102241" y="283197"/>
                  </a:lnTo>
                  <a:lnTo>
                    <a:pt x="93066" y="284831"/>
                  </a:lnTo>
                  <a:lnTo>
                    <a:pt x="73464" y="281002"/>
                  </a:lnTo>
                  <a:lnTo>
                    <a:pt x="63297" y="277018"/>
                  </a:lnTo>
                  <a:lnTo>
                    <a:pt x="44476" y="259420"/>
                  </a:lnTo>
                  <a:lnTo>
                    <a:pt x="17565" y="22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29">
              <a:extLst>
                <a:ext uri="{FF2B5EF4-FFF2-40B4-BE49-F238E27FC236}">
                  <a16:creationId xmlns:a16="http://schemas.microsoft.com/office/drawing/2014/main" xmlns="" id="{AE55BBDB-1E55-4B24-BA28-934894763B0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958448" y="977900"/>
              <a:ext cx="149753" cy="21016"/>
            </a:xfrm>
            <a:custGeom>
              <a:avLst/>
              <a:gdLst/>
              <a:ahLst/>
              <a:cxnLst/>
              <a:rect l="0" t="0" r="0" b="0"/>
              <a:pathLst>
                <a:path w="149753" h="21016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6"/>
                  </a:lnTo>
                  <a:lnTo>
                    <a:pt x="528" y="16593"/>
                  </a:lnTo>
                  <a:lnTo>
                    <a:pt x="4878" y="21015"/>
                  </a:lnTo>
                  <a:lnTo>
                    <a:pt x="45928" y="19464"/>
                  </a:lnTo>
                  <a:lnTo>
                    <a:pt x="78208" y="16177"/>
                  </a:lnTo>
                  <a:lnTo>
                    <a:pt x="121969" y="13730"/>
                  </a:lnTo>
                  <a:lnTo>
                    <a:pt x="14975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14">
            <a:extLst>
              <a:ext uri="{FF2B5EF4-FFF2-40B4-BE49-F238E27FC236}">
                <a16:creationId xmlns:a16="http://schemas.microsoft.com/office/drawing/2014/main" xmlns="" id="{A2B53AFC-9CD8-4566-A2D7-539124BD99A1}"/>
              </a:ext>
            </a:extLst>
          </p:cNvPr>
          <p:cNvGrpSpPr/>
          <p:nvPr/>
        </p:nvGrpSpPr>
        <p:grpSpPr>
          <a:xfrm>
            <a:off x="2435337" y="577850"/>
            <a:ext cx="1228013" cy="495301"/>
            <a:chOff x="2435337" y="577850"/>
            <a:chExt cx="1228013" cy="495301"/>
          </a:xfrm>
        </p:grpSpPr>
        <p:sp>
          <p:nvSpPr>
            <p:cNvPr id="7" name="SMARTInkShape-3530">
              <a:extLst>
                <a:ext uri="{FF2B5EF4-FFF2-40B4-BE49-F238E27FC236}">
                  <a16:creationId xmlns:a16="http://schemas.microsoft.com/office/drawing/2014/main" xmlns="" id="{599926CD-360A-4AC2-8E56-26908ACC323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823929" y="654050"/>
              <a:ext cx="173272" cy="25401"/>
            </a:xfrm>
            <a:custGeom>
              <a:avLst/>
              <a:gdLst/>
              <a:ahLst/>
              <a:cxnLst/>
              <a:rect l="0" t="0" r="0" b="0"/>
              <a:pathLst>
                <a:path w="17327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607" y="25400"/>
                  </a:lnTo>
                  <a:lnTo>
                    <a:pt x="34821" y="15966"/>
                  </a:lnTo>
                  <a:lnTo>
                    <a:pt x="68228" y="11094"/>
                  </a:lnTo>
                  <a:lnTo>
                    <a:pt x="108476" y="6577"/>
                  </a:lnTo>
                  <a:lnTo>
                    <a:pt x="1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31">
              <a:extLst>
                <a:ext uri="{FF2B5EF4-FFF2-40B4-BE49-F238E27FC236}">
                  <a16:creationId xmlns:a16="http://schemas.microsoft.com/office/drawing/2014/main" xmlns="" id="{0AE0182D-5F9F-42B9-B9D9-AF2F4C81345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940050" y="693033"/>
              <a:ext cx="6351" cy="164218"/>
            </a:xfrm>
            <a:custGeom>
              <a:avLst/>
              <a:gdLst/>
              <a:ahLst/>
              <a:cxnLst/>
              <a:rect l="0" t="0" r="0" b="0"/>
              <a:pathLst>
                <a:path w="6351" h="16421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4" y="1103"/>
                  </a:lnTo>
                  <a:lnTo>
                    <a:pt x="4469" y="441"/>
                  </a:lnTo>
                  <a:lnTo>
                    <a:pt x="2979" y="0"/>
                  </a:lnTo>
                  <a:lnTo>
                    <a:pt x="1986" y="1822"/>
                  </a:lnTo>
                  <a:lnTo>
                    <a:pt x="261" y="39193"/>
                  </a:lnTo>
                  <a:lnTo>
                    <a:pt x="3449" y="75903"/>
                  </a:lnTo>
                  <a:lnTo>
                    <a:pt x="5490" y="11359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32">
              <a:extLst>
                <a:ext uri="{FF2B5EF4-FFF2-40B4-BE49-F238E27FC236}">
                  <a16:creationId xmlns:a16="http://schemas.microsoft.com/office/drawing/2014/main" xmlns="" id="{39C3CAC2-8918-4463-85EE-5DDC8A7C53B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667883" y="796442"/>
              <a:ext cx="145168" cy="194159"/>
            </a:xfrm>
            <a:custGeom>
              <a:avLst/>
              <a:gdLst/>
              <a:ahLst/>
              <a:cxnLst/>
              <a:rect l="0" t="0" r="0" b="0"/>
              <a:pathLst>
                <a:path w="145168" h="1941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2750" y="9779"/>
                  </a:lnTo>
                  <a:lnTo>
                    <a:pt x="39647" y="51910"/>
                  </a:lnTo>
                  <a:lnTo>
                    <a:pt x="69687" y="87335"/>
                  </a:lnTo>
                  <a:lnTo>
                    <a:pt x="100930" y="124642"/>
                  </a:lnTo>
                  <a:lnTo>
                    <a:pt x="125004" y="158744"/>
                  </a:lnTo>
                  <a:lnTo>
                    <a:pt x="141362" y="192003"/>
                  </a:lnTo>
                  <a:lnTo>
                    <a:pt x="142630" y="193427"/>
                  </a:lnTo>
                  <a:lnTo>
                    <a:pt x="145167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33">
              <a:extLst>
                <a:ext uri="{FF2B5EF4-FFF2-40B4-BE49-F238E27FC236}">
                  <a16:creationId xmlns:a16="http://schemas.microsoft.com/office/drawing/2014/main" xmlns="" id="{DC03D24A-8CE8-49FF-8012-62556E30F8A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667000" y="764692"/>
              <a:ext cx="152401" cy="232259"/>
            </a:xfrm>
            <a:custGeom>
              <a:avLst/>
              <a:gdLst/>
              <a:ahLst/>
              <a:cxnLst/>
              <a:rect l="0" t="0" r="0" b="0"/>
              <a:pathLst>
                <a:path w="152401" h="232259">
                  <a:moveTo>
                    <a:pt x="152400" y="3658"/>
                  </a:moveTo>
                  <a:lnTo>
                    <a:pt x="152400" y="3658"/>
                  </a:lnTo>
                  <a:lnTo>
                    <a:pt x="145658" y="287"/>
                  </a:lnTo>
                  <a:lnTo>
                    <a:pt x="142966" y="0"/>
                  </a:lnTo>
                  <a:lnTo>
                    <a:pt x="138094" y="1562"/>
                  </a:lnTo>
                  <a:lnTo>
                    <a:pt x="124643" y="13150"/>
                  </a:lnTo>
                  <a:lnTo>
                    <a:pt x="99723" y="52648"/>
                  </a:lnTo>
                  <a:lnTo>
                    <a:pt x="72979" y="97274"/>
                  </a:lnTo>
                  <a:lnTo>
                    <a:pt x="46867" y="144834"/>
                  </a:lnTo>
                  <a:lnTo>
                    <a:pt x="22667" y="184953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34">
              <a:extLst>
                <a:ext uri="{FF2B5EF4-FFF2-40B4-BE49-F238E27FC236}">
                  <a16:creationId xmlns:a16="http://schemas.microsoft.com/office/drawing/2014/main" xmlns="" id="{5F2D731B-3D95-4186-99AD-D4B06C769C9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435337" y="750706"/>
              <a:ext cx="123714" cy="322445"/>
            </a:xfrm>
            <a:custGeom>
              <a:avLst/>
              <a:gdLst/>
              <a:ahLst/>
              <a:cxnLst/>
              <a:rect l="0" t="0" r="0" b="0"/>
              <a:pathLst>
                <a:path w="123714" h="322445">
                  <a:moveTo>
                    <a:pt x="123713" y="17644"/>
                  </a:moveTo>
                  <a:lnTo>
                    <a:pt x="123713" y="17644"/>
                  </a:lnTo>
                  <a:lnTo>
                    <a:pt x="109898" y="5710"/>
                  </a:lnTo>
                  <a:lnTo>
                    <a:pt x="102051" y="1757"/>
                  </a:lnTo>
                  <a:lnTo>
                    <a:pt x="93859" y="0"/>
                  </a:lnTo>
                  <a:lnTo>
                    <a:pt x="77943" y="2381"/>
                  </a:lnTo>
                  <a:lnTo>
                    <a:pt x="53080" y="24411"/>
                  </a:lnTo>
                  <a:lnTo>
                    <a:pt x="26742" y="71233"/>
                  </a:lnTo>
                  <a:lnTo>
                    <a:pt x="13352" y="109665"/>
                  </a:lnTo>
                  <a:lnTo>
                    <a:pt x="4108" y="149559"/>
                  </a:lnTo>
                  <a:lnTo>
                    <a:pt x="0" y="188456"/>
                  </a:lnTo>
                  <a:lnTo>
                    <a:pt x="3818" y="223148"/>
                  </a:lnTo>
                  <a:lnTo>
                    <a:pt x="13982" y="254323"/>
                  </a:lnTo>
                  <a:lnTo>
                    <a:pt x="30259" y="282290"/>
                  </a:lnTo>
                  <a:lnTo>
                    <a:pt x="51133" y="301305"/>
                  </a:lnTo>
                  <a:lnTo>
                    <a:pt x="85613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35">
              <a:extLst>
                <a:ext uri="{FF2B5EF4-FFF2-40B4-BE49-F238E27FC236}">
                  <a16:creationId xmlns:a16="http://schemas.microsoft.com/office/drawing/2014/main" xmlns="" id="{7F3CC39E-CD46-4EA4-A6FE-D1C7820008D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143250" y="806450"/>
              <a:ext cx="158751" cy="165101"/>
            </a:xfrm>
            <a:custGeom>
              <a:avLst/>
              <a:gdLst/>
              <a:ahLst/>
              <a:cxnLst/>
              <a:rect l="0" t="0" r="0" b="0"/>
              <a:pathLst>
                <a:path w="15875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9594" y="42377"/>
                  </a:lnTo>
                  <a:lnTo>
                    <a:pt x="105062" y="89745"/>
                  </a:lnTo>
                  <a:lnTo>
                    <a:pt x="140828" y="133386"/>
                  </a:lnTo>
                  <a:lnTo>
                    <a:pt x="1587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36">
              <a:extLst>
                <a:ext uri="{FF2B5EF4-FFF2-40B4-BE49-F238E27FC236}">
                  <a16:creationId xmlns:a16="http://schemas.microsoft.com/office/drawing/2014/main" xmlns="" id="{CAF1D7A2-E69A-4166-B5D8-F27205FA038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460750" y="6286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5775" y="13980"/>
                  </a:lnTo>
                  <a:lnTo>
                    <a:pt x="12209" y="10212"/>
                  </a:lnTo>
                  <a:lnTo>
                    <a:pt x="45779" y="6858"/>
                  </a:lnTo>
                  <a:lnTo>
                    <a:pt x="91322" y="571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37">
              <a:extLst>
                <a:ext uri="{FF2B5EF4-FFF2-40B4-BE49-F238E27FC236}">
                  <a16:creationId xmlns:a16="http://schemas.microsoft.com/office/drawing/2014/main" xmlns="" id="{213388DB-F54C-4CFC-8735-5B4466D2802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644900" y="577850"/>
              <a:ext cx="18450" cy="114301"/>
            </a:xfrm>
            <a:custGeom>
              <a:avLst/>
              <a:gdLst/>
              <a:ahLst/>
              <a:cxnLst/>
              <a:rect l="0" t="0" r="0" b="0"/>
              <a:pathLst>
                <a:path w="18450" h="114301">
                  <a:moveTo>
                    <a:pt x="0" y="0"/>
                  </a:moveTo>
                  <a:lnTo>
                    <a:pt x="0" y="0"/>
                  </a:lnTo>
                  <a:lnTo>
                    <a:pt x="12209" y="12209"/>
                  </a:lnTo>
                  <a:lnTo>
                    <a:pt x="16009" y="23536"/>
                  </a:lnTo>
                  <a:lnTo>
                    <a:pt x="18449" y="60545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38">
              <a:extLst>
                <a:ext uri="{FF2B5EF4-FFF2-40B4-BE49-F238E27FC236}">
                  <a16:creationId xmlns:a16="http://schemas.microsoft.com/office/drawing/2014/main" xmlns="" id="{713D8E69-9C83-4442-B252-71BEB2B831B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448050" y="723900"/>
              <a:ext cx="67563" cy="304801"/>
            </a:xfrm>
            <a:custGeom>
              <a:avLst/>
              <a:gdLst/>
              <a:ahLst/>
              <a:cxnLst/>
              <a:rect l="0" t="0" r="0" b="0"/>
              <a:pathLst>
                <a:path w="67563" h="3048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58265" y="53979"/>
                  </a:lnTo>
                  <a:lnTo>
                    <a:pt x="64701" y="87491"/>
                  </a:lnTo>
                  <a:lnTo>
                    <a:pt x="67562" y="125903"/>
                  </a:lnTo>
                  <a:lnTo>
                    <a:pt x="63188" y="168375"/>
                  </a:lnTo>
                  <a:lnTo>
                    <a:pt x="52778" y="211006"/>
                  </a:lnTo>
                  <a:lnTo>
                    <a:pt x="36392" y="24876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39">
              <a:extLst>
                <a:ext uri="{FF2B5EF4-FFF2-40B4-BE49-F238E27FC236}">
                  <a16:creationId xmlns:a16="http://schemas.microsoft.com/office/drawing/2014/main" xmlns="" id="{57BE2296-23C2-4A79-8827-7B37B747D62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170740" y="789165"/>
              <a:ext cx="156661" cy="214136"/>
            </a:xfrm>
            <a:custGeom>
              <a:avLst/>
              <a:gdLst/>
              <a:ahLst/>
              <a:cxnLst/>
              <a:rect l="0" t="0" r="0" b="0"/>
              <a:pathLst>
                <a:path w="156661" h="214136">
                  <a:moveTo>
                    <a:pt x="156660" y="10935"/>
                  </a:moveTo>
                  <a:lnTo>
                    <a:pt x="156660" y="10935"/>
                  </a:lnTo>
                  <a:lnTo>
                    <a:pt x="153289" y="4193"/>
                  </a:lnTo>
                  <a:lnTo>
                    <a:pt x="149474" y="2207"/>
                  </a:lnTo>
                  <a:lnTo>
                    <a:pt x="137709" y="0"/>
                  </a:lnTo>
                  <a:lnTo>
                    <a:pt x="111848" y="5500"/>
                  </a:lnTo>
                  <a:lnTo>
                    <a:pt x="78471" y="32922"/>
                  </a:lnTo>
                  <a:lnTo>
                    <a:pt x="45142" y="79068"/>
                  </a:lnTo>
                  <a:lnTo>
                    <a:pt x="19666" y="126216"/>
                  </a:lnTo>
                  <a:lnTo>
                    <a:pt x="2083" y="168094"/>
                  </a:lnTo>
                  <a:lnTo>
                    <a:pt x="0" y="188733"/>
                  </a:lnTo>
                  <a:lnTo>
                    <a:pt x="426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715">
            <a:extLst>
              <a:ext uri="{FF2B5EF4-FFF2-40B4-BE49-F238E27FC236}">
                <a16:creationId xmlns:a16="http://schemas.microsoft.com/office/drawing/2014/main" xmlns="" id="{17D8FDBF-95D9-4493-8C3C-76FC2BDC15CF}"/>
              </a:ext>
            </a:extLst>
          </p:cNvPr>
          <p:cNvGrpSpPr/>
          <p:nvPr/>
        </p:nvGrpSpPr>
        <p:grpSpPr>
          <a:xfrm>
            <a:off x="3978406" y="575732"/>
            <a:ext cx="872995" cy="503769"/>
            <a:chOff x="3978406" y="575732"/>
            <a:chExt cx="872995" cy="503769"/>
          </a:xfrm>
        </p:grpSpPr>
        <p:sp>
          <p:nvSpPr>
            <p:cNvPr id="18" name="SMARTInkShape-3540">
              <a:extLst>
                <a:ext uri="{FF2B5EF4-FFF2-40B4-BE49-F238E27FC236}">
                  <a16:creationId xmlns:a16="http://schemas.microsoft.com/office/drawing/2014/main" xmlns="" id="{EFF2BF51-43BD-4A47-B386-9B67581BE74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597400" y="781050"/>
              <a:ext cx="139701" cy="107951"/>
            </a:xfrm>
            <a:custGeom>
              <a:avLst/>
              <a:gdLst/>
              <a:ahLst/>
              <a:cxnLst/>
              <a:rect l="0" t="0" r="0" b="0"/>
              <a:pathLst>
                <a:path w="1397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9271" y="25348"/>
                  </a:lnTo>
                  <a:lnTo>
                    <a:pt x="95653" y="62444"/>
                  </a:lnTo>
                  <a:lnTo>
                    <a:pt x="139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41">
              <a:extLst>
                <a:ext uri="{FF2B5EF4-FFF2-40B4-BE49-F238E27FC236}">
                  <a16:creationId xmlns:a16="http://schemas.microsoft.com/office/drawing/2014/main" xmlns="" id="{D5A44BF4-8765-42D9-8E39-5B9E95005EA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331583" y="612292"/>
              <a:ext cx="5468" cy="175109"/>
            </a:xfrm>
            <a:custGeom>
              <a:avLst/>
              <a:gdLst/>
              <a:ahLst/>
              <a:cxnLst/>
              <a:rect l="0" t="0" r="0" b="0"/>
              <a:pathLst>
                <a:path w="5468" h="1751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4662" y="48940"/>
                  </a:lnTo>
                  <a:lnTo>
                    <a:pt x="5229" y="86455"/>
                  </a:lnTo>
                  <a:lnTo>
                    <a:pt x="5396" y="124381"/>
                  </a:lnTo>
                  <a:lnTo>
                    <a:pt x="546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42">
              <a:extLst>
                <a:ext uri="{FF2B5EF4-FFF2-40B4-BE49-F238E27FC236}">
                  <a16:creationId xmlns:a16="http://schemas.microsoft.com/office/drawing/2014/main" xmlns="" id="{FFB3B697-9DF1-4072-B779-F15FF8273B1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978406" y="729283"/>
              <a:ext cx="225295" cy="254968"/>
            </a:xfrm>
            <a:custGeom>
              <a:avLst/>
              <a:gdLst/>
              <a:ahLst/>
              <a:cxnLst/>
              <a:rect l="0" t="0" r="0" b="0"/>
              <a:pathLst>
                <a:path w="225295" h="254968">
                  <a:moveTo>
                    <a:pt x="225294" y="7317"/>
                  </a:moveTo>
                  <a:lnTo>
                    <a:pt x="225294" y="7317"/>
                  </a:lnTo>
                  <a:lnTo>
                    <a:pt x="225294" y="575"/>
                  </a:lnTo>
                  <a:lnTo>
                    <a:pt x="224588" y="0"/>
                  </a:lnTo>
                  <a:lnTo>
                    <a:pt x="223412" y="1028"/>
                  </a:lnTo>
                  <a:lnTo>
                    <a:pt x="191416" y="43577"/>
                  </a:lnTo>
                  <a:lnTo>
                    <a:pt x="159282" y="81874"/>
                  </a:lnTo>
                  <a:lnTo>
                    <a:pt x="116208" y="124501"/>
                  </a:lnTo>
                  <a:lnTo>
                    <a:pt x="84148" y="155590"/>
                  </a:lnTo>
                  <a:lnTo>
                    <a:pt x="40010" y="199181"/>
                  </a:lnTo>
                  <a:lnTo>
                    <a:pt x="3604" y="238774"/>
                  </a:lnTo>
                  <a:lnTo>
                    <a:pt x="595" y="244171"/>
                  </a:lnTo>
                  <a:lnTo>
                    <a:pt x="0" y="247770"/>
                  </a:lnTo>
                  <a:lnTo>
                    <a:pt x="3044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43">
              <a:extLst>
                <a:ext uri="{FF2B5EF4-FFF2-40B4-BE49-F238E27FC236}">
                  <a16:creationId xmlns:a16="http://schemas.microsoft.com/office/drawing/2014/main" xmlns="" id="{B6DCB19F-5513-451F-BC13-AF7DCAA3305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231792" y="575732"/>
              <a:ext cx="232259" cy="33869"/>
            </a:xfrm>
            <a:custGeom>
              <a:avLst/>
              <a:gdLst/>
              <a:ahLst/>
              <a:cxnLst/>
              <a:rect l="0" t="0" r="0" b="0"/>
              <a:pathLst>
                <a:path w="232259" h="33869">
                  <a:moveTo>
                    <a:pt x="3658" y="33868"/>
                  </a:moveTo>
                  <a:lnTo>
                    <a:pt x="3658" y="33868"/>
                  </a:lnTo>
                  <a:lnTo>
                    <a:pt x="287" y="30497"/>
                  </a:lnTo>
                  <a:lnTo>
                    <a:pt x="0" y="29504"/>
                  </a:lnTo>
                  <a:lnTo>
                    <a:pt x="514" y="28842"/>
                  </a:lnTo>
                  <a:lnTo>
                    <a:pt x="37189" y="17553"/>
                  </a:lnTo>
                  <a:lnTo>
                    <a:pt x="73359" y="9919"/>
                  </a:lnTo>
                  <a:lnTo>
                    <a:pt x="115305" y="3704"/>
                  </a:lnTo>
                  <a:lnTo>
                    <a:pt x="157701" y="0"/>
                  </a:lnTo>
                  <a:lnTo>
                    <a:pt x="195359" y="707"/>
                  </a:lnTo>
                  <a:lnTo>
                    <a:pt x="232258" y="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44">
              <a:extLst>
                <a:ext uri="{FF2B5EF4-FFF2-40B4-BE49-F238E27FC236}">
                  <a16:creationId xmlns:a16="http://schemas.microsoft.com/office/drawing/2014/main" xmlns="" id="{2BA0A72D-4BB0-43E4-B1A7-C51F45D59A2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984142" y="753168"/>
              <a:ext cx="168759" cy="237540"/>
            </a:xfrm>
            <a:custGeom>
              <a:avLst/>
              <a:gdLst/>
              <a:ahLst/>
              <a:cxnLst/>
              <a:rect l="0" t="0" r="0" b="0"/>
              <a:pathLst>
                <a:path w="168759" h="237540">
                  <a:moveTo>
                    <a:pt x="3658" y="15182"/>
                  </a:moveTo>
                  <a:lnTo>
                    <a:pt x="3658" y="15182"/>
                  </a:lnTo>
                  <a:lnTo>
                    <a:pt x="287" y="8440"/>
                  </a:lnTo>
                  <a:lnTo>
                    <a:pt x="0" y="5748"/>
                  </a:lnTo>
                  <a:lnTo>
                    <a:pt x="1562" y="876"/>
                  </a:lnTo>
                  <a:lnTo>
                    <a:pt x="3672" y="0"/>
                  </a:lnTo>
                  <a:lnTo>
                    <a:pt x="9779" y="909"/>
                  </a:lnTo>
                  <a:lnTo>
                    <a:pt x="31263" y="15500"/>
                  </a:lnTo>
                  <a:lnTo>
                    <a:pt x="66470" y="57265"/>
                  </a:lnTo>
                  <a:lnTo>
                    <a:pt x="99174" y="102283"/>
                  </a:lnTo>
                  <a:lnTo>
                    <a:pt x="118311" y="134797"/>
                  </a:lnTo>
                  <a:lnTo>
                    <a:pt x="141581" y="178094"/>
                  </a:lnTo>
                  <a:lnTo>
                    <a:pt x="161927" y="222758"/>
                  </a:lnTo>
                  <a:lnTo>
                    <a:pt x="166734" y="236534"/>
                  </a:lnTo>
                  <a:lnTo>
                    <a:pt x="167408" y="237539"/>
                  </a:lnTo>
                  <a:lnTo>
                    <a:pt x="168758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45">
              <a:extLst>
                <a:ext uri="{FF2B5EF4-FFF2-40B4-BE49-F238E27FC236}">
                  <a16:creationId xmlns:a16="http://schemas.microsoft.com/office/drawing/2014/main" xmlns="" id="{0956FD94-D18C-4D15-ADE8-A647FB4FD06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740499" y="764692"/>
              <a:ext cx="110902" cy="314809"/>
            </a:xfrm>
            <a:custGeom>
              <a:avLst/>
              <a:gdLst/>
              <a:ahLst/>
              <a:cxnLst/>
              <a:rect l="0" t="0" r="0" b="0"/>
              <a:pathLst>
                <a:path w="110902" h="314809">
                  <a:moveTo>
                    <a:pt x="110901" y="3658"/>
                  </a:moveTo>
                  <a:lnTo>
                    <a:pt x="110901" y="3658"/>
                  </a:lnTo>
                  <a:lnTo>
                    <a:pt x="107530" y="287"/>
                  </a:lnTo>
                  <a:lnTo>
                    <a:pt x="105126" y="0"/>
                  </a:lnTo>
                  <a:lnTo>
                    <a:pt x="93589" y="3672"/>
                  </a:lnTo>
                  <a:lnTo>
                    <a:pt x="49632" y="29562"/>
                  </a:lnTo>
                  <a:lnTo>
                    <a:pt x="26205" y="47789"/>
                  </a:lnTo>
                  <a:lnTo>
                    <a:pt x="14365" y="64978"/>
                  </a:lnTo>
                  <a:lnTo>
                    <a:pt x="6374" y="106016"/>
                  </a:lnTo>
                  <a:lnTo>
                    <a:pt x="7991" y="146043"/>
                  </a:lnTo>
                  <a:lnTo>
                    <a:pt x="10924" y="189802"/>
                  </a:lnTo>
                  <a:lnTo>
                    <a:pt x="11346" y="235631"/>
                  </a:lnTo>
                  <a:lnTo>
                    <a:pt x="4635" y="277244"/>
                  </a:lnTo>
                  <a:lnTo>
                    <a:pt x="0" y="298974"/>
                  </a:lnTo>
                  <a:lnTo>
                    <a:pt x="2951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716">
            <a:extLst>
              <a:ext uri="{FF2B5EF4-FFF2-40B4-BE49-F238E27FC236}">
                <a16:creationId xmlns:a16="http://schemas.microsoft.com/office/drawing/2014/main" xmlns="" id="{32FF5E9E-73B9-485A-B2A0-D7BB0A5D3BF0}"/>
              </a:ext>
            </a:extLst>
          </p:cNvPr>
          <p:cNvGrpSpPr/>
          <p:nvPr/>
        </p:nvGrpSpPr>
        <p:grpSpPr>
          <a:xfrm>
            <a:off x="1425092" y="1841447"/>
            <a:ext cx="308459" cy="641404"/>
            <a:chOff x="1425092" y="1841447"/>
            <a:chExt cx="308459" cy="641404"/>
          </a:xfrm>
        </p:grpSpPr>
        <p:sp>
          <p:nvSpPr>
            <p:cNvPr id="25" name="SMARTInkShape-3546">
              <a:extLst>
                <a:ext uri="{FF2B5EF4-FFF2-40B4-BE49-F238E27FC236}">
                  <a16:creationId xmlns:a16="http://schemas.microsoft.com/office/drawing/2014/main" xmlns="" id="{EE3C45CF-FFC6-43C9-98B3-29FA50477A6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425092" y="2120900"/>
              <a:ext cx="156059" cy="177801"/>
            </a:xfrm>
            <a:custGeom>
              <a:avLst/>
              <a:gdLst/>
              <a:ahLst/>
              <a:cxnLst/>
              <a:rect l="0" t="0" r="0" b="0"/>
              <a:pathLst>
                <a:path w="156059" h="1778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4377" y="7186"/>
                  </a:lnTo>
                  <a:lnTo>
                    <a:pt x="21275" y="26745"/>
                  </a:lnTo>
                  <a:lnTo>
                    <a:pt x="56307" y="55981"/>
                  </a:lnTo>
                  <a:lnTo>
                    <a:pt x="96555" y="94590"/>
                  </a:lnTo>
                  <a:lnTo>
                    <a:pt x="129334" y="132449"/>
                  </a:lnTo>
                  <a:lnTo>
                    <a:pt x="15605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47">
              <a:extLst>
                <a:ext uri="{FF2B5EF4-FFF2-40B4-BE49-F238E27FC236}">
                  <a16:creationId xmlns:a16="http://schemas.microsoft.com/office/drawing/2014/main" xmlns="" id="{B8326FF8-5A39-4406-8D86-27E2211FCA7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549335" y="2127250"/>
              <a:ext cx="184216" cy="355601"/>
            </a:xfrm>
            <a:custGeom>
              <a:avLst/>
              <a:gdLst/>
              <a:ahLst/>
              <a:cxnLst/>
              <a:rect l="0" t="0" r="0" b="0"/>
              <a:pathLst>
                <a:path w="184216" h="355601">
                  <a:moveTo>
                    <a:pt x="184215" y="0"/>
                  </a:moveTo>
                  <a:lnTo>
                    <a:pt x="184215" y="0"/>
                  </a:lnTo>
                  <a:lnTo>
                    <a:pt x="177473" y="0"/>
                  </a:lnTo>
                  <a:lnTo>
                    <a:pt x="172281" y="1881"/>
                  </a:lnTo>
                  <a:lnTo>
                    <a:pt x="165506" y="5069"/>
                  </a:lnTo>
                  <a:lnTo>
                    <a:pt x="122118" y="18418"/>
                  </a:lnTo>
                  <a:lnTo>
                    <a:pt x="75627" y="46938"/>
                  </a:lnTo>
                  <a:lnTo>
                    <a:pt x="30311" y="79899"/>
                  </a:lnTo>
                  <a:lnTo>
                    <a:pt x="11222" y="104185"/>
                  </a:lnTo>
                  <a:lnTo>
                    <a:pt x="0" y="132627"/>
                  </a:lnTo>
                  <a:lnTo>
                    <a:pt x="271" y="154901"/>
                  </a:lnTo>
                  <a:lnTo>
                    <a:pt x="8358" y="191241"/>
                  </a:lnTo>
                  <a:lnTo>
                    <a:pt x="17809" y="230701"/>
                  </a:lnTo>
                  <a:lnTo>
                    <a:pt x="25078" y="271791"/>
                  </a:lnTo>
                  <a:lnTo>
                    <a:pt x="30484" y="316859"/>
                  </a:lnTo>
                  <a:lnTo>
                    <a:pt x="38165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48">
              <a:extLst>
                <a:ext uri="{FF2B5EF4-FFF2-40B4-BE49-F238E27FC236}">
                  <a16:creationId xmlns:a16="http://schemas.microsoft.com/office/drawing/2014/main" xmlns="" id="{15D67755-F634-47E5-AC58-9013257F3FD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489544" y="1841447"/>
              <a:ext cx="142407" cy="150009"/>
            </a:xfrm>
            <a:custGeom>
              <a:avLst/>
              <a:gdLst/>
              <a:ahLst/>
              <a:cxnLst/>
              <a:rect l="0" t="0" r="0" b="0"/>
              <a:pathLst>
                <a:path w="142407" h="150009">
                  <a:moveTo>
                    <a:pt x="47156" y="50853"/>
                  </a:moveTo>
                  <a:lnTo>
                    <a:pt x="47156" y="50853"/>
                  </a:lnTo>
                  <a:lnTo>
                    <a:pt x="47156" y="47482"/>
                  </a:lnTo>
                  <a:lnTo>
                    <a:pt x="47862" y="46489"/>
                  </a:lnTo>
                  <a:lnTo>
                    <a:pt x="49038" y="45827"/>
                  </a:lnTo>
                  <a:lnTo>
                    <a:pt x="52623" y="44764"/>
                  </a:lnTo>
                  <a:lnTo>
                    <a:pt x="31818" y="90966"/>
                  </a:lnTo>
                  <a:lnTo>
                    <a:pt x="12497" y="134949"/>
                  </a:lnTo>
                  <a:lnTo>
                    <a:pt x="7528" y="144203"/>
                  </a:lnTo>
                  <a:lnTo>
                    <a:pt x="2968" y="148786"/>
                  </a:lnTo>
                  <a:lnTo>
                    <a:pt x="764" y="150008"/>
                  </a:lnTo>
                  <a:lnTo>
                    <a:pt x="0" y="147295"/>
                  </a:lnTo>
                  <a:lnTo>
                    <a:pt x="1033" y="134874"/>
                  </a:lnTo>
                  <a:lnTo>
                    <a:pt x="18290" y="88015"/>
                  </a:lnTo>
                  <a:lnTo>
                    <a:pt x="40171" y="47126"/>
                  </a:lnTo>
                  <a:lnTo>
                    <a:pt x="69086" y="8515"/>
                  </a:lnTo>
                  <a:lnTo>
                    <a:pt x="74476" y="3578"/>
                  </a:lnTo>
                  <a:lnTo>
                    <a:pt x="79480" y="992"/>
                  </a:lnTo>
                  <a:lnTo>
                    <a:pt x="88804" y="0"/>
                  </a:lnTo>
                  <a:lnTo>
                    <a:pt x="99533" y="7555"/>
                  </a:lnTo>
                  <a:lnTo>
                    <a:pt x="110651" y="21732"/>
                  </a:lnTo>
                  <a:lnTo>
                    <a:pt x="127406" y="61564"/>
                  </a:lnTo>
                  <a:lnTo>
                    <a:pt x="139281" y="107166"/>
                  </a:lnTo>
                  <a:lnTo>
                    <a:pt x="142406" y="120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17">
            <a:extLst>
              <a:ext uri="{FF2B5EF4-FFF2-40B4-BE49-F238E27FC236}">
                <a16:creationId xmlns:a16="http://schemas.microsoft.com/office/drawing/2014/main" xmlns="" id="{61346F40-953F-48D4-877A-841AD2953702}"/>
              </a:ext>
            </a:extLst>
          </p:cNvPr>
          <p:cNvGrpSpPr/>
          <p:nvPr/>
        </p:nvGrpSpPr>
        <p:grpSpPr>
          <a:xfrm>
            <a:off x="2012950" y="2273300"/>
            <a:ext cx="165101" cy="100424"/>
            <a:chOff x="2012950" y="2273300"/>
            <a:chExt cx="165101" cy="100424"/>
          </a:xfrm>
        </p:grpSpPr>
        <p:sp>
          <p:nvSpPr>
            <p:cNvPr id="29" name="SMARTInkShape-3549">
              <a:extLst>
                <a:ext uri="{FF2B5EF4-FFF2-40B4-BE49-F238E27FC236}">
                  <a16:creationId xmlns:a16="http://schemas.microsoft.com/office/drawing/2014/main" xmlns="" id="{148E9CF8-4686-4DFB-9B23-1229D116A64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015929" y="2349500"/>
              <a:ext cx="162122" cy="24224"/>
            </a:xfrm>
            <a:custGeom>
              <a:avLst/>
              <a:gdLst/>
              <a:ahLst/>
              <a:cxnLst/>
              <a:rect l="0" t="0" r="0" b="0"/>
              <a:pathLst>
                <a:path w="162122" h="24224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418" y="21428"/>
                  </a:lnTo>
                  <a:lnTo>
                    <a:pt x="2108" y="22752"/>
                  </a:lnTo>
                  <a:lnTo>
                    <a:pt x="9865" y="24223"/>
                  </a:lnTo>
                  <a:lnTo>
                    <a:pt x="51116" y="21405"/>
                  </a:lnTo>
                  <a:lnTo>
                    <a:pt x="84563" y="15157"/>
                  </a:lnTo>
                  <a:lnTo>
                    <a:pt x="122947" y="7677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50">
              <a:extLst>
                <a:ext uri="{FF2B5EF4-FFF2-40B4-BE49-F238E27FC236}">
                  <a16:creationId xmlns:a16="http://schemas.microsoft.com/office/drawing/2014/main" xmlns="" id="{A306151D-A687-420D-9F50-C490BFF766C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012950" y="22733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38282" y="0"/>
                  </a:lnTo>
                  <a:lnTo>
                    <a:pt x="76646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718">
            <a:extLst>
              <a:ext uri="{FF2B5EF4-FFF2-40B4-BE49-F238E27FC236}">
                <a16:creationId xmlns:a16="http://schemas.microsoft.com/office/drawing/2014/main" xmlns="" id="{B4028A9B-6F87-42E9-ADED-F6C3992653FB}"/>
              </a:ext>
            </a:extLst>
          </p:cNvPr>
          <p:cNvGrpSpPr/>
          <p:nvPr/>
        </p:nvGrpSpPr>
        <p:grpSpPr>
          <a:xfrm>
            <a:off x="2610733" y="1835441"/>
            <a:ext cx="545218" cy="621911"/>
            <a:chOff x="2610733" y="1835441"/>
            <a:chExt cx="545218" cy="621911"/>
          </a:xfrm>
        </p:grpSpPr>
        <p:sp>
          <p:nvSpPr>
            <p:cNvPr id="32" name="SMARTInkShape-3551">
              <a:extLst>
                <a:ext uri="{FF2B5EF4-FFF2-40B4-BE49-F238E27FC236}">
                  <a16:creationId xmlns:a16="http://schemas.microsoft.com/office/drawing/2014/main" xmlns="" id="{18D1D044-5BDA-49A5-AF96-386373FF59B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624030" y="2096383"/>
              <a:ext cx="189021" cy="335668"/>
            </a:xfrm>
            <a:custGeom>
              <a:avLst/>
              <a:gdLst/>
              <a:ahLst/>
              <a:cxnLst/>
              <a:rect l="0" t="0" r="0" b="0"/>
              <a:pathLst>
                <a:path w="189021" h="335668">
                  <a:moveTo>
                    <a:pt x="189020" y="5467"/>
                  </a:moveTo>
                  <a:lnTo>
                    <a:pt x="189020" y="5467"/>
                  </a:lnTo>
                  <a:lnTo>
                    <a:pt x="185649" y="2096"/>
                  </a:lnTo>
                  <a:lnTo>
                    <a:pt x="182113" y="441"/>
                  </a:lnTo>
                  <a:lnTo>
                    <a:pt x="180182" y="0"/>
                  </a:lnTo>
                  <a:lnTo>
                    <a:pt x="174273" y="3272"/>
                  </a:lnTo>
                  <a:lnTo>
                    <a:pt x="152240" y="26984"/>
                  </a:lnTo>
                  <a:lnTo>
                    <a:pt x="128890" y="68992"/>
                  </a:lnTo>
                  <a:lnTo>
                    <a:pt x="106792" y="107313"/>
                  </a:lnTo>
                  <a:lnTo>
                    <a:pt x="81213" y="149510"/>
                  </a:lnTo>
                  <a:lnTo>
                    <a:pt x="55734" y="191782"/>
                  </a:lnTo>
                  <a:lnTo>
                    <a:pt x="32180" y="230326"/>
                  </a:lnTo>
                  <a:lnTo>
                    <a:pt x="12774" y="264860"/>
                  </a:lnTo>
                  <a:lnTo>
                    <a:pt x="0" y="305280"/>
                  </a:lnTo>
                  <a:lnTo>
                    <a:pt x="4870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52">
              <a:extLst>
                <a:ext uri="{FF2B5EF4-FFF2-40B4-BE49-F238E27FC236}">
                  <a16:creationId xmlns:a16="http://schemas.microsoft.com/office/drawing/2014/main" xmlns="" id="{8A0E620F-1E11-442B-A2AD-9951653733E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610733" y="2128394"/>
              <a:ext cx="189618" cy="240157"/>
            </a:xfrm>
            <a:custGeom>
              <a:avLst/>
              <a:gdLst/>
              <a:ahLst/>
              <a:cxnLst/>
              <a:rect l="0" t="0" r="0" b="0"/>
              <a:pathLst>
                <a:path w="189618" h="240157">
                  <a:moveTo>
                    <a:pt x="5467" y="11556"/>
                  </a:moveTo>
                  <a:lnTo>
                    <a:pt x="5467" y="11556"/>
                  </a:lnTo>
                  <a:lnTo>
                    <a:pt x="2096" y="8185"/>
                  </a:lnTo>
                  <a:lnTo>
                    <a:pt x="441" y="4648"/>
                  </a:lnTo>
                  <a:lnTo>
                    <a:pt x="0" y="2718"/>
                  </a:lnTo>
                  <a:lnTo>
                    <a:pt x="411" y="1430"/>
                  </a:lnTo>
                  <a:lnTo>
                    <a:pt x="1391" y="572"/>
                  </a:lnTo>
                  <a:lnTo>
                    <a:pt x="2750" y="0"/>
                  </a:lnTo>
                  <a:lnTo>
                    <a:pt x="4361" y="324"/>
                  </a:lnTo>
                  <a:lnTo>
                    <a:pt x="8033" y="2566"/>
                  </a:lnTo>
                  <a:lnTo>
                    <a:pt x="53580" y="47069"/>
                  </a:lnTo>
                  <a:lnTo>
                    <a:pt x="85731" y="89263"/>
                  </a:lnTo>
                  <a:lnTo>
                    <a:pt x="108873" y="121116"/>
                  </a:lnTo>
                  <a:lnTo>
                    <a:pt x="140058" y="167020"/>
                  </a:lnTo>
                  <a:lnTo>
                    <a:pt x="169557" y="213715"/>
                  </a:lnTo>
                  <a:lnTo>
                    <a:pt x="189617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53">
              <a:extLst>
                <a:ext uri="{FF2B5EF4-FFF2-40B4-BE49-F238E27FC236}">
                  <a16:creationId xmlns:a16="http://schemas.microsoft.com/office/drawing/2014/main" xmlns="" id="{14FDB95B-2881-41B6-B094-57EAE4E975F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981566" y="2044906"/>
              <a:ext cx="141147" cy="412446"/>
            </a:xfrm>
            <a:custGeom>
              <a:avLst/>
              <a:gdLst/>
              <a:ahLst/>
              <a:cxnLst/>
              <a:rect l="0" t="0" r="0" b="0"/>
              <a:pathLst>
                <a:path w="141147" h="412446">
                  <a:moveTo>
                    <a:pt x="21984" y="177594"/>
                  </a:moveTo>
                  <a:lnTo>
                    <a:pt x="21984" y="177594"/>
                  </a:lnTo>
                  <a:lnTo>
                    <a:pt x="18613" y="174223"/>
                  </a:lnTo>
                  <a:lnTo>
                    <a:pt x="17620" y="173936"/>
                  </a:lnTo>
                  <a:lnTo>
                    <a:pt x="16958" y="174449"/>
                  </a:lnTo>
                  <a:lnTo>
                    <a:pt x="16517" y="175498"/>
                  </a:lnTo>
                  <a:lnTo>
                    <a:pt x="15895" y="183715"/>
                  </a:lnTo>
                  <a:lnTo>
                    <a:pt x="20755" y="220117"/>
                  </a:lnTo>
                  <a:lnTo>
                    <a:pt x="25775" y="261376"/>
                  </a:lnTo>
                  <a:lnTo>
                    <a:pt x="27196" y="295264"/>
                  </a:lnTo>
                  <a:lnTo>
                    <a:pt x="25947" y="329610"/>
                  </a:lnTo>
                  <a:lnTo>
                    <a:pt x="19395" y="375036"/>
                  </a:lnTo>
                  <a:lnTo>
                    <a:pt x="7910" y="408506"/>
                  </a:lnTo>
                  <a:lnTo>
                    <a:pt x="6251" y="411263"/>
                  </a:lnTo>
                  <a:lnTo>
                    <a:pt x="5145" y="412396"/>
                  </a:lnTo>
                  <a:lnTo>
                    <a:pt x="4409" y="412445"/>
                  </a:lnTo>
                  <a:lnTo>
                    <a:pt x="0" y="392289"/>
                  </a:lnTo>
                  <a:lnTo>
                    <a:pt x="1865" y="361679"/>
                  </a:lnTo>
                  <a:lnTo>
                    <a:pt x="6692" y="318676"/>
                  </a:lnTo>
                  <a:lnTo>
                    <a:pt x="8967" y="291404"/>
                  </a:lnTo>
                  <a:lnTo>
                    <a:pt x="11190" y="261934"/>
                  </a:lnTo>
                  <a:lnTo>
                    <a:pt x="15494" y="231704"/>
                  </a:lnTo>
                  <a:lnTo>
                    <a:pt x="21185" y="200967"/>
                  </a:lnTo>
                  <a:lnTo>
                    <a:pt x="27801" y="169893"/>
                  </a:lnTo>
                  <a:lnTo>
                    <a:pt x="35740" y="140710"/>
                  </a:lnTo>
                  <a:lnTo>
                    <a:pt x="44560" y="112788"/>
                  </a:lnTo>
                  <a:lnTo>
                    <a:pt x="53968" y="85706"/>
                  </a:lnTo>
                  <a:lnTo>
                    <a:pt x="70066" y="46209"/>
                  </a:lnTo>
                  <a:lnTo>
                    <a:pt x="91029" y="9784"/>
                  </a:lnTo>
                  <a:lnTo>
                    <a:pt x="97647" y="2220"/>
                  </a:lnTo>
                  <a:lnTo>
                    <a:pt x="103471" y="0"/>
                  </a:lnTo>
                  <a:lnTo>
                    <a:pt x="108764" y="1343"/>
                  </a:lnTo>
                  <a:lnTo>
                    <a:pt x="113704" y="5060"/>
                  </a:lnTo>
                  <a:lnTo>
                    <a:pt x="119193" y="20479"/>
                  </a:lnTo>
                  <a:lnTo>
                    <a:pt x="120222" y="41443"/>
                  </a:lnTo>
                  <a:lnTo>
                    <a:pt x="111455" y="77751"/>
                  </a:lnTo>
                  <a:lnTo>
                    <a:pt x="87688" y="124502"/>
                  </a:lnTo>
                  <a:lnTo>
                    <a:pt x="75728" y="144999"/>
                  </a:lnTo>
                  <a:lnTo>
                    <a:pt x="75452" y="146692"/>
                  </a:lnTo>
                  <a:lnTo>
                    <a:pt x="75974" y="147115"/>
                  </a:lnTo>
                  <a:lnTo>
                    <a:pt x="77027" y="146691"/>
                  </a:lnTo>
                  <a:lnTo>
                    <a:pt x="93926" y="146717"/>
                  </a:lnTo>
                  <a:lnTo>
                    <a:pt x="111504" y="151669"/>
                  </a:lnTo>
                  <a:lnTo>
                    <a:pt x="129412" y="162465"/>
                  </a:lnTo>
                  <a:lnTo>
                    <a:pt x="139345" y="172987"/>
                  </a:lnTo>
                  <a:lnTo>
                    <a:pt x="141146" y="180167"/>
                  </a:lnTo>
                  <a:lnTo>
                    <a:pt x="139386" y="197552"/>
                  </a:lnTo>
                  <a:lnTo>
                    <a:pt x="132018" y="213275"/>
                  </a:lnTo>
                  <a:lnTo>
                    <a:pt x="114088" y="234028"/>
                  </a:lnTo>
                  <a:lnTo>
                    <a:pt x="99608" y="245009"/>
                  </a:lnTo>
                  <a:lnTo>
                    <a:pt x="86117" y="249889"/>
                  </a:lnTo>
                  <a:lnTo>
                    <a:pt x="80261" y="249780"/>
                  </a:lnTo>
                  <a:lnTo>
                    <a:pt x="60084" y="241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54">
              <a:extLst>
                <a:ext uri="{FF2B5EF4-FFF2-40B4-BE49-F238E27FC236}">
                  <a16:creationId xmlns:a16="http://schemas.microsoft.com/office/drawing/2014/main" xmlns="" id="{C44D57D5-37D3-435E-9F15-B8FE9AA24F1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036522" y="1835441"/>
              <a:ext cx="119429" cy="133060"/>
            </a:xfrm>
            <a:custGeom>
              <a:avLst/>
              <a:gdLst/>
              <a:ahLst/>
              <a:cxnLst/>
              <a:rect l="0" t="0" r="0" b="0"/>
              <a:pathLst>
                <a:path w="119429" h="133060">
                  <a:moveTo>
                    <a:pt x="17828" y="44159"/>
                  </a:moveTo>
                  <a:lnTo>
                    <a:pt x="17828" y="44159"/>
                  </a:lnTo>
                  <a:lnTo>
                    <a:pt x="17828" y="38692"/>
                  </a:lnTo>
                  <a:lnTo>
                    <a:pt x="17828" y="41442"/>
                  </a:lnTo>
                  <a:lnTo>
                    <a:pt x="6997" y="75082"/>
                  </a:lnTo>
                  <a:lnTo>
                    <a:pt x="2901" y="82127"/>
                  </a:lnTo>
                  <a:lnTo>
                    <a:pt x="1527" y="83582"/>
                  </a:lnTo>
                  <a:lnTo>
                    <a:pt x="610" y="83847"/>
                  </a:lnTo>
                  <a:lnTo>
                    <a:pt x="0" y="83317"/>
                  </a:lnTo>
                  <a:lnTo>
                    <a:pt x="17559" y="40394"/>
                  </a:lnTo>
                  <a:lnTo>
                    <a:pt x="46032" y="4396"/>
                  </a:lnTo>
                  <a:lnTo>
                    <a:pt x="51448" y="1422"/>
                  </a:lnTo>
                  <a:lnTo>
                    <a:pt x="63109" y="0"/>
                  </a:lnTo>
                  <a:lnTo>
                    <a:pt x="68476" y="2020"/>
                  </a:lnTo>
                  <a:lnTo>
                    <a:pt x="78203" y="9908"/>
                  </a:lnTo>
                  <a:lnTo>
                    <a:pt x="88242" y="29621"/>
                  </a:lnTo>
                  <a:lnTo>
                    <a:pt x="100173" y="76782"/>
                  </a:lnTo>
                  <a:lnTo>
                    <a:pt x="114593" y="121049"/>
                  </a:lnTo>
                  <a:lnTo>
                    <a:pt x="119428" y="13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19">
            <a:extLst>
              <a:ext uri="{FF2B5EF4-FFF2-40B4-BE49-F238E27FC236}">
                <a16:creationId xmlns:a16="http://schemas.microsoft.com/office/drawing/2014/main" xmlns="" id="{29F00BE1-D2D5-43BA-BACF-DA161C761A83}"/>
              </a:ext>
            </a:extLst>
          </p:cNvPr>
          <p:cNvGrpSpPr/>
          <p:nvPr/>
        </p:nvGrpSpPr>
        <p:grpSpPr>
          <a:xfrm>
            <a:off x="3759200" y="2203450"/>
            <a:ext cx="171451" cy="95251"/>
            <a:chOff x="3759200" y="2203450"/>
            <a:chExt cx="171451" cy="95251"/>
          </a:xfrm>
        </p:grpSpPr>
        <p:sp>
          <p:nvSpPr>
            <p:cNvPr id="37" name="SMARTInkShape-3555">
              <a:extLst>
                <a:ext uri="{FF2B5EF4-FFF2-40B4-BE49-F238E27FC236}">
                  <a16:creationId xmlns:a16="http://schemas.microsoft.com/office/drawing/2014/main" xmlns="" id="{8C2FB70F-3AF6-4112-B6EE-EF91D1F7334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759200" y="22034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6745" y="5761"/>
                  </a:lnTo>
                  <a:lnTo>
                    <a:pt x="66483" y="4352"/>
                  </a:lnTo>
                  <a:lnTo>
                    <a:pt x="98721" y="3171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56">
              <a:extLst>
                <a:ext uri="{FF2B5EF4-FFF2-40B4-BE49-F238E27FC236}">
                  <a16:creationId xmlns:a16="http://schemas.microsoft.com/office/drawing/2014/main" xmlns="" id="{5B6540A4-1E6F-4FF8-A2B7-0A9AF1BC55A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785483" y="2292350"/>
              <a:ext cx="145168" cy="6351"/>
            </a:xfrm>
            <a:custGeom>
              <a:avLst/>
              <a:gdLst/>
              <a:ahLst/>
              <a:cxnLst/>
              <a:rect l="0" t="0" r="0" b="0"/>
              <a:pathLst>
                <a:path w="1451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9367" y="6316"/>
                  </a:lnTo>
                  <a:lnTo>
                    <a:pt x="93498" y="6340"/>
                  </a:lnTo>
                  <a:lnTo>
                    <a:pt x="145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20">
            <a:extLst>
              <a:ext uri="{FF2B5EF4-FFF2-40B4-BE49-F238E27FC236}">
                <a16:creationId xmlns:a16="http://schemas.microsoft.com/office/drawing/2014/main" xmlns="" id="{6AA10B11-F1A2-4F8C-8281-3417585737CE}"/>
              </a:ext>
            </a:extLst>
          </p:cNvPr>
          <p:cNvGrpSpPr/>
          <p:nvPr/>
        </p:nvGrpSpPr>
        <p:grpSpPr>
          <a:xfrm>
            <a:off x="4394200" y="1797050"/>
            <a:ext cx="1816101" cy="584201"/>
            <a:chOff x="4394200" y="1797050"/>
            <a:chExt cx="1816101" cy="584201"/>
          </a:xfrm>
        </p:grpSpPr>
        <p:sp>
          <p:nvSpPr>
            <p:cNvPr id="40" name="SMARTInkShape-3557">
              <a:extLst>
                <a:ext uri="{FF2B5EF4-FFF2-40B4-BE49-F238E27FC236}">
                  <a16:creationId xmlns:a16="http://schemas.microsoft.com/office/drawing/2014/main" xmlns="" id="{6FB67C31-FD3A-436A-88CB-02D0AAA02F5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394200" y="2139950"/>
              <a:ext cx="177801" cy="227549"/>
            </a:xfrm>
            <a:custGeom>
              <a:avLst/>
              <a:gdLst/>
              <a:ahLst/>
              <a:cxnLst/>
              <a:rect l="0" t="0" r="0" b="0"/>
              <a:pathLst>
                <a:path w="177801" h="227549">
                  <a:moveTo>
                    <a:pt x="0" y="0"/>
                  </a:moveTo>
                  <a:lnTo>
                    <a:pt x="0" y="0"/>
                  </a:lnTo>
                  <a:lnTo>
                    <a:pt x="39345" y="33878"/>
                  </a:lnTo>
                  <a:lnTo>
                    <a:pt x="79686" y="77875"/>
                  </a:lnTo>
                  <a:lnTo>
                    <a:pt x="115333" y="115502"/>
                  </a:lnTo>
                  <a:lnTo>
                    <a:pt x="149883" y="156911"/>
                  </a:lnTo>
                  <a:lnTo>
                    <a:pt x="168901" y="194188"/>
                  </a:lnTo>
                  <a:lnTo>
                    <a:pt x="176628" y="227021"/>
                  </a:lnTo>
                  <a:lnTo>
                    <a:pt x="177019" y="227548"/>
                  </a:lnTo>
                  <a:lnTo>
                    <a:pt x="1778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58">
              <a:extLst>
                <a:ext uri="{FF2B5EF4-FFF2-40B4-BE49-F238E27FC236}">
                  <a16:creationId xmlns:a16="http://schemas.microsoft.com/office/drawing/2014/main" xmlns="" id="{7968755D-DF12-4B7D-8EFB-80FDD1F18BF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25752" y="2085492"/>
              <a:ext cx="171649" cy="295759"/>
            </a:xfrm>
            <a:custGeom>
              <a:avLst/>
              <a:gdLst/>
              <a:ahLst/>
              <a:cxnLst/>
              <a:rect l="0" t="0" r="0" b="0"/>
              <a:pathLst>
                <a:path w="171649" h="295759">
                  <a:moveTo>
                    <a:pt x="171648" y="3658"/>
                  </a:moveTo>
                  <a:lnTo>
                    <a:pt x="171648" y="3658"/>
                  </a:lnTo>
                  <a:lnTo>
                    <a:pt x="171648" y="287"/>
                  </a:lnTo>
                  <a:lnTo>
                    <a:pt x="170942" y="0"/>
                  </a:lnTo>
                  <a:lnTo>
                    <a:pt x="168277" y="1562"/>
                  </a:lnTo>
                  <a:lnTo>
                    <a:pt x="143087" y="39801"/>
                  </a:lnTo>
                  <a:lnTo>
                    <a:pt x="118030" y="80454"/>
                  </a:lnTo>
                  <a:lnTo>
                    <a:pt x="97723" y="114695"/>
                  </a:lnTo>
                  <a:lnTo>
                    <a:pt x="74587" y="151080"/>
                  </a:lnTo>
                  <a:lnTo>
                    <a:pt x="53956" y="186536"/>
                  </a:lnTo>
                  <a:lnTo>
                    <a:pt x="35379" y="219698"/>
                  </a:lnTo>
                  <a:lnTo>
                    <a:pt x="11171" y="259346"/>
                  </a:lnTo>
                  <a:lnTo>
                    <a:pt x="0" y="280579"/>
                  </a:lnTo>
                  <a:lnTo>
                    <a:pt x="198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59">
              <a:extLst>
                <a:ext uri="{FF2B5EF4-FFF2-40B4-BE49-F238E27FC236}">
                  <a16:creationId xmlns:a16="http://schemas.microsoft.com/office/drawing/2014/main" xmlns="" id="{A1AB49B2-268F-4584-AF5F-9471FF9FE00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699000" y="23050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60">
              <a:extLst>
                <a:ext uri="{FF2B5EF4-FFF2-40B4-BE49-F238E27FC236}">
                  <a16:creationId xmlns:a16="http://schemas.microsoft.com/office/drawing/2014/main" xmlns="" id="{3D902E35-92E9-4915-BFA3-56AC5590899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22900" y="201930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6350" y="0"/>
                  </a:moveTo>
                  <a:lnTo>
                    <a:pt x="6350" y="0"/>
                  </a:lnTo>
                  <a:lnTo>
                    <a:pt x="4469" y="12552"/>
                  </a:lnTo>
                  <a:lnTo>
                    <a:pt x="2691" y="28156"/>
                  </a:lnTo>
                  <a:lnTo>
                    <a:pt x="4247" y="64709"/>
                  </a:lnTo>
                  <a:lnTo>
                    <a:pt x="1572" y="106113"/>
                  </a:lnTo>
                  <a:lnTo>
                    <a:pt x="311" y="15274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61">
              <a:extLst>
                <a:ext uri="{FF2B5EF4-FFF2-40B4-BE49-F238E27FC236}">
                  <a16:creationId xmlns:a16="http://schemas.microsoft.com/office/drawing/2014/main" xmlns="" id="{D7774E06-B8FA-42EF-9F16-44155F46D2C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168900" y="210185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146050" y="0"/>
                  </a:moveTo>
                  <a:lnTo>
                    <a:pt x="146050" y="0"/>
                  </a:lnTo>
                  <a:lnTo>
                    <a:pt x="139308" y="0"/>
                  </a:lnTo>
                  <a:lnTo>
                    <a:pt x="130354" y="7526"/>
                  </a:lnTo>
                  <a:lnTo>
                    <a:pt x="87408" y="54169"/>
                  </a:lnTo>
                  <a:lnTo>
                    <a:pt x="59373" y="94759"/>
                  </a:lnTo>
                  <a:lnTo>
                    <a:pt x="31155" y="137359"/>
                  </a:lnTo>
                  <a:lnTo>
                    <a:pt x="12915" y="175695"/>
                  </a:lnTo>
                  <a:lnTo>
                    <a:pt x="691" y="20343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62">
              <a:extLst>
                <a:ext uri="{FF2B5EF4-FFF2-40B4-BE49-F238E27FC236}">
                  <a16:creationId xmlns:a16="http://schemas.microsoft.com/office/drawing/2014/main" xmlns="" id="{36BC3E47-216B-422B-83B7-B89DB69F501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44383" y="2115433"/>
              <a:ext cx="151518" cy="215018"/>
            </a:xfrm>
            <a:custGeom>
              <a:avLst/>
              <a:gdLst/>
              <a:ahLst/>
              <a:cxnLst/>
              <a:rect l="0" t="0" r="0" b="0"/>
              <a:pathLst>
                <a:path w="151518" h="2150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1675" y="43212"/>
                  </a:lnTo>
                  <a:lnTo>
                    <a:pt x="59877" y="81954"/>
                  </a:lnTo>
                  <a:lnTo>
                    <a:pt x="90577" y="124712"/>
                  </a:lnTo>
                  <a:lnTo>
                    <a:pt x="119898" y="166545"/>
                  </a:lnTo>
                  <a:lnTo>
                    <a:pt x="15151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63">
              <a:extLst>
                <a:ext uri="{FF2B5EF4-FFF2-40B4-BE49-F238E27FC236}">
                  <a16:creationId xmlns:a16="http://schemas.microsoft.com/office/drawing/2014/main" xmlns="" id="{10365858-42E1-4BB9-BD12-59D69E56FD4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09867" y="2026533"/>
              <a:ext cx="144734" cy="335668"/>
            </a:xfrm>
            <a:custGeom>
              <a:avLst/>
              <a:gdLst/>
              <a:ahLst/>
              <a:cxnLst/>
              <a:rect l="0" t="0" r="0" b="0"/>
              <a:pathLst>
                <a:path w="144734" h="335668">
                  <a:moveTo>
                    <a:pt x="144733" y="5467"/>
                  </a:moveTo>
                  <a:lnTo>
                    <a:pt x="144733" y="5467"/>
                  </a:lnTo>
                  <a:lnTo>
                    <a:pt x="141362" y="2096"/>
                  </a:lnTo>
                  <a:lnTo>
                    <a:pt x="125782" y="0"/>
                  </a:lnTo>
                  <a:lnTo>
                    <a:pt x="103291" y="6120"/>
                  </a:lnTo>
                  <a:lnTo>
                    <a:pt x="75382" y="33726"/>
                  </a:lnTo>
                  <a:lnTo>
                    <a:pt x="55114" y="65064"/>
                  </a:lnTo>
                  <a:lnTo>
                    <a:pt x="35052" y="103215"/>
                  </a:lnTo>
                  <a:lnTo>
                    <a:pt x="16728" y="146042"/>
                  </a:lnTo>
                  <a:lnTo>
                    <a:pt x="4821" y="189065"/>
                  </a:lnTo>
                  <a:lnTo>
                    <a:pt x="0" y="228883"/>
                  </a:lnTo>
                  <a:lnTo>
                    <a:pt x="4913" y="260691"/>
                  </a:lnTo>
                  <a:lnTo>
                    <a:pt x="26320" y="299027"/>
                  </a:lnTo>
                  <a:lnTo>
                    <a:pt x="48831" y="316090"/>
                  </a:lnTo>
                  <a:lnTo>
                    <a:pt x="76710" y="326966"/>
                  </a:lnTo>
                  <a:lnTo>
                    <a:pt x="121755" y="333089"/>
                  </a:lnTo>
                  <a:lnTo>
                    <a:pt x="144733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64">
              <a:extLst>
                <a:ext uri="{FF2B5EF4-FFF2-40B4-BE49-F238E27FC236}">
                  <a16:creationId xmlns:a16="http://schemas.microsoft.com/office/drawing/2014/main" xmlns="" id="{E35922ED-8D7C-48CD-A927-56C64A9D423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280380" y="1971217"/>
              <a:ext cx="263171" cy="41734"/>
            </a:xfrm>
            <a:custGeom>
              <a:avLst/>
              <a:gdLst/>
              <a:ahLst/>
              <a:cxnLst/>
              <a:rect l="0" t="0" r="0" b="0"/>
              <a:pathLst>
                <a:path w="263171" h="41734">
                  <a:moveTo>
                    <a:pt x="21870" y="41733"/>
                  </a:moveTo>
                  <a:lnTo>
                    <a:pt x="21870" y="41733"/>
                  </a:lnTo>
                  <a:lnTo>
                    <a:pt x="4414" y="36663"/>
                  </a:lnTo>
                  <a:lnTo>
                    <a:pt x="0" y="32894"/>
                  </a:lnTo>
                  <a:lnTo>
                    <a:pt x="235" y="30902"/>
                  </a:lnTo>
                  <a:lnTo>
                    <a:pt x="4258" y="26806"/>
                  </a:lnTo>
                  <a:lnTo>
                    <a:pt x="34683" y="20534"/>
                  </a:lnTo>
                  <a:lnTo>
                    <a:pt x="75072" y="12556"/>
                  </a:lnTo>
                  <a:lnTo>
                    <a:pt x="99671" y="7465"/>
                  </a:lnTo>
                  <a:lnTo>
                    <a:pt x="145818" y="1808"/>
                  </a:lnTo>
                  <a:lnTo>
                    <a:pt x="188436" y="0"/>
                  </a:lnTo>
                  <a:lnTo>
                    <a:pt x="226192" y="1548"/>
                  </a:lnTo>
                  <a:lnTo>
                    <a:pt x="263170" y="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65">
              <a:extLst>
                <a:ext uri="{FF2B5EF4-FFF2-40B4-BE49-F238E27FC236}">
                  <a16:creationId xmlns:a16="http://schemas.microsoft.com/office/drawing/2014/main" xmlns="" id="{FC38EACD-0F5A-4907-B7A4-4009F7F7152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664200" y="2147183"/>
              <a:ext cx="152401" cy="164218"/>
            </a:xfrm>
            <a:custGeom>
              <a:avLst/>
              <a:gdLst/>
              <a:ahLst/>
              <a:cxnLst/>
              <a:rect l="0" t="0" r="0" b="0"/>
              <a:pathLst>
                <a:path w="15240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50"/>
                  </a:lnTo>
                  <a:lnTo>
                    <a:pt x="45434" y="47324"/>
                  </a:lnTo>
                  <a:lnTo>
                    <a:pt x="89643" y="94403"/>
                  </a:lnTo>
                  <a:lnTo>
                    <a:pt x="129315" y="134643"/>
                  </a:lnTo>
                  <a:lnTo>
                    <a:pt x="145559" y="152867"/>
                  </a:lnTo>
                  <a:lnTo>
                    <a:pt x="1524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66">
              <a:extLst>
                <a:ext uri="{FF2B5EF4-FFF2-40B4-BE49-F238E27FC236}">
                  <a16:creationId xmlns:a16="http://schemas.microsoft.com/office/drawing/2014/main" xmlns="" id="{ECE96EA3-F4B6-4ED9-87FD-1B9FE67FC2F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700869" y="2104829"/>
              <a:ext cx="141132" cy="219272"/>
            </a:xfrm>
            <a:custGeom>
              <a:avLst/>
              <a:gdLst/>
              <a:ahLst/>
              <a:cxnLst/>
              <a:rect l="0" t="0" r="0" b="0"/>
              <a:pathLst>
                <a:path w="141132" h="219272">
                  <a:moveTo>
                    <a:pt x="141131" y="3371"/>
                  </a:moveTo>
                  <a:lnTo>
                    <a:pt x="141131" y="3371"/>
                  </a:lnTo>
                  <a:lnTo>
                    <a:pt x="131018" y="0"/>
                  </a:lnTo>
                  <a:lnTo>
                    <a:pt x="125921" y="1124"/>
                  </a:lnTo>
                  <a:lnTo>
                    <a:pt x="107226" y="14229"/>
                  </a:lnTo>
                  <a:lnTo>
                    <a:pt x="70019" y="55192"/>
                  </a:lnTo>
                  <a:lnTo>
                    <a:pt x="41039" y="98924"/>
                  </a:lnTo>
                  <a:lnTo>
                    <a:pt x="18341" y="143161"/>
                  </a:lnTo>
                  <a:lnTo>
                    <a:pt x="4560" y="181903"/>
                  </a:lnTo>
                  <a:lnTo>
                    <a:pt x="0" y="199841"/>
                  </a:lnTo>
                  <a:lnTo>
                    <a:pt x="1431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67">
              <a:extLst>
                <a:ext uri="{FF2B5EF4-FFF2-40B4-BE49-F238E27FC236}">
                  <a16:creationId xmlns:a16="http://schemas.microsoft.com/office/drawing/2014/main" xmlns="" id="{33A27756-6982-4D43-92CB-A6DC91810B9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949950" y="2063750"/>
              <a:ext cx="65587" cy="260351"/>
            </a:xfrm>
            <a:custGeom>
              <a:avLst/>
              <a:gdLst/>
              <a:ahLst/>
              <a:cxnLst/>
              <a:rect l="0" t="0" r="0" b="0"/>
              <a:pathLst>
                <a:path w="65587" h="260351">
                  <a:moveTo>
                    <a:pt x="38100" y="0"/>
                  </a:moveTo>
                  <a:lnTo>
                    <a:pt x="38100" y="0"/>
                  </a:lnTo>
                  <a:lnTo>
                    <a:pt x="44842" y="3371"/>
                  </a:lnTo>
                  <a:lnTo>
                    <a:pt x="50033" y="14433"/>
                  </a:lnTo>
                  <a:lnTo>
                    <a:pt x="59115" y="60393"/>
                  </a:lnTo>
                  <a:lnTo>
                    <a:pt x="63433" y="93163"/>
                  </a:lnTo>
                  <a:lnTo>
                    <a:pt x="65586" y="128189"/>
                  </a:lnTo>
                  <a:lnTo>
                    <a:pt x="61840" y="162571"/>
                  </a:lnTo>
                  <a:lnTo>
                    <a:pt x="51798" y="206919"/>
                  </a:lnTo>
                  <a:lnTo>
                    <a:pt x="33143" y="240129"/>
                  </a:lnTo>
                  <a:lnTo>
                    <a:pt x="19669" y="25136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68">
              <a:extLst>
                <a:ext uri="{FF2B5EF4-FFF2-40B4-BE49-F238E27FC236}">
                  <a16:creationId xmlns:a16="http://schemas.microsoft.com/office/drawing/2014/main" xmlns="" id="{D1435CF5-A7BD-4832-9558-F9D5C5A7BF1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26150" y="1887715"/>
              <a:ext cx="95251" cy="10936"/>
            </a:xfrm>
            <a:custGeom>
              <a:avLst/>
              <a:gdLst/>
              <a:ahLst/>
              <a:cxnLst/>
              <a:rect l="0" t="0" r="0" b="0"/>
              <a:pathLst>
                <a:path w="95251" h="10936">
                  <a:moveTo>
                    <a:pt x="0" y="10935"/>
                  </a:moveTo>
                  <a:lnTo>
                    <a:pt x="0" y="10935"/>
                  </a:lnTo>
                  <a:lnTo>
                    <a:pt x="10113" y="4193"/>
                  </a:lnTo>
                  <a:lnTo>
                    <a:pt x="29886" y="0"/>
                  </a:lnTo>
                  <a:lnTo>
                    <a:pt x="70162" y="349"/>
                  </a:lnTo>
                  <a:lnTo>
                    <a:pt x="952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69">
              <a:extLst>
                <a:ext uri="{FF2B5EF4-FFF2-40B4-BE49-F238E27FC236}">
                  <a16:creationId xmlns:a16="http://schemas.microsoft.com/office/drawing/2014/main" xmlns="" id="{1028BA1A-C271-44FB-BEDE-8E68AC27C0F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210300" y="17970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54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721">
            <a:extLst>
              <a:ext uri="{FF2B5EF4-FFF2-40B4-BE49-F238E27FC236}">
                <a16:creationId xmlns:a16="http://schemas.microsoft.com/office/drawing/2014/main" xmlns="" id="{AE362D1D-D4C7-4794-B767-B47FA12C7A33}"/>
              </a:ext>
            </a:extLst>
          </p:cNvPr>
          <p:cNvGrpSpPr/>
          <p:nvPr/>
        </p:nvGrpSpPr>
        <p:grpSpPr>
          <a:xfrm>
            <a:off x="6470153" y="1898650"/>
            <a:ext cx="864098" cy="495301"/>
            <a:chOff x="6470153" y="1898650"/>
            <a:chExt cx="864098" cy="495301"/>
          </a:xfrm>
        </p:grpSpPr>
        <p:sp>
          <p:nvSpPr>
            <p:cNvPr id="54" name="SMARTInkShape-3570">
              <a:extLst>
                <a:ext uri="{FF2B5EF4-FFF2-40B4-BE49-F238E27FC236}">
                  <a16:creationId xmlns:a16="http://schemas.microsoft.com/office/drawing/2014/main" xmlns="" id="{9D0B75A9-3412-4B97-8252-F38EAA6847D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711950" y="18986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5069" y="23022"/>
                  </a:lnTo>
                  <a:lnTo>
                    <a:pt x="8838" y="20815"/>
                  </a:lnTo>
                  <a:lnTo>
                    <a:pt x="51657" y="14329"/>
                  </a:lnTo>
                  <a:lnTo>
                    <a:pt x="94455" y="10367"/>
                  </a:lnTo>
                  <a:lnTo>
                    <a:pt x="140288" y="6254"/>
                  </a:lnTo>
                  <a:lnTo>
                    <a:pt x="178767" y="277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71">
              <a:extLst>
                <a:ext uri="{FF2B5EF4-FFF2-40B4-BE49-F238E27FC236}">
                  <a16:creationId xmlns:a16="http://schemas.microsoft.com/office/drawing/2014/main" xmlns="" id="{92FC3F65-3044-4568-A6E8-06A1DE78810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086600" y="2044700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046" y="31801"/>
                  </a:lnTo>
                  <a:lnTo>
                    <a:pt x="90134" y="75623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72">
              <a:extLst>
                <a:ext uri="{FF2B5EF4-FFF2-40B4-BE49-F238E27FC236}">
                  <a16:creationId xmlns:a16="http://schemas.microsoft.com/office/drawing/2014/main" xmlns="" id="{F6153F4D-D42F-4F63-83B4-B5FA1D6399C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215232" y="2063750"/>
              <a:ext cx="119019" cy="254001"/>
            </a:xfrm>
            <a:custGeom>
              <a:avLst/>
              <a:gdLst/>
              <a:ahLst/>
              <a:cxnLst/>
              <a:rect l="0" t="0" r="0" b="0"/>
              <a:pathLst>
                <a:path w="119019" h="254001">
                  <a:moveTo>
                    <a:pt x="119018" y="0"/>
                  </a:moveTo>
                  <a:lnTo>
                    <a:pt x="119018" y="0"/>
                  </a:lnTo>
                  <a:lnTo>
                    <a:pt x="108173" y="705"/>
                  </a:lnTo>
                  <a:lnTo>
                    <a:pt x="83697" y="8838"/>
                  </a:lnTo>
                  <a:lnTo>
                    <a:pt x="44168" y="46119"/>
                  </a:lnTo>
                  <a:lnTo>
                    <a:pt x="9709" y="90951"/>
                  </a:lnTo>
                  <a:lnTo>
                    <a:pt x="2042" y="107852"/>
                  </a:lnTo>
                  <a:lnTo>
                    <a:pt x="0" y="117549"/>
                  </a:lnTo>
                  <a:lnTo>
                    <a:pt x="4930" y="163304"/>
                  </a:lnTo>
                  <a:lnTo>
                    <a:pt x="14095" y="203748"/>
                  </a:lnTo>
                  <a:lnTo>
                    <a:pt x="1106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73">
              <a:extLst>
                <a:ext uri="{FF2B5EF4-FFF2-40B4-BE49-F238E27FC236}">
                  <a16:creationId xmlns:a16="http://schemas.microsoft.com/office/drawing/2014/main" xmlns="" id="{C2BAAF6E-DA75-43A4-8EB9-2DD0EE5F9F7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89800" y="2387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74">
              <a:extLst>
                <a:ext uri="{FF2B5EF4-FFF2-40B4-BE49-F238E27FC236}">
                  <a16:creationId xmlns:a16="http://schemas.microsoft.com/office/drawing/2014/main" xmlns="" id="{C720CB31-A9BA-43A4-8E19-AD588D44FBE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508749" y="2057400"/>
              <a:ext cx="127002" cy="228601"/>
            </a:xfrm>
            <a:custGeom>
              <a:avLst/>
              <a:gdLst/>
              <a:ahLst/>
              <a:cxnLst/>
              <a:rect l="0" t="0" r="0" b="0"/>
              <a:pathLst>
                <a:path w="127002" h="228601">
                  <a:moveTo>
                    <a:pt x="1" y="0"/>
                  </a:moveTo>
                  <a:lnTo>
                    <a:pt x="1" y="0"/>
                  </a:lnTo>
                  <a:lnTo>
                    <a:pt x="0" y="13484"/>
                  </a:lnTo>
                  <a:lnTo>
                    <a:pt x="13485" y="42095"/>
                  </a:lnTo>
                  <a:lnTo>
                    <a:pt x="42095" y="80755"/>
                  </a:lnTo>
                  <a:lnTo>
                    <a:pt x="74014" y="126860"/>
                  </a:lnTo>
                  <a:lnTo>
                    <a:pt x="102443" y="169527"/>
                  </a:lnTo>
                  <a:lnTo>
                    <a:pt x="121418" y="213273"/>
                  </a:lnTo>
                  <a:lnTo>
                    <a:pt x="12700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75">
              <a:extLst>
                <a:ext uri="{FF2B5EF4-FFF2-40B4-BE49-F238E27FC236}">
                  <a16:creationId xmlns:a16="http://schemas.microsoft.com/office/drawing/2014/main" xmlns="" id="{135F69DF-77C7-486A-AB22-16DEDCF62F9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70153" y="2082800"/>
              <a:ext cx="210048" cy="215901"/>
            </a:xfrm>
            <a:custGeom>
              <a:avLst/>
              <a:gdLst/>
              <a:ahLst/>
              <a:cxnLst/>
              <a:rect l="0" t="0" r="0" b="0"/>
              <a:pathLst>
                <a:path w="210048" h="215901">
                  <a:moveTo>
                    <a:pt x="210047" y="0"/>
                  </a:moveTo>
                  <a:lnTo>
                    <a:pt x="210047" y="0"/>
                  </a:lnTo>
                  <a:lnTo>
                    <a:pt x="186824" y="17578"/>
                  </a:lnTo>
                  <a:lnTo>
                    <a:pt x="139373" y="54272"/>
                  </a:lnTo>
                  <a:lnTo>
                    <a:pt x="108787" y="81506"/>
                  </a:lnTo>
                  <a:lnTo>
                    <a:pt x="74731" y="111014"/>
                  </a:lnTo>
                  <a:lnTo>
                    <a:pt x="27353" y="151426"/>
                  </a:lnTo>
                  <a:lnTo>
                    <a:pt x="6788" y="177367"/>
                  </a:lnTo>
                  <a:lnTo>
                    <a:pt x="1869" y="187389"/>
                  </a:lnTo>
                  <a:lnTo>
                    <a:pt x="0" y="195482"/>
                  </a:lnTo>
                  <a:lnTo>
                    <a:pt x="49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76">
              <a:extLst>
                <a:ext uri="{FF2B5EF4-FFF2-40B4-BE49-F238E27FC236}">
                  <a16:creationId xmlns:a16="http://schemas.microsoft.com/office/drawing/2014/main" xmlns="" id="{572D0A1D-8DCB-4810-BAB8-D348D67CB83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781800" y="1924050"/>
              <a:ext cx="44451" cy="177801"/>
            </a:xfrm>
            <a:custGeom>
              <a:avLst/>
              <a:gdLst/>
              <a:ahLst/>
              <a:cxnLst/>
              <a:rect l="0" t="0" r="0" b="0"/>
              <a:pathLst>
                <a:path w="44451" h="177801">
                  <a:moveTo>
                    <a:pt x="44450" y="0"/>
                  </a:moveTo>
                  <a:lnTo>
                    <a:pt x="44450" y="0"/>
                  </a:lnTo>
                  <a:lnTo>
                    <a:pt x="20031" y="39999"/>
                  </a:lnTo>
                  <a:lnTo>
                    <a:pt x="7032" y="80133"/>
                  </a:lnTo>
                  <a:lnTo>
                    <a:pt x="2084" y="119934"/>
                  </a:lnTo>
                  <a:lnTo>
                    <a:pt x="412" y="16271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577">
            <a:extLst>
              <a:ext uri="{FF2B5EF4-FFF2-40B4-BE49-F238E27FC236}">
                <a16:creationId xmlns:a16="http://schemas.microsoft.com/office/drawing/2014/main" xmlns="" id="{5711F97D-1141-4F7E-8DD0-247268BB16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2512028"/>
            <a:ext cx="10217151" cy="394753"/>
          </a:xfrm>
          <a:custGeom>
            <a:avLst/>
            <a:gdLst/>
            <a:ahLst/>
            <a:cxnLst/>
            <a:rect l="0" t="0" r="0" b="0"/>
            <a:pathLst>
              <a:path w="10217151" h="394753">
                <a:moveTo>
                  <a:pt x="0" y="377222"/>
                </a:moveTo>
                <a:lnTo>
                  <a:pt x="0" y="377222"/>
                </a:lnTo>
                <a:lnTo>
                  <a:pt x="3371" y="377222"/>
                </a:lnTo>
                <a:lnTo>
                  <a:pt x="42635" y="390087"/>
                </a:lnTo>
                <a:lnTo>
                  <a:pt x="80601" y="394440"/>
                </a:lnTo>
                <a:lnTo>
                  <a:pt x="117667" y="394752"/>
                </a:lnTo>
                <a:lnTo>
                  <a:pt x="160011" y="392539"/>
                </a:lnTo>
                <a:lnTo>
                  <a:pt x="184991" y="391667"/>
                </a:lnTo>
                <a:lnTo>
                  <a:pt x="212227" y="391085"/>
                </a:lnTo>
                <a:lnTo>
                  <a:pt x="240968" y="390697"/>
                </a:lnTo>
                <a:lnTo>
                  <a:pt x="273534" y="389733"/>
                </a:lnTo>
                <a:lnTo>
                  <a:pt x="308651" y="388385"/>
                </a:lnTo>
                <a:lnTo>
                  <a:pt x="345467" y="386781"/>
                </a:lnTo>
                <a:lnTo>
                  <a:pt x="384122" y="384300"/>
                </a:lnTo>
                <a:lnTo>
                  <a:pt x="424004" y="381235"/>
                </a:lnTo>
                <a:lnTo>
                  <a:pt x="464703" y="377781"/>
                </a:lnTo>
                <a:lnTo>
                  <a:pt x="509474" y="373361"/>
                </a:lnTo>
                <a:lnTo>
                  <a:pt x="556960" y="368298"/>
                </a:lnTo>
                <a:lnTo>
                  <a:pt x="606257" y="362806"/>
                </a:lnTo>
                <a:lnTo>
                  <a:pt x="661699" y="357028"/>
                </a:lnTo>
                <a:lnTo>
                  <a:pt x="721238" y="351059"/>
                </a:lnTo>
                <a:lnTo>
                  <a:pt x="783509" y="344964"/>
                </a:lnTo>
                <a:lnTo>
                  <a:pt x="846895" y="338783"/>
                </a:lnTo>
                <a:lnTo>
                  <a:pt x="911024" y="332546"/>
                </a:lnTo>
                <a:lnTo>
                  <a:pt x="975649" y="326271"/>
                </a:lnTo>
                <a:lnTo>
                  <a:pt x="1044133" y="320677"/>
                </a:lnTo>
                <a:lnTo>
                  <a:pt x="1115189" y="315536"/>
                </a:lnTo>
                <a:lnTo>
                  <a:pt x="1187959" y="310698"/>
                </a:lnTo>
                <a:lnTo>
                  <a:pt x="1262578" y="306062"/>
                </a:lnTo>
                <a:lnTo>
                  <a:pt x="1338430" y="301560"/>
                </a:lnTo>
                <a:lnTo>
                  <a:pt x="1415103" y="297147"/>
                </a:lnTo>
                <a:lnTo>
                  <a:pt x="1494441" y="292794"/>
                </a:lnTo>
                <a:lnTo>
                  <a:pt x="1575555" y="288481"/>
                </a:lnTo>
                <a:lnTo>
                  <a:pt x="1657853" y="284195"/>
                </a:lnTo>
                <a:lnTo>
                  <a:pt x="1745174" y="279926"/>
                </a:lnTo>
                <a:lnTo>
                  <a:pt x="1835844" y="275669"/>
                </a:lnTo>
                <a:lnTo>
                  <a:pt x="1928746" y="271420"/>
                </a:lnTo>
                <a:lnTo>
                  <a:pt x="2023136" y="266471"/>
                </a:lnTo>
                <a:lnTo>
                  <a:pt x="2118518" y="261055"/>
                </a:lnTo>
                <a:lnTo>
                  <a:pt x="2214563" y="255327"/>
                </a:lnTo>
                <a:lnTo>
                  <a:pt x="2313869" y="249392"/>
                </a:lnTo>
                <a:lnTo>
                  <a:pt x="2415351" y="243319"/>
                </a:lnTo>
                <a:lnTo>
                  <a:pt x="2518285" y="237153"/>
                </a:lnTo>
                <a:lnTo>
                  <a:pt x="2626418" y="231631"/>
                </a:lnTo>
                <a:lnTo>
                  <a:pt x="2738017" y="226539"/>
                </a:lnTo>
                <a:lnTo>
                  <a:pt x="2851928" y="221734"/>
                </a:lnTo>
                <a:lnTo>
                  <a:pt x="2968085" y="217119"/>
                </a:lnTo>
                <a:lnTo>
                  <a:pt x="3085741" y="212631"/>
                </a:lnTo>
                <a:lnTo>
                  <a:pt x="3204394" y="208228"/>
                </a:lnTo>
                <a:lnTo>
                  <a:pt x="3323712" y="203881"/>
                </a:lnTo>
                <a:lnTo>
                  <a:pt x="3443475" y="199573"/>
                </a:lnTo>
                <a:lnTo>
                  <a:pt x="3563533" y="195289"/>
                </a:lnTo>
                <a:lnTo>
                  <a:pt x="3686611" y="191022"/>
                </a:lnTo>
                <a:lnTo>
                  <a:pt x="3811702" y="186767"/>
                </a:lnTo>
                <a:lnTo>
                  <a:pt x="3938134" y="182519"/>
                </a:lnTo>
                <a:lnTo>
                  <a:pt x="4064757" y="178275"/>
                </a:lnTo>
                <a:lnTo>
                  <a:pt x="4191505" y="174035"/>
                </a:lnTo>
                <a:lnTo>
                  <a:pt x="4318336" y="169797"/>
                </a:lnTo>
                <a:lnTo>
                  <a:pt x="4446636" y="164150"/>
                </a:lnTo>
                <a:lnTo>
                  <a:pt x="4575913" y="157563"/>
                </a:lnTo>
                <a:lnTo>
                  <a:pt x="4705842" y="150349"/>
                </a:lnTo>
                <a:lnTo>
                  <a:pt x="4838323" y="144129"/>
                </a:lnTo>
                <a:lnTo>
                  <a:pt x="4972503" y="138571"/>
                </a:lnTo>
                <a:lnTo>
                  <a:pt x="5107819" y="133455"/>
                </a:lnTo>
                <a:lnTo>
                  <a:pt x="5243185" y="127927"/>
                </a:lnTo>
                <a:lnTo>
                  <a:pt x="5378585" y="122125"/>
                </a:lnTo>
                <a:lnTo>
                  <a:pt x="5514006" y="116141"/>
                </a:lnTo>
                <a:lnTo>
                  <a:pt x="5650148" y="109329"/>
                </a:lnTo>
                <a:lnTo>
                  <a:pt x="5786771" y="101966"/>
                </a:lnTo>
                <a:lnTo>
                  <a:pt x="5923714" y="94234"/>
                </a:lnTo>
                <a:lnTo>
                  <a:pt x="6065104" y="86964"/>
                </a:lnTo>
                <a:lnTo>
                  <a:pt x="6209458" y="79999"/>
                </a:lnTo>
                <a:lnTo>
                  <a:pt x="6355789" y="73240"/>
                </a:lnTo>
                <a:lnTo>
                  <a:pt x="6500615" y="67323"/>
                </a:lnTo>
                <a:lnTo>
                  <a:pt x="6644438" y="61967"/>
                </a:lnTo>
                <a:lnTo>
                  <a:pt x="6787592" y="56986"/>
                </a:lnTo>
                <a:lnTo>
                  <a:pt x="6928183" y="52253"/>
                </a:lnTo>
                <a:lnTo>
                  <a:pt x="7067066" y="47687"/>
                </a:lnTo>
                <a:lnTo>
                  <a:pt x="7204811" y="43232"/>
                </a:lnTo>
                <a:lnTo>
                  <a:pt x="7343912" y="38851"/>
                </a:lnTo>
                <a:lnTo>
                  <a:pt x="7483919" y="34519"/>
                </a:lnTo>
                <a:lnTo>
                  <a:pt x="7624529" y="30220"/>
                </a:lnTo>
                <a:lnTo>
                  <a:pt x="7760603" y="25943"/>
                </a:lnTo>
                <a:lnTo>
                  <a:pt x="7893652" y="21680"/>
                </a:lnTo>
                <a:lnTo>
                  <a:pt x="8024685" y="17427"/>
                </a:lnTo>
                <a:lnTo>
                  <a:pt x="8152257" y="13887"/>
                </a:lnTo>
                <a:lnTo>
                  <a:pt x="8277521" y="10821"/>
                </a:lnTo>
                <a:lnTo>
                  <a:pt x="8401248" y="8071"/>
                </a:lnTo>
                <a:lnTo>
                  <a:pt x="8522538" y="5532"/>
                </a:lnTo>
                <a:lnTo>
                  <a:pt x="8642203" y="3134"/>
                </a:lnTo>
                <a:lnTo>
                  <a:pt x="8760785" y="830"/>
                </a:lnTo>
                <a:lnTo>
                  <a:pt x="8873001" y="0"/>
                </a:lnTo>
                <a:lnTo>
                  <a:pt x="8980973" y="151"/>
                </a:lnTo>
                <a:lnTo>
                  <a:pt x="9086115" y="958"/>
                </a:lnTo>
                <a:lnTo>
                  <a:pt x="9186549" y="2202"/>
                </a:lnTo>
                <a:lnTo>
                  <a:pt x="9283845" y="3736"/>
                </a:lnTo>
                <a:lnTo>
                  <a:pt x="9379046" y="5465"/>
                </a:lnTo>
                <a:lnTo>
                  <a:pt x="9471441" y="8028"/>
                </a:lnTo>
                <a:lnTo>
                  <a:pt x="9561968" y="11148"/>
                </a:lnTo>
                <a:lnTo>
                  <a:pt x="9651244" y="14639"/>
                </a:lnTo>
                <a:lnTo>
                  <a:pt x="9734752" y="18378"/>
                </a:lnTo>
                <a:lnTo>
                  <a:pt x="9814413" y="22281"/>
                </a:lnTo>
                <a:lnTo>
                  <a:pt x="9891509" y="26295"/>
                </a:lnTo>
                <a:lnTo>
                  <a:pt x="9961955" y="30382"/>
                </a:lnTo>
                <a:lnTo>
                  <a:pt x="10027970" y="34517"/>
                </a:lnTo>
                <a:lnTo>
                  <a:pt x="10091031" y="38685"/>
                </a:lnTo>
                <a:lnTo>
                  <a:pt x="10133070" y="41464"/>
                </a:lnTo>
                <a:lnTo>
                  <a:pt x="10217150" y="470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723">
            <a:extLst>
              <a:ext uri="{FF2B5EF4-FFF2-40B4-BE49-F238E27FC236}">
                <a16:creationId xmlns:a16="http://schemas.microsoft.com/office/drawing/2014/main" xmlns="" id="{55540CAA-EF0B-40EA-81DC-5B28D50F3389}"/>
              </a:ext>
            </a:extLst>
          </p:cNvPr>
          <p:cNvGrpSpPr/>
          <p:nvPr/>
        </p:nvGrpSpPr>
        <p:grpSpPr>
          <a:xfrm>
            <a:off x="1286266" y="3086282"/>
            <a:ext cx="1323585" cy="372580"/>
            <a:chOff x="1286266" y="3086282"/>
            <a:chExt cx="1323585" cy="372580"/>
          </a:xfrm>
        </p:grpSpPr>
        <p:sp>
          <p:nvSpPr>
            <p:cNvPr id="63" name="SMARTInkShape-3578">
              <a:extLst>
                <a:ext uri="{FF2B5EF4-FFF2-40B4-BE49-F238E27FC236}">
                  <a16:creationId xmlns:a16="http://schemas.microsoft.com/office/drawing/2014/main" xmlns="" id="{D85EA5E1-5A7C-42E6-8B54-40301B40047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86266" y="3140999"/>
              <a:ext cx="117998" cy="239544"/>
            </a:xfrm>
            <a:custGeom>
              <a:avLst/>
              <a:gdLst/>
              <a:ahLst/>
              <a:cxnLst/>
              <a:rect l="0" t="0" r="0" b="0"/>
              <a:pathLst>
                <a:path w="117998" h="239544">
                  <a:moveTo>
                    <a:pt x="110734" y="34001"/>
                  </a:moveTo>
                  <a:lnTo>
                    <a:pt x="110734" y="34001"/>
                  </a:lnTo>
                  <a:lnTo>
                    <a:pt x="110734" y="18890"/>
                  </a:lnTo>
                  <a:lnTo>
                    <a:pt x="103992" y="9376"/>
                  </a:lnTo>
                  <a:lnTo>
                    <a:pt x="96428" y="991"/>
                  </a:lnTo>
                  <a:lnTo>
                    <a:pt x="92025" y="0"/>
                  </a:lnTo>
                  <a:lnTo>
                    <a:pt x="66560" y="3479"/>
                  </a:lnTo>
                  <a:lnTo>
                    <a:pt x="43553" y="12728"/>
                  </a:lnTo>
                  <a:lnTo>
                    <a:pt x="25842" y="23841"/>
                  </a:lnTo>
                  <a:lnTo>
                    <a:pt x="10916" y="38187"/>
                  </a:lnTo>
                  <a:lnTo>
                    <a:pt x="2870" y="52089"/>
                  </a:lnTo>
                  <a:lnTo>
                    <a:pt x="0" y="66029"/>
                  </a:lnTo>
                  <a:lnTo>
                    <a:pt x="1076" y="81632"/>
                  </a:lnTo>
                  <a:lnTo>
                    <a:pt x="7670" y="94211"/>
                  </a:lnTo>
                  <a:lnTo>
                    <a:pt x="32520" y="117155"/>
                  </a:lnTo>
                  <a:lnTo>
                    <a:pt x="72926" y="143355"/>
                  </a:lnTo>
                  <a:lnTo>
                    <a:pt x="108525" y="173180"/>
                  </a:lnTo>
                  <a:lnTo>
                    <a:pt x="116337" y="183112"/>
                  </a:lnTo>
                  <a:lnTo>
                    <a:pt x="117997" y="188442"/>
                  </a:lnTo>
                  <a:lnTo>
                    <a:pt x="117960" y="200008"/>
                  </a:lnTo>
                  <a:lnTo>
                    <a:pt x="111829" y="212204"/>
                  </a:lnTo>
                  <a:lnTo>
                    <a:pt x="102048" y="223269"/>
                  </a:lnTo>
                  <a:lnTo>
                    <a:pt x="78523" y="236122"/>
                  </a:lnTo>
                  <a:lnTo>
                    <a:pt x="66784" y="239543"/>
                  </a:lnTo>
                  <a:lnTo>
                    <a:pt x="45478" y="237499"/>
                  </a:lnTo>
                  <a:lnTo>
                    <a:pt x="45358" y="237400"/>
                  </a:lnTo>
                  <a:lnTo>
                    <a:pt x="47234" y="237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79">
              <a:extLst>
                <a:ext uri="{FF2B5EF4-FFF2-40B4-BE49-F238E27FC236}">
                  <a16:creationId xmlns:a16="http://schemas.microsoft.com/office/drawing/2014/main" xmlns="" id="{4C0E3A0A-6929-4FC0-A1C7-8A8DA512342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466850" y="3371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6" y="4355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80">
              <a:extLst>
                <a:ext uri="{FF2B5EF4-FFF2-40B4-BE49-F238E27FC236}">
                  <a16:creationId xmlns:a16="http://schemas.microsoft.com/office/drawing/2014/main" xmlns="" id="{BB132BC4-8001-4DBC-9C1A-ABE01E276DB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461383" y="3263900"/>
              <a:ext cx="23226" cy="28419"/>
            </a:xfrm>
            <a:custGeom>
              <a:avLst/>
              <a:gdLst/>
              <a:ahLst/>
              <a:cxnLst/>
              <a:rect l="0" t="0" r="0" b="0"/>
              <a:pathLst>
                <a:path w="23226" h="2841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13500" y="27811"/>
                  </a:lnTo>
                  <a:lnTo>
                    <a:pt x="15761" y="28418"/>
                  </a:lnTo>
                  <a:lnTo>
                    <a:pt x="17974" y="28118"/>
                  </a:lnTo>
                  <a:lnTo>
                    <a:pt x="20155" y="27212"/>
                  </a:lnTo>
                  <a:lnTo>
                    <a:pt x="21609" y="25902"/>
                  </a:lnTo>
                  <a:lnTo>
                    <a:pt x="23225" y="22566"/>
                  </a:lnTo>
                  <a:lnTo>
                    <a:pt x="22950" y="20688"/>
                  </a:lnTo>
                  <a:lnTo>
                    <a:pt x="15565" y="7149"/>
                  </a:lnTo>
                  <a:lnTo>
                    <a:pt x="11601" y="3177"/>
                  </a:lnTo>
                  <a:lnTo>
                    <a:pt x="6679" y="627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81">
              <a:extLst>
                <a:ext uri="{FF2B5EF4-FFF2-40B4-BE49-F238E27FC236}">
                  <a16:creationId xmlns:a16="http://schemas.microsoft.com/office/drawing/2014/main" xmlns="" id="{297930CE-9FB8-47C2-9851-348F6C2C860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722017" y="3206750"/>
              <a:ext cx="132184" cy="41171"/>
            </a:xfrm>
            <a:custGeom>
              <a:avLst/>
              <a:gdLst/>
              <a:ahLst/>
              <a:cxnLst/>
              <a:rect l="0" t="0" r="0" b="0"/>
              <a:pathLst>
                <a:path w="132184" h="41171">
                  <a:moveTo>
                    <a:pt x="17883" y="31750"/>
                  </a:moveTo>
                  <a:lnTo>
                    <a:pt x="17883" y="31750"/>
                  </a:lnTo>
                  <a:lnTo>
                    <a:pt x="14512" y="35121"/>
                  </a:lnTo>
                  <a:lnTo>
                    <a:pt x="12857" y="38657"/>
                  </a:lnTo>
                  <a:lnTo>
                    <a:pt x="12416" y="40588"/>
                  </a:lnTo>
                  <a:lnTo>
                    <a:pt x="11416" y="41170"/>
                  </a:lnTo>
                  <a:lnTo>
                    <a:pt x="10044" y="40852"/>
                  </a:lnTo>
                  <a:lnTo>
                    <a:pt x="2772" y="35273"/>
                  </a:lnTo>
                  <a:lnTo>
                    <a:pt x="584" y="31434"/>
                  </a:lnTo>
                  <a:lnTo>
                    <a:pt x="0" y="29422"/>
                  </a:lnTo>
                  <a:lnTo>
                    <a:pt x="1233" y="23425"/>
                  </a:lnTo>
                  <a:lnTo>
                    <a:pt x="2550" y="19850"/>
                  </a:lnTo>
                  <a:lnTo>
                    <a:pt x="7776" y="13996"/>
                  </a:lnTo>
                  <a:lnTo>
                    <a:pt x="22628" y="4489"/>
                  </a:lnTo>
                  <a:lnTo>
                    <a:pt x="34968" y="1331"/>
                  </a:lnTo>
                  <a:lnTo>
                    <a:pt x="39151" y="2298"/>
                  </a:lnTo>
                  <a:lnTo>
                    <a:pt x="75596" y="22019"/>
                  </a:lnTo>
                  <a:lnTo>
                    <a:pt x="100544" y="24732"/>
                  </a:lnTo>
                  <a:lnTo>
                    <a:pt x="111301" y="21340"/>
                  </a:lnTo>
                  <a:lnTo>
                    <a:pt x="126334" y="11036"/>
                  </a:lnTo>
                  <a:lnTo>
                    <a:pt x="129583" y="6551"/>
                  </a:lnTo>
                  <a:lnTo>
                    <a:pt x="132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82">
              <a:extLst>
                <a:ext uri="{FF2B5EF4-FFF2-40B4-BE49-F238E27FC236}">
                  <a16:creationId xmlns:a16="http://schemas.microsoft.com/office/drawing/2014/main" xmlns="" id="{32C81008-F536-4EF2-9562-F68CF673FC8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750927" y="3302000"/>
              <a:ext cx="154074" cy="38101"/>
            </a:xfrm>
            <a:custGeom>
              <a:avLst/>
              <a:gdLst/>
              <a:ahLst/>
              <a:cxnLst/>
              <a:rect l="0" t="0" r="0" b="0"/>
              <a:pathLst>
                <a:path w="154074" h="38101">
                  <a:moveTo>
                    <a:pt x="8023" y="38100"/>
                  </a:moveTo>
                  <a:lnTo>
                    <a:pt x="8023" y="38100"/>
                  </a:lnTo>
                  <a:lnTo>
                    <a:pt x="1281" y="31358"/>
                  </a:lnTo>
                  <a:lnTo>
                    <a:pt x="0" y="27961"/>
                  </a:lnTo>
                  <a:lnTo>
                    <a:pt x="459" y="20423"/>
                  </a:lnTo>
                  <a:lnTo>
                    <a:pt x="3015" y="14251"/>
                  </a:lnTo>
                  <a:lnTo>
                    <a:pt x="4684" y="11618"/>
                  </a:lnTo>
                  <a:lnTo>
                    <a:pt x="20518" y="4540"/>
                  </a:lnTo>
                  <a:lnTo>
                    <a:pt x="67643" y="5866"/>
                  </a:lnTo>
                  <a:lnTo>
                    <a:pt x="89423" y="9578"/>
                  </a:lnTo>
                  <a:lnTo>
                    <a:pt x="98999" y="15075"/>
                  </a:lnTo>
                  <a:lnTo>
                    <a:pt x="105607" y="20811"/>
                  </a:lnTo>
                  <a:lnTo>
                    <a:pt x="110895" y="23360"/>
                  </a:lnTo>
                  <a:lnTo>
                    <a:pt x="117479" y="22612"/>
                  </a:lnTo>
                  <a:lnTo>
                    <a:pt x="125109" y="19222"/>
                  </a:lnTo>
                  <a:lnTo>
                    <a:pt x="154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83">
              <a:extLst>
                <a:ext uri="{FF2B5EF4-FFF2-40B4-BE49-F238E27FC236}">
                  <a16:creationId xmlns:a16="http://schemas.microsoft.com/office/drawing/2014/main" xmlns="" id="{538B49B2-27EF-4373-9CFE-CE67D1A28D3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114550" y="3086282"/>
              <a:ext cx="111835" cy="372580"/>
            </a:xfrm>
            <a:custGeom>
              <a:avLst/>
              <a:gdLst/>
              <a:ahLst/>
              <a:cxnLst/>
              <a:rect l="0" t="0" r="0" b="0"/>
              <a:pathLst>
                <a:path w="111835" h="372580">
                  <a:moveTo>
                    <a:pt x="0" y="177618"/>
                  </a:moveTo>
                  <a:lnTo>
                    <a:pt x="0" y="177618"/>
                  </a:lnTo>
                  <a:lnTo>
                    <a:pt x="10831" y="206466"/>
                  </a:lnTo>
                  <a:lnTo>
                    <a:pt x="19099" y="249403"/>
                  </a:lnTo>
                  <a:lnTo>
                    <a:pt x="23533" y="286141"/>
                  </a:lnTo>
                  <a:lnTo>
                    <a:pt x="24847" y="323838"/>
                  </a:lnTo>
                  <a:lnTo>
                    <a:pt x="24622" y="369159"/>
                  </a:lnTo>
                  <a:lnTo>
                    <a:pt x="23470" y="371634"/>
                  </a:lnTo>
                  <a:lnTo>
                    <a:pt x="21997" y="372579"/>
                  </a:lnTo>
                  <a:lnTo>
                    <a:pt x="21014" y="371092"/>
                  </a:lnTo>
                  <a:lnTo>
                    <a:pt x="18517" y="323833"/>
                  </a:lnTo>
                  <a:lnTo>
                    <a:pt x="15756" y="289639"/>
                  </a:lnTo>
                  <a:lnTo>
                    <a:pt x="14058" y="245279"/>
                  </a:lnTo>
                  <a:lnTo>
                    <a:pt x="13605" y="220608"/>
                  </a:lnTo>
                  <a:lnTo>
                    <a:pt x="14009" y="195695"/>
                  </a:lnTo>
                  <a:lnTo>
                    <a:pt x="14984" y="170619"/>
                  </a:lnTo>
                  <a:lnTo>
                    <a:pt x="17948" y="123002"/>
                  </a:lnTo>
                  <a:lnTo>
                    <a:pt x="21618" y="83024"/>
                  </a:lnTo>
                  <a:lnTo>
                    <a:pt x="27650" y="42267"/>
                  </a:lnTo>
                  <a:lnTo>
                    <a:pt x="37277" y="15688"/>
                  </a:lnTo>
                  <a:lnTo>
                    <a:pt x="46906" y="4990"/>
                  </a:lnTo>
                  <a:lnTo>
                    <a:pt x="52438" y="1149"/>
                  </a:lnTo>
                  <a:lnTo>
                    <a:pt x="58242" y="0"/>
                  </a:lnTo>
                  <a:lnTo>
                    <a:pt x="70335" y="2486"/>
                  </a:lnTo>
                  <a:lnTo>
                    <a:pt x="80884" y="13939"/>
                  </a:lnTo>
                  <a:lnTo>
                    <a:pt x="85673" y="21932"/>
                  </a:lnTo>
                  <a:lnTo>
                    <a:pt x="89112" y="42102"/>
                  </a:lnTo>
                  <a:lnTo>
                    <a:pt x="85571" y="86173"/>
                  </a:lnTo>
                  <a:lnTo>
                    <a:pt x="72601" y="132516"/>
                  </a:lnTo>
                  <a:lnTo>
                    <a:pt x="70665" y="138149"/>
                  </a:lnTo>
                  <a:lnTo>
                    <a:pt x="70212" y="141967"/>
                  </a:lnTo>
                  <a:lnTo>
                    <a:pt x="71893" y="146015"/>
                  </a:lnTo>
                  <a:lnTo>
                    <a:pt x="73328" y="148083"/>
                  </a:lnTo>
                  <a:lnTo>
                    <a:pt x="89637" y="158581"/>
                  </a:lnTo>
                  <a:lnTo>
                    <a:pt x="93625" y="160693"/>
                  </a:lnTo>
                  <a:lnTo>
                    <a:pt x="105979" y="173779"/>
                  </a:lnTo>
                  <a:lnTo>
                    <a:pt x="110602" y="185084"/>
                  </a:lnTo>
                  <a:lnTo>
                    <a:pt x="111834" y="191062"/>
                  </a:lnTo>
                  <a:lnTo>
                    <a:pt x="109441" y="203349"/>
                  </a:lnTo>
                  <a:lnTo>
                    <a:pt x="102968" y="215865"/>
                  </a:lnTo>
                  <a:lnTo>
                    <a:pt x="88835" y="232695"/>
                  </a:lnTo>
                  <a:lnTo>
                    <a:pt x="82286" y="237374"/>
                  </a:lnTo>
                  <a:lnTo>
                    <a:pt x="80257" y="237917"/>
                  </a:lnTo>
                  <a:lnTo>
                    <a:pt x="78905" y="237572"/>
                  </a:lnTo>
                  <a:lnTo>
                    <a:pt x="78003" y="236638"/>
                  </a:lnTo>
                  <a:lnTo>
                    <a:pt x="77002" y="233718"/>
                  </a:lnTo>
                  <a:lnTo>
                    <a:pt x="76200" y="228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84">
              <a:extLst>
                <a:ext uri="{FF2B5EF4-FFF2-40B4-BE49-F238E27FC236}">
                  <a16:creationId xmlns:a16="http://schemas.microsoft.com/office/drawing/2014/main" xmlns="" id="{54F9E21B-B752-4184-BB6F-2144B2F37BB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283525" y="3263900"/>
              <a:ext cx="51588" cy="74226"/>
            </a:xfrm>
            <a:custGeom>
              <a:avLst/>
              <a:gdLst/>
              <a:ahLst/>
              <a:cxnLst/>
              <a:rect l="0" t="0" r="0" b="0"/>
              <a:pathLst>
                <a:path w="51588" h="74226">
                  <a:moveTo>
                    <a:pt x="34225" y="19050"/>
                  </a:moveTo>
                  <a:lnTo>
                    <a:pt x="34225" y="19050"/>
                  </a:lnTo>
                  <a:lnTo>
                    <a:pt x="34225" y="15679"/>
                  </a:lnTo>
                  <a:lnTo>
                    <a:pt x="32344" y="12143"/>
                  </a:lnTo>
                  <a:lnTo>
                    <a:pt x="30854" y="10212"/>
                  </a:lnTo>
                  <a:lnTo>
                    <a:pt x="27317" y="8067"/>
                  </a:lnTo>
                  <a:lnTo>
                    <a:pt x="25386" y="7495"/>
                  </a:lnTo>
                  <a:lnTo>
                    <a:pt x="19478" y="8740"/>
                  </a:lnTo>
                  <a:lnTo>
                    <a:pt x="15927" y="10060"/>
                  </a:lnTo>
                  <a:lnTo>
                    <a:pt x="10100" y="17171"/>
                  </a:lnTo>
                  <a:lnTo>
                    <a:pt x="610" y="38983"/>
                  </a:lnTo>
                  <a:lnTo>
                    <a:pt x="0" y="51192"/>
                  </a:lnTo>
                  <a:lnTo>
                    <a:pt x="825" y="57412"/>
                  </a:lnTo>
                  <a:lnTo>
                    <a:pt x="5504" y="66203"/>
                  </a:lnTo>
                  <a:lnTo>
                    <a:pt x="8728" y="69536"/>
                  </a:lnTo>
                  <a:lnTo>
                    <a:pt x="17954" y="73238"/>
                  </a:lnTo>
                  <a:lnTo>
                    <a:pt x="23378" y="74225"/>
                  </a:lnTo>
                  <a:lnTo>
                    <a:pt x="28405" y="73472"/>
                  </a:lnTo>
                  <a:lnTo>
                    <a:pt x="37753" y="68873"/>
                  </a:lnTo>
                  <a:lnTo>
                    <a:pt x="44730" y="60244"/>
                  </a:lnTo>
                  <a:lnTo>
                    <a:pt x="49477" y="48647"/>
                  </a:lnTo>
                  <a:lnTo>
                    <a:pt x="51587" y="34086"/>
                  </a:lnTo>
                  <a:lnTo>
                    <a:pt x="48762" y="20088"/>
                  </a:lnTo>
                  <a:lnTo>
                    <a:pt x="46033" y="13392"/>
                  </a:lnTo>
                  <a:lnTo>
                    <a:pt x="42097" y="8928"/>
                  </a:lnTo>
                  <a:lnTo>
                    <a:pt x="32079" y="3968"/>
                  </a:lnTo>
                  <a:lnTo>
                    <a:pt x="8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85">
              <a:extLst>
                <a:ext uri="{FF2B5EF4-FFF2-40B4-BE49-F238E27FC236}">
                  <a16:creationId xmlns:a16="http://schemas.microsoft.com/office/drawing/2014/main" xmlns="" id="{C6138F49-FF73-4A98-B54D-0DAAEDA4324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482850" y="3238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29886" y="3862"/>
                  </a:lnTo>
                  <a:lnTo>
                    <a:pt x="67102" y="4515"/>
                  </a:lnTo>
                  <a:lnTo>
                    <a:pt x="111510" y="16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86">
              <a:extLst>
                <a:ext uri="{FF2B5EF4-FFF2-40B4-BE49-F238E27FC236}">
                  <a16:creationId xmlns:a16="http://schemas.microsoft.com/office/drawing/2014/main" xmlns="" id="{89E5C7BD-769A-413A-BC2A-7882DF05EFA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552700" y="31686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1411" y="38974"/>
                  </a:lnTo>
                  <a:lnTo>
                    <a:pt x="10052" y="83977"/>
                  </a:lnTo>
                  <a:lnTo>
                    <a:pt x="11916" y="122955"/>
                  </a:lnTo>
                  <a:lnTo>
                    <a:pt x="15916" y="170259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26">
            <a:extLst>
              <a:ext uri="{FF2B5EF4-FFF2-40B4-BE49-F238E27FC236}">
                <a16:creationId xmlns:a16="http://schemas.microsoft.com/office/drawing/2014/main" xmlns="" id="{68058B70-4C2A-40F2-8654-788091B8FB1A}"/>
              </a:ext>
            </a:extLst>
          </p:cNvPr>
          <p:cNvGrpSpPr/>
          <p:nvPr/>
        </p:nvGrpSpPr>
        <p:grpSpPr>
          <a:xfrm>
            <a:off x="2839333" y="3035300"/>
            <a:ext cx="633322" cy="389769"/>
            <a:chOff x="2839333" y="3035300"/>
            <a:chExt cx="633322" cy="389769"/>
          </a:xfrm>
        </p:grpSpPr>
        <p:sp>
          <p:nvSpPr>
            <p:cNvPr id="73" name="SMARTInkShape-3587">
              <a:extLst>
                <a:ext uri="{FF2B5EF4-FFF2-40B4-BE49-F238E27FC236}">
                  <a16:creationId xmlns:a16="http://schemas.microsoft.com/office/drawing/2014/main" xmlns="" id="{CA301FFF-9B9B-43DB-B56B-B73D360C7D7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422650" y="3168650"/>
              <a:ext cx="50005" cy="31050"/>
            </a:xfrm>
            <a:custGeom>
              <a:avLst/>
              <a:gdLst/>
              <a:ahLst/>
              <a:cxnLst/>
              <a:rect l="0" t="0" r="0" b="0"/>
              <a:pathLst>
                <a:path w="50005" h="31050">
                  <a:moveTo>
                    <a:pt x="38100" y="0"/>
                  </a:moveTo>
                  <a:lnTo>
                    <a:pt x="38100" y="0"/>
                  </a:lnTo>
                  <a:lnTo>
                    <a:pt x="23597" y="706"/>
                  </a:lnTo>
                  <a:lnTo>
                    <a:pt x="14956" y="3371"/>
                  </a:lnTo>
                  <a:lnTo>
                    <a:pt x="12087" y="5775"/>
                  </a:lnTo>
                  <a:lnTo>
                    <a:pt x="8900" y="12209"/>
                  </a:lnTo>
                  <a:lnTo>
                    <a:pt x="9461" y="15901"/>
                  </a:lnTo>
                  <a:lnTo>
                    <a:pt x="13847" y="23765"/>
                  </a:lnTo>
                  <a:lnTo>
                    <a:pt x="17698" y="26427"/>
                  </a:lnTo>
                  <a:lnTo>
                    <a:pt x="32525" y="30173"/>
                  </a:lnTo>
                  <a:lnTo>
                    <a:pt x="41737" y="31049"/>
                  </a:lnTo>
                  <a:lnTo>
                    <a:pt x="44758" y="29872"/>
                  </a:lnTo>
                  <a:lnTo>
                    <a:pt x="46772" y="27675"/>
                  </a:lnTo>
                  <a:lnTo>
                    <a:pt x="49607" y="19724"/>
                  </a:lnTo>
                  <a:lnTo>
                    <a:pt x="50004" y="17383"/>
                  </a:lnTo>
                  <a:lnTo>
                    <a:pt x="48152" y="15116"/>
                  </a:lnTo>
                  <a:lnTo>
                    <a:pt x="40451" y="10716"/>
                  </a:lnTo>
                  <a:lnTo>
                    <a:pt x="28091" y="12054"/>
                  </a:lnTo>
                  <a:lnTo>
                    <a:pt x="10910" y="1885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88">
              <a:extLst>
                <a:ext uri="{FF2B5EF4-FFF2-40B4-BE49-F238E27FC236}">
                  <a16:creationId xmlns:a16="http://schemas.microsoft.com/office/drawing/2014/main" xmlns="" id="{C8A5BF04-8ACB-49F8-86A5-2BD421E75BF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429000" y="32893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1881" y="4007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89">
              <a:extLst>
                <a:ext uri="{FF2B5EF4-FFF2-40B4-BE49-F238E27FC236}">
                  <a16:creationId xmlns:a16="http://schemas.microsoft.com/office/drawing/2014/main" xmlns="" id="{755B85CB-7506-4896-ACDF-711038C735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295650" y="3063392"/>
              <a:ext cx="18508" cy="232259"/>
            </a:xfrm>
            <a:custGeom>
              <a:avLst/>
              <a:gdLst/>
              <a:ahLst/>
              <a:cxnLst/>
              <a:rect l="0" t="0" r="0" b="0"/>
              <a:pathLst>
                <a:path w="18508" h="232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838" y="40102"/>
                  </a:lnTo>
                  <a:lnTo>
                    <a:pt x="14927" y="81640"/>
                  </a:lnTo>
                  <a:lnTo>
                    <a:pt x="17218" y="113341"/>
                  </a:lnTo>
                  <a:lnTo>
                    <a:pt x="18507" y="159159"/>
                  </a:lnTo>
                  <a:lnTo>
                    <a:pt x="17007" y="197664"/>
                  </a:lnTo>
                  <a:lnTo>
                    <a:pt x="1270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90">
              <a:extLst>
                <a:ext uri="{FF2B5EF4-FFF2-40B4-BE49-F238E27FC236}">
                  <a16:creationId xmlns:a16="http://schemas.microsoft.com/office/drawing/2014/main" xmlns="" id="{FC2A575E-205C-4943-ADE3-488F5A11E77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167927" y="3035300"/>
              <a:ext cx="280124" cy="76201"/>
            </a:xfrm>
            <a:custGeom>
              <a:avLst/>
              <a:gdLst/>
              <a:ahLst/>
              <a:cxnLst/>
              <a:rect l="0" t="0" r="0" b="0"/>
              <a:pathLst>
                <a:path w="280124" h="76201">
                  <a:moveTo>
                    <a:pt x="19773" y="76200"/>
                  </a:moveTo>
                  <a:lnTo>
                    <a:pt x="19773" y="76200"/>
                  </a:lnTo>
                  <a:lnTo>
                    <a:pt x="2814" y="69293"/>
                  </a:lnTo>
                  <a:lnTo>
                    <a:pt x="0" y="67362"/>
                  </a:lnTo>
                  <a:lnTo>
                    <a:pt x="241" y="64663"/>
                  </a:lnTo>
                  <a:lnTo>
                    <a:pt x="6153" y="57902"/>
                  </a:lnTo>
                  <a:lnTo>
                    <a:pt x="41608" y="46162"/>
                  </a:lnTo>
                  <a:lnTo>
                    <a:pt x="82159" y="36039"/>
                  </a:lnTo>
                  <a:lnTo>
                    <a:pt x="105813" y="30376"/>
                  </a:lnTo>
                  <a:lnTo>
                    <a:pt x="130050" y="24484"/>
                  </a:lnTo>
                  <a:lnTo>
                    <a:pt x="154674" y="18440"/>
                  </a:lnTo>
                  <a:lnTo>
                    <a:pt x="201085" y="8195"/>
                  </a:lnTo>
                  <a:lnTo>
                    <a:pt x="238174" y="3642"/>
                  </a:lnTo>
                  <a:lnTo>
                    <a:pt x="280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91">
              <a:extLst>
                <a:ext uri="{FF2B5EF4-FFF2-40B4-BE49-F238E27FC236}">
                  <a16:creationId xmlns:a16="http://schemas.microsoft.com/office/drawing/2014/main" xmlns="" id="{D93A6943-5975-466F-BA82-51F2CB84724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839333" y="3042429"/>
              <a:ext cx="112594" cy="382640"/>
            </a:xfrm>
            <a:custGeom>
              <a:avLst/>
              <a:gdLst/>
              <a:ahLst/>
              <a:cxnLst/>
              <a:rect l="0" t="0" r="0" b="0"/>
              <a:pathLst>
                <a:path w="112594" h="382640">
                  <a:moveTo>
                    <a:pt x="5467" y="132571"/>
                  </a:moveTo>
                  <a:lnTo>
                    <a:pt x="5467" y="132571"/>
                  </a:lnTo>
                  <a:lnTo>
                    <a:pt x="2096" y="135942"/>
                  </a:lnTo>
                  <a:lnTo>
                    <a:pt x="0" y="151522"/>
                  </a:lnTo>
                  <a:lnTo>
                    <a:pt x="4361" y="192210"/>
                  </a:lnTo>
                  <a:lnTo>
                    <a:pt x="10000" y="229970"/>
                  </a:lnTo>
                  <a:lnTo>
                    <a:pt x="15433" y="276279"/>
                  </a:lnTo>
                  <a:lnTo>
                    <a:pt x="17357" y="323631"/>
                  </a:lnTo>
                  <a:lnTo>
                    <a:pt x="18007" y="366664"/>
                  </a:lnTo>
                  <a:lnTo>
                    <a:pt x="18135" y="382639"/>
                  </a:lnTo>
                  <a:lnTo>
                    <a:pt x="14787" y="371922"/>
                  </a:lnTo>
                  <a:lnTo>
                    <a:pt x="11698" y="324985"/>
                  </a:lnTo>
                  <a:lnTo>
                    <a:pt x="8707" y="286762"/>
                  </a:lnTo>
                  <a:lnTo>
                    <a:pt x="7627" y="262882"/>
                  </a:lnTo>
                  <a:lnTo>
                    <a:pt x="6907" y="236378"/>
                  </a:lnTo>
                  <a:lnTo>
                    <a:pt x="6427" y="208126"/>
                  </a:lnTo>
                  <a:lnTo>
                    <a:pt x="7518" y="180824"/>
                  </a:lnTo>
                  <a:lnTo>
                    <a:pt x="9657" y="154156"/>
                  </a:lnTo>
                  <a:lnTo>
                    <a:pt x="12494" y="127911"/>
                  </a:lnTo>
                  <a:lnTo>
                    <a:pt x="17527" y="85579"/>
                  </a:lnTo>
                  <a:lnTo>
                    <a:pt x="28090" y="39626"/>
                  </a:lnTo>
                  <a:lnTo>
                    <a:pt x="47252" y="5556"/>
                  </a:lnTo>
                  <a:lnTo>
                    <a:pt x="52374" y="2033"/>
                  </a:lnTo>
                  <a:lnTo>
                    <a:pt x="63709" y="0"/>
                  </a:lnTo>
                  <a:lnTo>
                    <a:pt x="69695" y="3268"/>
                  </a:lnTo>
                  <a:lnTo>
                    <a:pt x="81990" y="16307"/>
                  </a:lnTo>
                  <a:lnTo>
                    <a:pt x="94071" y="43481"/>
                  </a:lnTo>
                  <a:lnTo>
                    <a:pt x="94000" y="63578"/>
                  </a:lnTo>
                  <a:lnTo>
                    <a:pt x="82457" y="101853"/>
                  </a:lnTo>
                  <a:lnTo>
                    <a:pt x="63326" y="137046"/>
                  </a:lnTo>
                  <a:lnTo>
                    <a:pt x="62827" y="141737"/>
                  </a:lnTo>
                  <a:lnTo>
                    <a:pt x="64873" y="142915"/>
                  </a:lnTo>
                  <a:lnTo>
                    <a:pt x="83367" y="148568"/>
                  </a:lnTo>
                  <a:lnTo>
                    <a:pt x="104032" y="162855"/>
                  </a:lnTo>
                  <a:lnTo>
                    <a:pt x="109246" y="170960"/>
                  </a:lnTo>
                  <a:lnTo>
                    <a:pt x="111563" y="180677"/>
                  </a:lnTo>
                  <a:lnTo>
                    <a:pt x="112593" y="194404"/>
                  </a:lnTo>
                  <a:lnTo>
                    <a:pt x="109288" y="208030"/>
                  </a:lnTo>
                  <a:lnTo>
                    <a:pt x="99493" y="225720"/>
                  </a:lnTo>
                  <a:lnTo>
                    <a:pt x="91706" y="233943"/>
                  </a:lnTo>
                  <a:lnTo>
                    <a:pt x="83542" y="237598"/>
                  </a:lnTo>
                  <a:lnTo>
                    <a:pt x="71012" y="239655"/>
                  </a:lnTo>
                  <a:lnTo>
                    <a:pt x="68214" y="239238"/>
                  </a:lnTo>
                  <a:lnTo>
                    <a:pt x="66348" y="238254"/>
                  </a:lnTo>
                  <a:lnTo>
                    <a:pt x="62617" y="23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92">
              <a:extLst>
                <a:ext uri="{FF2B5EF4-FFF2-40B4-BE49-F238E27FC236}">
                  <a16:creationId xmlns:a16="http://schemas.microsoft.com/office/drawing/2014/main" xmlns="" id="{0DEBFB46-275A-4095-8899-4B20A84A989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048000" y="32321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4292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727">
            <a:extLst>
              <a:ext uri="{FF2B5EF4-FFF2-40B4-BE49-F238E27FC236}">
                <a16:creationId xmlns:a16="http://schemas.microsoft.com/office/drawing/2014/main" xmlns="" id="{049081C3-9B20-4417-A813-6459C578E0D7}"/>
              </a:ext>
            </a:extLst>
          </p:cNvPr>
          <p:cNvGrpSpPr/>
          <p:nvPr/>
        </p:nvGrpSpPr>
        <p:grpSpPr>
          <a:xfrm>
            <a:off x="3746500" y="3006242"/>
            <a:ext cx="951138" cy="422759"/>
            <a:chOff x="3746500" y="3006242"/>
            <a:chExt cx="951138" cy="422759"/>
          </a:xfrm>
        </p:grpSpPr>
        <p:sp>
          <p:nvSpPr>
            <p:cNvPr id="80" name="SMARTInkShape-3593">
              <a:extLst>
                <a:ext uri="{FF2B5EF4-FFF2-40B4-BE49-F238E27FC236}">
                  <a16:creationId xmlns:a16="http://schemas.microsoft.com/office/drawing/2014/main" xmlns="" id="{DFC87AC1-B7CF-4E98-A714-EA289BFC67C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46500" y="3204339"/>
              <a:ext cx="146051" cy="15112"/>
            </a:xfrm>
            <a:custGeom>
              <a:avLst/>
              <a:gdLst/>
              <a:ahLst/>
              <a:cxnLst/>
              <a:rect l="0" t="0" r="0" b="0"/>
              <a:pathLst>
                <a:path w="146051" h="15112">
                  <a:moveTo>
                    <a:pt x="0" y="15111"/>
                  </a:moveTo>
                  <a:lnTo>
                    <a:pt x="0" y="15111"/>
                  </a:lnTo>
                  <a:lnTo>
                    <a:pt x="3371" y="11740"/>
                  </a:lnTo>
                  <a:lnTo>
                    <a:pt x="42716" y="5651"/>
                  </a:lnTo>
                  <a:lnTo>
                    <a:pt x="80939" y="0"/>
                  </a:lnTo>
                  <a:lnTo>
                    <a:pt x="120172" y="599"/>
                  </a:lnTo>
                  <a:lnTo>
                    <a:pt x="146050" y="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94">
              <a:extLst>
                <a:ext uri="{FF2B5EF4-FFF2-40B4-BE49-F238E27FC236}">
                  <a16:creationId xmlns:a16="http://schemas.microsoft.com/office/drawing/2014/main" xmlns="" id="{461BE108-D931-4B36-9FB5-75B75786555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10000" y="3127179"/>
              <a:ext cx="19051" cy="212922"/>
            </a:xfrm>
            <a:custGeom>
              <a:avLst/>
              <a:gdLst/>
              <a:ahLst/>
              <a:cxnLst/>
              <a:rect l="0" t="0" r="0" b="0"/>
              <a:pathLst>
                <a:path w="19051" h="212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46"/>
                  </a:lnTo>
                  <a:lnTo>
                    <a:pt x="14305" y="45903"/>
                  </a:lnTo>
                  <a:lnTo>
                    <a:pt x="17644" y="90997"/>
                  </a:lnTo>
                  <a:lnTo>
                    <a:pt x="18633" y="137833"/>
                  </a:lnTo>
                  <a:lnTo>
                    <a:pt x="18927" y="182990"/>
                  </a:lnTo>
                  <a:lnTo>
                    <a:pt x="1905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595">
              <a:extLst>
                <a:ext uri="{FF2B5EF4-FFF2-40B4-BE49-F238E27FC236}">
                  <a16:creationId xmlns:a16="http://schemas.microsoft.com/office/drawing/2014/main" xmlns="" id="{BD5FBE76-D1F4-4AEA-A336-59F01E4E020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044957" y="3040239"/>
              <a:ext cx="93765" cy="388762"/>
            </a:xfrm>
            <a:custGeom>
              <a:avLst/>
              <a:gdLst/>
              <a:ahLst/>
              <a:cxnLst/>
              <a:rect l="0" t="0" r="0" b="0"/>
              <a:pathLst>
                <a:path w="93765" h="388762">
                  <a:moveTo>
                    <a:pt x="6343" y="388761"/>
                  </a:moveTo>
                  <a:lnTo>
                    <a:pt x="6343" y="388761"/>
                  </a:lnTo>
                  <a:lnTo>
                    <a:pt x="2972" y="382019"/>
                  </a:lnTo>
                  <a:lnTo>
                    <a:pt x="254" y="346698"/>
                  </a:lnTo>
                  <a:lnTo>
                    <a:pt x="71" y="312484"/>
                  </a:lnTo>
                  <a:lnTo>
                    <a:pt x="27" y="277719"/>
                  </a:lnTo>
                  <a:lnTo>
                    <a:pt x="8" y="234281"/>
                  </a:lnTo>
                  <a:lnTo>
                    <a:pt x="3" y="208869"/>
                  </a:lnTo>
                  <a:lnTo>
                    <a:pt x="0" y="182050"/>
                  </a:lnTo>
                  <a:lnTo>
                    <a:pt x="2114" y="155703"/>
                  </a:lnTo>
                  <a:lnTo>
                    <a:pt x="5640" y="129673"/>
                  </a:lnTo>
                  <a:lnTo>
                    <a:pt x="10107" y="103852"/>
                  </a:lnTo>
                  <a:lnTo>
                    <a:pt x="20716" y="61992"/>
                  </a:lnTo>
                  <a:lnTo>
                    <a:pt x="36707" y="20066"/>
                  </a:lnTo>
                  <a:lnTo>
                    <a:pt x="48501" y="2470"/>
                  </a:lnTo>
                  <a:lnTo>
                    <a:pt x="51381" y="0"/>
                  </a:lnTo>
                  <a:lnTo>
                    <a:pt x="54008" y="1882"/>
                  </a:lnTo>
                  <a:lnTo>
                    <a:pt x="58807" y="13379"/>
                  </a:lnTo>
                  <a:lnTo>
                    <a:pt x="58733" y="43057"/>
                  </a:lnTo>
                  <a:lnTo>
                    <a:pt x="48023" y="85236"/>
                  </a:lnTo>
                  <a:lnTo>
                    <a:pt x="34619" y="121477"/>
                  </a:lnTo>
                  <a:lnTo>
                    <a:pt x="26671" y="136618"/>
                  </a:lnTo>
                  <a:lnTo>
                    <a:pt x="25491" y="145699"/>
                  </a:lnTo>
                  <a:lnTo>
                    <a:pt x="26869" y="148403"/>
                  </a:lnTo>
                  <a:lnTo>
                    <a:pt x="29199" y="150206"/>
                  </a:lnTo>
                  <a:lnTo>
                    <a:pt x="32164" y="151408"/>
                  </a:lnTo>
                  <a:lnTo>
                    <a:pt x="78393" y="156971"/>
                  </a:lnTo>
                  <a:lnTo>
                    <a:pt x="84010" y="160151"/>
                  </a:lnTo>
                  <a:lnTo>
                    <a:pt x="87754" y="164387"/>
                  </a:lnTo>
                  <a:lnTo>
                    <a:pt x="91915" y="174034"/>
                  </a:lnTo>
                  <a:lnTo>
                    <a:pt x="93764" y="183025"/>
                  </a:lnTo>
                  <a:lnTo>
                    <a:pt x="90822" y="193606"/>
                  </a:lnTo>
                  <a:lnTo>
                    <a:pt x="83400" y="205364"/>
                  </a:lnTo>
                  <a:lnTo>
                    <a:pt x="54416" y="229718"/>
                  </a:lnTo>
                  <a:lnTo>
                    <a:pt x="38093" y="23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596">
              <a:extLst>
                <a:ext uri="{FF2B5EF4-FFF2-40B4-BE49-F238E27FC236}">
                  <a16:creationId xmlns:a16="http://schemas.microsoft.com/office/drawing/2014/main" xmlns="" id="{0EDC3836-3BAD-4C76-89FF-FD64349EB48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203700" y="3206750"/>
              <a:ext cx="63501" cy="87271"/>
            </a:xfrm>
            <a:custGeom>
              <a:avLst/>
              <a:gdLst/>
              <a:ahLst/>
              <a:cxnLst/>
              <a:rect l="0" t="0" r="0" b="0"/>
              <a:pathLst>
                <a:path w="63501" h="8727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5609" y="5070"/>
                  </a:lnTo>
                  <a:lnTo>
                    <a:pt x="27342" y="14927"/>
                  </a:lnTo>
                  <a:lnTo>
                    <a:pt x="29791" y="19099"/>
                  </a:lnTo>
                  <a:lnTo>
                    <a:pt x="30879" y="24716"/>
                  </a:lnTo>
                  <a:lnTo>
                    <a:pt x="31362" y="34268"/>
                  </a:lnTo>
                  <a:lnTo>
                    <a:pt x="27815" y="43688"/>
                  </a:lnTo>
                  <a:lnTo>
                    <a:pt x="2179" y="83399"/>
                  </a:lnTo>
                  <a:lnTo>
                    <a:pt x="2158" y="85232"/>
                  </a:lnTo>
                  <a:lnTo>
                    <a:pt x="2849" y="86455"/>
                  </a:lnTo>
                  <a:lnTo>
                    <a:pt x="4016" y="87270"/>
                  </a:lnTo>
                  <a:lnTo>
                    <a:pt x="15772" y="85046"/>
                  </a:lnTo>
                  <a:lnTo>
                    <a:pt x="635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97">
              <a:extLst>
                <a:ext uri="{FF2B5EF4-FFF2-40B4-BE49-F238E27FC236}">
                  <a16:creationId xmlns:a16="http://schemas.microsoft.com/office/drawing/2014/main" xmlns="" id="{D4467386-6BB9-4BB7-B199-660FF3B4AE4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470400" y="3006242"/>
              <a:ext cx="139303" cy="222577"/>
            </a:xfrm>
            <a:custGeom>
              <a:avLst/>
              <a:gdLst/>
              <a:ahLst/>
              <a:cxnLst/>
              <a:rect l="0" t="0" r="0" b="0"/>
              <a:pathLst>
                <a:path w="139303" h="222577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467" y="16521"/>
                  </a:lnTo>
                  <a:lnTo>
                    <a:pt x="6088" y="55682"/>
                  </a:lnTo>
                  <a:lnTo>
                    <a:pt x="6234" y="87692"/>
                  </a:lnTo>
                  <a:lnTo>
                    <a:pt x="6298" y="120735"/>
                  </a:lnTo>
                  <a:lnTo>
                    <a:pt x="6327" y="154234"/>
                  </a:lnTo>
                  <a:lnTo>
                    <a:pt x="6343" y="194715"/>
                  </a:lnTo>
                  <a:lnTo>
                    <a:pt x="6349" y="222576"/>
                  </a:lnTo>
                  <a:lnTo>
                    <a:pt x="6350" y="175543"/>
                  </a:lnTo>
                  <a:lnTo>
                    <a:pt x="6350" y="135899"/>
                  </a:lnTo>
                  <a:lnTo>
                    <a:pt x="7761" y="134152"/>
                  </a:lnTo>
                  <a:lnTo>
                    <a:pt x="13092" y="132211"/>
                  </a:lnTo>
                  <a:lnTo>
                    <a:pt x="20165" y="133230"/>
                  </a:lnTo>
                  <a:lnTo>
                    <a:pt x="39574" y="139632"/>
                  </a:lnTo>
                  <a:lnTo>
                    <a:pt x="67700" y="135512"/>
                  </a:lnTo>
                  <a:lnTo>
                    <a:pt x="89360" y="125354"/>
                  </a:lnTo>
                  <a:lnTo>
                    <a:pt x="99923" y="111838"/>
                  </a:lnTo>
                  <a:lnTo>
                    <a:pt x="118202" y="67674"/>
                  </a:lnTo>
                  <a:lnTo>
                    <a:pt x="130867" y="21304"/>
                  </a:lnTo>
                  <a:lnTo>
                    <a:pt x="132614" y="10768"/>
                  </a:lnTo>
                  <a:lnTo>
                    <a:pt x="132860" y="10514"/>
                  </a:lnTo>
                  <a:lnTo>
                    <a:pt x="135167" y="50256"/>
                  </a:lnTo>
                  <a:lnTo>
                    <a:pt x="138357" y="93195"/>
                  </a:lnTo>
                  <a:lnTo>
                    <a:pt x="139302" y="135315"/>
                  </a:lnTo>
                  <a:lnTo>
                    <a:pt x="137701" y="176488"/>
                  </a:lnTo>
                  <a:lnTo>
                    <a:pt x="13335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98">
              <a:extLst>
                <a:ext uri="{FF2B5EF4-FFF2-40B4-BE49-F238E27FC236}">
                  <a16:creationId xmlns:a16="http://schemas.microsoft.com/office/drawing/2014/main" xmlns="" id="{BF2DBED8-2B18-4E58-B92C-91A0C81BAC3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51179" y="325755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7" y="18841"/>
                  </a:lnTo>
                  <a:lnTo>
                    <a:pt x="337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99">
              <a:extLst>
                <a:ext uri="{FF2B5EF4-FFF2-40B4-BE49-F238E27FC236}">
                  <a16:creationId xmlns:a16="http://schemas.microsoft.com/office/drawing/2014/main" xmlns="" id="{48F4992E-68C5-43C7-A038-0570BB0C0CD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660900" y="3149600"/>
              <a:ext cx="36738" cy="24179"/>
            </a:xfrm>
            <a:custGeom>
              <a:avLst/>
              <a:gdLst/>
              <a:ahLst/>
              <a:cxnLst/>
              <a:rect l="0" t="0" r="0" b="0"/>
              <a:pathLst>
                <a:path w="36738" h="24179">
                  <a:moveTo>
                    <a:pt x="19050" y="6350"/>
                  </a:moveTo>
                  <a:lnTo>
                    <a:pt x="19050" y="6350"/>
                  </a:lnTo>
                  <a:lnTo>
                    <a:pt x="12308" y="9721"/>
                  </a:lnTo>
                  <a:lnTo>
                    <a:pt x="10322" y="11419"/>
                  </a:lnTo>
                  <a:lnTo>
                    <a:pt x="8115" y="15188"/>
                  </a:lnTo>
                  <a:lnTo>
                    <a:pt x="9643" y="17181"/>
                  </a:lnTo>
                  <a:lnTo>
                    <a:pt x="20496" y="22651"/>
                  </a:lnTo>
                  <a:lnTo>
                    <a:pt x="26278" y="24178"/>
                  </a:lnTo>
                  <a:lnTo>
                    <a:pt x="28807" y="23880"/>
                  </a:lnTo>
                  <a:lnTo>
                    <a:pt x="33500" y="21667"/>
                  </a:lnTo>
                  <a:lnTo>
                    <a:pt x="35033" y="19384"/>
                  </a:lnTo>
                  <a:lnTo>
                    <a:pt x="36737" y="13084"/>
                  </a:lnTo>
                  <a:lnTo>
                    <a:pt x="35780" y="10133"/>
                  </a:lnTo>
                  <a:lnTo>
                    <a:pt x="30954" y="4974"/>
                  </a:lnTo>
                  <a:lnTo>
                    <a:pt x="22224" y="2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728">
            <a:extLst>
              <a:ext uri="{FF2B5EF4-FFF2-40B4-BE49-F238E27FC236}">
                <a16:creationId xmlns:a16="http://schemas.microsoft.com/office/drawing/2014/main" xmlns="" id="{E0238F9C-7499-4403-901E-981D50DFD198}"/>
              </a:ext>
            </a:extLst>
          </p:cNvPr>
          <p:cNvGrpSpPr/>
          <p:nvPr/>
        </p:nvGrpSpPr>
        <p:grpSpPr>
          <a:xfrm>
            <a:off x="1949711" y="4124668"/>
            <a:ext cx="475990" cy="613914"/>
            <a:chOff x="1949711" y="4124668"/>
            <a:chExt cx="475990" cy="613914"/>
          </a:xfrm>
        </p:grpSpPr>
        <p:sp>
          <p:nvSpPr>
            <p:cNvPr id="88" name="SMARTInkShape-3600">
              <a:extLst>
                <a:ext uri="{FF2B5EF4-FFF2-40B4-BE49-F238E27FC236}">
                  <a16:creationId xmlns:a16="http://schemas.microsoft.com/office/drawing/2014/main" xmlns="" id="{3EAD4698-907F-4267-A86A-A5B63AA9A37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949711" y="4309499"/>
              <a:ext cx="142587" cy="429083"/>
            </a:xfrm>
            <a:custGeom>
              <a:avLst/>
              <a:gdLst/>
              <a:ahLst/>
              <a:cxnLst/>
              <a:rect l="0" t="0" r="0" b="0"/>
              <a:pathLst>
                <a:path w="142587" h="429083">
                  <a:moveTo>
                    <a:pt x="6089" y="167251"/>
                  </a:moveTo>
                  <a:lnTo>
                    <a:pt x="6089" y="167251"/>
                  </a:lnTo>
                  <a:lnTo>
                    <a:pt x="6089" y="163880"/>
                  </a:lnTo>
                  <a:lnTo>
                    <a:pt x="5383" y="162887"/>
                  </a:lnTo>
                  <a:lnTo>
                    <a:pt x="4208" y="162225"/>
                  </a:lnTo>
                  <a:lnTo>
                    <a:pt x="0" y="160978"/>
                  </a:lnTo>
                  <a:lnTo>
                    <a:pt x="4799" y="185396"/>
                  </a:lnTo>
                  <a:lnTo>
                    <a:pt x="7588" y="218958"/>
                  </a:lnTo>
                  <a:lnTo>
                    <a:pt x="11002" y="266533"/>
                  </a:lnTo>
                  <a:lnTo>
                    <a:pt x="11800" y="302393"/>
                  </a:lnTo>
                  <a:lnTo>
                    <a:pt x="12155" y="339497"/>
                  </a:lnTo>
                  <a:lnTo>
                    <a:pt x="12355" y="385974"/>
                  </a:lnTo>
                  <a:lnTo>
                    <a:pt x="12432" y="428763"/>
                  </a:lnTo>
                  <a:lnTo>
                    <a:pt x="11729" y="429082"/>
                  </a:lnTo>
                  <a:lnTo>
                    <a:pt x="9066" y="425672"/>
                  </a:lnTo>
                  <a:lnTo>
                    <a:pt x="5971" y="383815"/>
                  </a:lnTo>
                  <a:lnTo>
                    <a:pt x="2979" y="346287"/>
                  </a:lnTo>
                  <a:lnTo>
                    <a:pt x="1179" y="299974"/>
                  </a:lnTo>
                  <a:lnTo>
                    <a:pt x="699" y="274783"/>
                  </a:lnTo>
                  <a:lnTo>
                    <a:pt x="1790" y="249523"/>
                  </a:lnTo>
                  <a:lnTo>
                    <a:pt x="3928" y="224215"/>
                  </a:lnTo>
                  <a:lnTo>
                    <a:pt x="6766" y="198877"/>
                  </a:lnTo>
                  <a:lnTo>
                    <a:pt x="13680" y="153790"/>
                  </a:lnTo>
                  <a:lnTo>
                    <a:pt x="22163" y="113996"/>
                  </a:lnTo>
                  <a:lnTo>
                    <a:pt x="32988" y="79847"/>
                  </a:lnTo>
                  <a:lnTo>
                    <a:pt x="47612" y="36226"/>
                  </a:lnTo>
                  <a:lnTo>
                    <a:pt x="60882" y="9973"/>
                  </a:lnTo>
                  <a:lnTo>
                    <a:pt x="67601" y="2100"/>
                  </a:lnTo>
                  <a:lnTo>
                    <a:pt x="70380" y="0"/>
                  </a:lnTo>
                  <a:lnTo>
                    <a:pt x="73644" y="717"/>
                  </a:lnTo>
                  <a:lnTo>
                    <a:pt x="81034" y="7158"/>
                  </a:lnTo>
                  <a:lnTo>
                    <a:pt x="89756" y="26056"/>
                  </a:lnTo>
                  <a:lnTo>
                    <a:pt x="88900" y="43349"/>
                  </a:lnTo>
                  <a:lnTo>
                    <a:pt x="76853" y="86567"/>
                  </a:lnTo>
                  <a:lnTo>
                    <a:pt x="55921" y="133275"/>
                  </a:lnTo>
                  <a:lnTo>
                    <a:pt x="52134" y="139310"/>
                  </a:lnTo>
                  <a:lnTo>
                    <a:pt x="53013" y="139451"/>
                  </a:lnTo>
                  <a:lnTo>
                    <a:pt x="66445" y="136490"/>
                  </a:lnTo>
                  <a:lnTo>
                    <a:pt x="108528" y="137469"/>
                  </a:lnTo>
                  <a:lnTo>
                    <a:pt x="123584" y="141314"/>
                  </a:lnTo>
                  <a:lnTo>
                    <a:pt x="134979" y="147727"/>
                  </a:lnTo>
                  <a:lnTo>
                    <a:pt x="138583" y="152118"/>
                  </a:lnTo>
                  <a:lnTo>
                    <a:pt x="142586" y="162642"/>
                  </a:lnTo>
                  <a:lnTo>
                    <a:pt x="141469" y="183838"/>
                  </a:lnTo>
                  <a:lnTo>
                    <a:pt x="134697" y="197906"/>
                  </a:lnTo>
                  <a:lnTo>
                    <a:pt x="117102" y="217726"/>
                  </a:lnTo>
                  <a:lnTo>
                    <a:pt x="101289" y="229196"/>
                  </a:lnTo>
                  <a:lnTo>
                    <a:pt x="82502" y="236644"/>
                  </a:lnTo>
                  <a:lnTo>
                    <a:pt x="66156" y="238544"/>
                  </a:lnTo>
                  <a:lnTo>
                    <a:pt x="58834" y="238063"/>
                  </a:lnTo>
                  <a:lnTo>
                    <a:pt x="52541" y="234920"/>
                  </a:lnTo>
                  <a:lnTo>
                    <a:pt x="31489" y="211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01">
              <a:extLst>
                <a:ext uri="{FF2B5EF4-FFF2-40B4-BE49-F238E27FC236}">
                  <a16:creationId xmlns:a16="http://schemas.microsoft.com/office/drawing/2014/main" xmlns="" id="{5FD6C1D1-8B7F-47C4-842D-071BFCD9C54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974850" y="4124668"/>
              <a:ext cx="114301" cy="79033"/>
            </a:xfrm>
            <a:custGeom>
              <a:avLst/>
              <a:gdLst/>
              <a:ahLst/>
              <a:cxnLst/>
              <a:rect l="0" t="0" r="0" b="0"/>
              <a:pathLst>
                <a:path w="114301" h="79033">
                  <a:moveTo>
                    <a:pt x="0" y="28232"/>
                  </a:moveTo>
                  <a:lnTo>
                    <a:pt x="0" y="28232"/>
                  </a:lnTo>
                  <a:lnTo>
                    <a:pt x="0" y="42537"/>
                  </a:lnTo>
                  <a:lnTo>
                    <a:pt x="5467" y="57800"/>
                  </a:lnTo>
                  <a:lnTo>
                    <a:pt x="5761" y="57822"/>
                  </a:lnTo>
                  <a:lnTo>
                    <a:pt x="15105" y="33217"/>
                  </a:lnTo>
                  <a:lnTo>
                    <a:pt x="29819" y="4768"/>
                  </a:lnTo>
                  <a:lnTo>
                    <a:pt x="37007" y="165"/>
                  </a:lnTo>
                  <a:lnTo>
                    <a:pt x="46786" y="0"/>
                  </a:lnTo>
                  <a:lnTo>
                    <a:pt x="52357" y="944"/>
                  </a:lnTo>
                  <a:lnTo>
                    <a:pt x="60429" y="5755"/>
                  </a:lnTo>
                  <a:lnTo>
                    <a:pt x="81508" y="36007"/>
                  </a:lnTo>
                  <a:lnTo>
                    <a:pt x="93921" y="59558"/>
                  </a:lnTo>
                  <a:lnTo>
                    <a:pt x="114300" y="7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02">
              <a:extLst>
                <a:ext uri="{FF2B5EF4-FFF2-40B4-BE49-F238E27FC236}">
                  <a16:creationId xmlns:a16="http://schemas.microsoft.com/office/drawing/2014/main" xmlns="" id="{7DF287C3-1DC6-4A29-8879-E63CE874EFF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160789" y="4543402"/>
              <a:ext cx="73647" cy="170180"/>
            </a:xfrm>
            <a:custGeom>
              <a:avLst/>
              <a:gdLst/>
              <a:ahLst/>
              <a:cxnLst/>
              <a:rect l="0" t="0" r="0" b="0"/>
              <a:pathLst>
                <a:path w="73647" h="170180">
                  <a:moveTo>
                    <a:pt x="10911" y="60348"/>
                  </a:moveTo>
                  <a:lnTo>
                    <a:pt x="10911" y="60348"/>
                  </a:lnTo>
                  <a:lnTo>
                    <a:pt x="5444" y="65815"/>
                  </a:lnTo>
                  <a:lnTo>
                    <a:pt x="4822" y="76550"/>
                  </a:lnTo>
                  <a:lnTo>
                    <a:pt x="16793" y="121568"/>
                  </a:lnTo>
                  <a:lnTo>
                    <a:pt x="18699" y="137181"/>
                  </a:lnTo>
                  <a:lnTo>
                    <a:pt x="16745" y="162606"/>
                  </a:lnTo>
                  <a:lnTo>
                    <a:pt x="13974" y="168825"/>
                  </a:lnTo>
                  <a:lnTo>
                    <a:pt x="12953" y="170061"/>
                  </a:lnTo>
                  <a:lnTo>
                    <a:pt x="12272" y="170179"/>
                  </a:lnTo>
                  <a:lnTo>
                    <a:pt x="11819" y="169552"/>
                  </a:lnTo>
                  <a:lnTo>
                    <a:pt x="4249" y="128409"/>
                  </a:lnTo>
                  <a:lnTo>
                    <a:pt x="0" y="88197"/>
                  </a:lnTo>
                  <a:lnTo>
                    <a:pt x="4340" y="41912"/>
                  </a:lnTo>
                  <a:lnTo>
                    <a:pt x="14216" y="18667"/>
                  </a:lnTo>
                  <a:lnTo>
                    <a:pt x="22023" y="7486"/>
                  </a:lnTo>
                  <a:lnTo>
                    <a:pt x="32077" y="1576"/>
                  </a:lnTo>
                  <a:lnTo>
                    <a:pt x="37722" y="0"/>
                  </a:lnTo>
                  <a:lnTo>
                    <a:pt x="42896" y="360"/>
                  </a:lnTo>
                  <a:lnTo>
                    <a:pt x="52408" y="4524"/>
                  </a:lnTo>
                  <a:lnTo>
                    <a:pt x="65696" y="18172"/>
                  </a:lnTo>
                  <a:lnTo>
                    <a:pt x="70538" y="27727"/>
                  </a:lnTo>
                  <a:lnTo>
                    <a:pt x="73646" y="48730"/>
                  </a:lnTo>
                  <a:lnTo>
                    <a:pt x="71784" y="53308"/>
                  </a:lnTo>
                  <a:lnTo>
                    <a:pt x="64071" y="60276"/>
                  </a:lnTo>
                  <a:lnTo>
                    <a:pt x="47829" y="68166"/>
                  </a:lnTo>
                  <a:lnTo>
                    <a:pt x="43284" y="69088"/>
                  </a:lnTo>
                  <a:lnTo>
                    <a:pt x="36352" y="68230"/>
                  </a:lnTo>
                  <a:lnTo>
                    <a:pt x="28484" y="63781"/>
                  </a:lnTo>
                  <a:lnTo>
                    <a:pt x="27565" y="61931"/>
                  </a:lnTo>
                  <a:lnTo>
                    <a:pt x="27658" y="59992"/>
                  </a:lnTo>
                  <a:lnTo>
                    <a:pt x="29961" y="53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603">
              <a:extLst>
                <a:ext uri="{FF2B5EF4-FFF2-40B4-BE49-F238E27FC236}">
                  <a16:creationId xmlns:a16="http://schemas.microsoft.com/office/drawing/2014/main" xmlns="" id="{BED4810B-AC2D-4151-84A5-410CC7ED8A3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93233" y="4565650"/>
              <a:ext cx="75318" cy="76201"/>
            </a:xfrm>
            <a:custGeom>
              <a:avLst/>
              <a:gdLst/>
              <a:ahLst/>
              <a:cxnLst/>
              <a:rect l="0" t="0" r="0" b="0"/>
              <a:pathLst>
                <a:path w="75318" h="762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31743" y="8838"/>
                  </a:lnTo>
                  <a:lnTo>
                    <a:pt x="42075" y="18510"/>
                  </a:lnTo>
                  <a:lnTo>
                    <a:pt x="71600" y="64054"/>
                  </a:lnTo>
                  <a:lnTo>
                    <a:pt x="753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604">
              <a:extLst>
                <a:ext uri="{FF2B5EF4-FFF2-40B4-BE49-F238E27FC236}">
                  <a16:creationId xmlns:a16="http://schemas.microsoft.com/office/drawing/2014/main" xmlns="" id="{DA31356F-AB8F-4452-9668-62F905C3FDB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24100" y="4528433"/>
              <a:ext cx="44451" cy="100718"/>
            </a:xfrm>
            <a:custGeom>
              <a:avLst/>
              <a:gdLst/>
              <a:ahLst/>
              <a:cxnLst/>
              <a:rect l="0" t="0" r="0" b="0"/>
              <a:pathLst>
                <a:path w="44451" h="100718">
                  <a:moveTo>
                    <a:pt x="44450" y="5467"/>
                  </a:moveTo>
                  <a:lnTo>
                    <a:pt x="44450" y="5467"/>
                  </a:lnTo>
                  <a:lnTo>
                    <a:pt x="44450" y="2096"/>
                  </a:lnTo>
                  <a:lnTo>
                    <a:pt x="43744" y="1103"/>
                  </a:lnTo>
                  <a:lnTo>
                    <a:pt x="42568" y="441"/>
                  </a:lnTo>
                  <a:lnTo>
                    <a:pt x="41079" y="0"/>
                  </a:lnTo>
                  <a:lnTo>
                    <a:pt x="39380" y="1116"/>
                  </a:lnTo>
                  <a:lnTo>
                    <a:pt x="35612" y="6120"/>
                  </a:lnTo>
                  <a:lnTo>
                    <a:pt x="14009" y="52071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05">
              <a:extLst>
                <a:ext uri="{FF2B5EF4-FFF2-40B4-BE49-F238E27FC236}">
                  <a16:creationId xmlns:a16="http://schemas.microsoft.com/office/drawing/2014/main" xmlns="" id="{2561788A-E28F-4FD2-9A9F-20A960DD393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25700" y="45212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0" y="880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29">
            <a:extLst>
              <a:ext uri="{FF2B5EF4-FFF2-40B4-BE49-F238E27FC236}">
                <a16:creationId xmlns:a16="http://schemas.microsoft.com/office/drawing/2014/main" xmlns="" id="{1E5882CD-A7EE-4A01-A5A1-E5ACDD41CF8B}"/>
              </a:ext>
            </a:extLst>
          </p:cNvPr>
          <p:cNvGrpSpPr/>
          <p:nvPr/>
        </p:nvGrpSpPr>
        <p:grpSpPr>
          <a:xfrm>
            <a:off x="2711450" y="4401874"/>
            <a:ext cx="152401" cy="90058"/>
            <a:chOff x="2711450" y="4401874"/>
            <a:chExt cx="152401" cy="90058"/>
          </a:xfrm>
        </p:grpSpPr>
        <p:sp>
          <p:nvSpPr>
            <p:cNvPr id="95" name="SMARTInkShape-3606">
              <a:extLst>
                <a:ext uri="{FF2B5EF4-FFF2-40B4-BE49-F238E27FC236}">
                  <a16:creationId xmlns:a16="http://schemas.microsoft.com/office/drawing/2014/main" xmlns="" id="{734DB807-A7BA-45B5-A24E-E26ADAA3517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11450" y="4401874"/>
              <a:ext cx="127001" cy="5027"/>
            </a:xfrm>
            <a:custGeom>
              <a:avLst/>
              <a:gdLst/>
              <a:ahLst/>
              <a:cxnLst/>
              <a:rect l="0" t="0" r="0" b="0"/>
              <a:pathLst>
                <a:path w="127001" h="5027">
                  <a:moveTo>
                    <a:pt x="0" y="5026"/>
                  </a:moveTo>
                  <a:lnTo>
                    <a:pt x="0" y="5026"/>
                  </a:lnTo>
                  <a:lnTo>
                    <a:pt x="46139" y="0"/>
                  </a:lnTo>
                  <a:lnTo>
                    <a:pt x="87519" y="950"/>
                  </a:lnTo>
                  <a:lnTo>
                    <a:pt x="1270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07">
              <a:extLst>
                <a:ext uri="{FF2B5EF4-FFF2-40B4-BE49-F238E27FC236}">
                  <a16:creationId xmlns:a16="http://schemas.microsoft.com/office/drawing/2014/main" xmlns="" id="{5F5B33AB-F7EC-494A-871B-FB442623C62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722329" y="4476750"/>
              <a:ext cx="141522" cy="15182"/>
            </a:xfrm>
            <a:custGeom>
              <a:avLst/>
              <a:gdLst/>
              <a:ahLst/>
              <a:cxnLst/>
              <a:rect l="0" t="0" r="0" b="0"/>
              <a:pathLst>
                <a:path w="141522" h="15182">
                  <a:moveTo>
                    <a:pt x="8171" y="0"/>
                  </a:moveTo>
                  <a:lnTo>
                    <a:pt x="8171" y="0"/>
                  </a:lnTo>
                  <a:lnTo>
                    <a:pt x="1429" y="6742"/>
                  </a:lnTo>
                  <a:lnTo>
                    <a:pt x="148" y="9434"/>
                  </a:lnTo>
                  <a:lnTo>
                    <a:pt x="0" y="11933"/>
                  </a:lnTo>
                  <a:lnTo>
                    <a:pt x="607" y="14306"/>
                  </a:lnTo>
                  <a:lnTo>
                    <a:pt x="4540" y="15181"/>
                  </a:lnTo>
                  <a:lnTo>
                    <a:pt x="39961" y="13399"/>
                  </a:lnTo>
                  <a:lnTo>
                    <a:pt x="78033" y="12907"/>
                  </a:lnTo>
                  <a:lnTo>
                    <a:pt x="122081" y="12741"/>
                  </a:lnTo>
                  <a:lnTo>
                    <a:pt x="1415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3608">
            <a:extLst>
              <a:ext uri="{FF2B5EF4-FFF2-40B4-BE49-F238E27FC236}">
                <a16:creationId xmlns:a16="http://schemas.microsoft.com/office/drawing/2014/main" xmlns="" id="{096C5B36-0E22-49DE-ADA0-6268679720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00478" y="4108472"/>
            <a:ext cx="196773" cy="976845"/>
          </a:xfrm>
          <a:custGeom>
            <a:avLst/>
            <a:gdLst/>
            <a:ahLst/>
            <a:cxnLst/>
            <a:rect l="0" t="0" r="0" b="0"/>
            <a:pathLst>
              <a:path w="196773" h="976845">
                <a:moveTo>
                  <a:pt x="190422" y="6328"/>
                </a:moveTo>
                <a:lnTo>
                  <a:pt x="190422" y="6328"/>
                </a:lnTo>
                <a:lnTo>
                  <a:pt x="190422" y="2957"/>
                </a:lnTo>
                <a:lnTo>
                  <a:pt x="189716" y="1964"/>
                </a:lnTo>
                <a:lnTo>
                  <a:pt x="188540" y="1302"/>
                </a:lnTo>
                <a:lnTo>
                  <a:pt x="181584" y="239"/>
                </a:lnTo>
                <a:lnTo>
                  <a:pt x="135966" y="0"/>
                </a:lnTo>
                <a:lnTo>
                  <a:pt x="97068" y="3355"/>
                </a:lnTo>
                <a:lnTo>
                  <a:pt x="64375" y="8818"/>
                </a:lnTo>
                <a:lnTo>
                  <a:pt x="47618" y="16607"/>
                </a:lnTo>
                <a:lnTo>
                  <a:pt x="28165" y="32892"/>
                </a:lnTo>
                <a:lnTo>
                  <a:pt x="22984" y="38854"/>
                </a:lnTo>
                <a:lnTo>
                  <a:pt x="17227" y="54886"/>
                </a:lnTo>
                <a:lnTo>
                  <a:pt x="15868" y="85627"/>
                </a:lnTo>
                <a:lnTo>
                  <a:pt x="18052" y="127190"/>
                </a:lnTo>
                <a:lnTo>
                  <a:pt x="18563" y="162350"/>
                </a:lnTo>
                <a:lnTo>
                  <a:pt x="18790" y="201495"/>
                </a:lnTo>
                <a:lnTo>
                  <a:pt x="18891" y="244293"/>
                </a:lnTo>
                <a:lnTo>
                  <a:pt x="18230" y="291301"/>
                </a:lnTo>
                <a:lnTo>
                  <a:pt x="17066" y="317666"/>
                </a:lnTo>
                <a:lnTo>
                  <a:pt x="15585" y="345120"/>
                </a:lnTo>
                <a:lnTo>
                  <a:pt x="13892" y="371889"/>
                </a:lnTo>
                <a:lnTo>
                  <a:pt x="12057" y="398202"/>
                </a:lnTo>
                <a:lnTo>
                  <a:pt x="10129" y="424211"/>
                </a:lnTo>
                <a:lnTo>
                  <a:pt x="9549" y="450722"/>
                </a:lnTo>
                <a:lnTo>
                  <a:pt x="9868" y="477568"/>
                </a:lnTo>
                <a:lnTo>
                  <a:pt x="10786" y="504638"/>
                </a:lnTo>
                <a:lnTo>
                  <a:pt x="11398" y="531151"/>
                </a:lnTo>
                <a:lnTo>
                  <a:pt x="11806" y="557294"/>
                </a:lnTo>
                <a:lnTo>
                  <a:pt x="12078" y="583188"/>
                </a:lnTo>
                <a:lnTo>
                  <a:pt x="12259" y="608918"/>
                </a:lnTo>
                <a:lnTo>
                  <a:pt x="12380" y="634538"/>
                </a:lnTo>
                <a:lnTo>
                  <a:pt x="12461" y="660085"/>
                </a:lnTo>
                <a:lnTo>
                  <a:pt x="12550" y="707284"/>
                </a:lnTo>
                <a:lnTo>
                  <a:pt x="11885" y="750370"/>
                </a:lnTo>
                <a:lnTo>
                  <a:pt x="9237" y="788334"/>
                </a:lnTo>
                <a:lnTo>
                  <a:pt x="7590" y="824021"/>
                </a:lnTo>
                <a:lnTo>
                  <a:pt x="6858" y="857286"/>
                </a:lnTo>
                <a:lnTo>
                  <a:pt x="6446" y="898403"/>
                </a:lnTo>
                <a:lnTo>
                  <a:pt x="5582" y="945913"/>
                </a:lnTo>
                <a:lnTo>
                  <a:pt x="0" y="974390"/>
                </a:lnTo>
                <a:lnTo>
                  <a:pt x="1385" y="975553"/>
                </a:lnTo>
                <a:lnTo>
                  <a:pt x="6687" y="976844"/>
                </a:lnTo>
                <a:lnTo>
                  <a:pt x="45358" y="968949"/>
                </a:lnTo>
                <a:lnTo>
                  <a:pt x="90271" y="961558"/>
                </a:lnTo>
                <a:lnTo>
                  <a:pt x="126646" y="959637"/>
                </a:lnTo>
                <a:lnTo>
                  <a:pt x="167136" y="958988"/>
                </a:lnTo>
                <a:lnTo>
                  <a:pt x="196772" y="9588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731">
            <a:extLst>
              <a:ext uri="{FF2B5EF4-FFF2-40B4-BE49-F238E27FC236}">
                <a16:creationId xmlns:a16="http://schemas.microsoft.com/office/drawing/2014/main" xmlns="" id="{7BFA1A5C-08DF-4BBF-B370-EC41D8965A02}"/>
              </a:ext>
            </a:extLst>
          </p:cNvPr>
          <p:cNvGrpSpPr/>
          <p:nvPr/>
        </p:nvGrpSpPr>
        <p:grpSpPr>
          <a:xfrm>
            <a:off x="3512896" y="4042048"/>
            <a:ext cx="539012" cy="1094764"/>
            <a:chOff x="3512896" y="4042048"/>
            <a:chExt cx="539012" cy="1094764"/>
          </a:xfrm>
        </p:grpSpPr>
        <p:sp>
          <p:nvSpPr>
            <p:cNvPr id="99" name="SMARTInkShape-3609">
              <a:extLst>
                <a:ext uri="{FF2B5EF4-FFF2-40B4-BE49-F238E27FC236}">
                  <a16:creationId xmlns:a16="http://schemas.microsoft.com/office/drawing/2014/main" xmlns="" id="{407A5E51-3D61-420D-88D1-8A1401D400F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512896" y="4104890"/>
              <a:ext cx="105797" cy="332261"/>
            </a:xfrm>
            <a:custGeom>
              <a:avLst/>
              <a:gdLst/>
              <a:ahLst/>
              <a:cxnLst/>
              <a:rect l="0" t="0" r="0" b="0"/>
              <a:pathLst>
                <a:path w="105797" h="332261">
                  <a:moveTo>
                    <a:pt x="5004" y="124210"/>
                  </a:moveTo>
                  <a:lnTo>
                    <a:pt x="5004" y="124210"/>
                  </a:lnTo>
                  <a:lnTo>
                    <a:pt x="5004" y="112033"/>
                  </a:lnTo>
                  <a:lnTo>
                    <a:pt x="9368" y="149822"/>
                  </a:lnTo>
                  <a:lnTo>
                    <a:pt x="10766" y="188870"/>
                  </a:lnTo>
                  <a:lnTo>
                    <a:pt x="11180" y="235169"/>
                  </a:lnTo>
                  <a:lnTo>
                    <a:pt x="11302" y="278363"/>
                  </a:lnTo>
                  <a:lnTo>
                    <a:pt x="11347" y="324993"/>
                  </a:lnTo>
                  <a:lnTo>
                    <a:pt x="11352" y="332260"/>
                  </a:lnTo>
                  <a:lnTo>
                    <a:pt x="6990" y="311068"/>
                  </a:lnTo>
                  <a:lnTo>
                    <a:pt x="4887" y="272317"/>
                  </a:lnTo>
                  <a:lnTo>
                    <a:pt x="1894" y="234015"/>
                  </a:lnTo>
                  <a:lnTo>
                    <a:pt x="94" y="191121"/>
                  </a:lnTo>
                  <a:lnTo>
                    <a:pt x="0" y="147598"/>
                  </a:lnTo>
                  <a:lnTo>
                    <a:pt x="2309" y="107088"/>
                  </a:lnTo>
                  <a:lnTo>
                    <a:pt x="9451" y="73561"/>
                  </a:lnTo>
                  <a:lnTo>
                    <a:pt x="25372" y="34649"/>
                  </a:lnTo>
                  <a:lnTo>
                    <a:pt x="43494" y="9009"/>
                  </a:lnTo>
                  <a:lnTo>
                    <a:pt x="49714" y="2959"/>
                  </a:lnTo>
                  <a:lnTo>
                    <a:pt x="54566" y="337"/>
                  </a:lnTo>
                  <a:lnTo>
                    <a:pt x="58507" y="0"/>
                  </a:lnTo>
                  <a:lnTo>
                    <a:pt x="61839" y="1187"/>
                  </a:lnTo>
                  <a:lnTo>
                    <a:pt x="73271" y="12970"/>
                  </a:lnTo>
                  <a:lnTo>
                    <a:pt x="75797" y="27733"/>
                  </a:lnTo>
                  <a:lnTo>
                    <a:pt x="73566" y="70426"/>
                  </a:lnTo>
                  <a:lnTo>
                    <a:pt x="62945" y="94457"/>
                  </a:lnTo>
                  <a:lnTo>
                    <a:pt x="56222" y="104533"/>
                  </a:lnTo>
                  <a:lnTo>
                    <a:pt x="56788" y="104743"/>
                  </a:lnTo>
                  <a:lnTo>
                    <a:pt x="61661" y="105742"/>
                  </a:lnTo>
                  <a:lnTo>
                    <a:pt x="82951" y="117353"/>
                  </a:lnTo>
                  <a:lnTo>
                    <a:pt x="97401" y="128920"/>
                  </a:lnTo>
                  <a:lnTo>
                    <a:pt x="102514" y="139003"/>
                  </a:lnTo>
                  <a:lnTo>
                    <a:pt x="105796" y="159352"/>
                  </a:lnTo>
                  <a:lnTo>
                    <a:pt x="103948" y="163866"/>
                  </a:lnTo>
                  <a:lnTo>
                    <a:pt x="96251" y="172644"/>
                  </a:lnTo>
                  <a:lnTo>
                    <a:pt x="80018" y="182148"/>
                  </a:lnTo>
                  <a:lnTo>
                    <a:pt x="61802" y="186062"/>
                  </a:lnTo>
                  <a:lnTo>
                    <a:pt x="53061" y="185096"/>
                  </a:lnTo>
                  <a:lnTo>
                    <a:pt x="43104" y="181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10">
              <a:extLst>
                <a:ext uri="{FF2B5EF4-FFF2-40B4-BE49-F238E27FC236}">
                  <a16:creationId xmlns:a16="http://schemas.microsoft.com/office/drawing/2014/main" xmlns="" id="{64BAB47A-E90C-47A2-A9A4-7D3B1DE0FCB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660518" y="4274695"/>
              <a:ext cx="46638" cy="62573"/>
            </a:xfrm>
            <a:custGeom>
              <a:avLst/>
              <a:gdLst/>
              <a:ahLst/>
              <a:cxnLst/>
              <a:rect l="0" t="0" r="0" b="0"/>
              <a:pathLst>
                <a:path w="46638" h="62573">
                  <a:moveTo>
                    <a:pt x="16132" y="11555"/>
                  </a:moveTo>
                  <a:lnTo>
                    <a:pt x="16132" y="11555"/>
                  </a:lnTo>
                  <a:lnTo>
                    <a:pt x="16132" y="2717"/>
                  </a:lnTo>
                  <a:lnTo>
                    <a:pt x="15426" y="1430"/>
                  </a:lnTo>
                  <a:lnTo>
                    <a:pt x="14250" y="571"/>
                  </a:lnTo>
                  <a:lnTo>
                    <a:pt x="12761" y="0"/>
                  </a:lnTo>
                  <a:lnTo>
                    <a:pt x="11063" y="323"/>
                  </a:lnTo>
                  <a:lnTo>
                    <a:pt x="7294" y="2565"/>
                  </a:lnTo>
                  <a:lnTo>
                    <a:pt x="6007" y="4856"/>
                  </a:lnTo>
                  <a:lnTo>
                    <a:pt x="0" y="31782"/>
                  </a:lnTo>
                  <a:lnTo>
                    <a:pt x="1436" y="43828"/>
                  </a:lnTo>
                  <a:lnTo>
                    <a:pt x="6308" y="54356"/>
                  </a:lnTo>
                  <a:lnTo>
                    <a:pt x="9583" y="59139"/>
                  </a:lnTo>
                  <a:lnTo>
                    <a:pt x="13177" y="61622"/>
                  </a:lnTo>
                  <a:lnTo>
                    <a:pt x="16984" y="62572"/>
                  </a:lnTo>
                  <a:lnTo>
                    <a:pt x="20933" y="62500"/>
                  </a:lnTo>
                  <a:lnTo>
                    <a:pt x="32847" y="51130"/>
                  </a:lnTo>
                  <a:lnTo>
                    <a:pt x="44022" y="34788"/>
                  </a:lnTo>
                  <a:lnTo>
                    <a:pt x="46637" y="22822"/>
                  </a:lnTo>
                  <a:lnTo>
                    <a:pt x="44142" y="8151"/>
                  </a:lnTo>
                  <a:lnTo>
                    <a:pt x="41155" y="5052"/>
                  </a:lnTo>
                  <a:lnTo>
                    <a:pt x="32192" y="1609"/>
                  </a:lnTo>
                  <a:lnTo>
                    <a:pt x="27544" y="2102"/>
                  </a:lnTo>
                  <a:lnTo>
                    <a:pt x="9782" y="1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11">
              <a:extLst>
                <a:ext uri="{FF2B5EF4-FFF2-40B4-BE49-F238E27FC236}">
                  <a16:creationId xmlns:a16="http://schemas.microsoft.com/office/drawing/2014/main" xmlns="" id="{7926508C-06AB-43EA-81F9-3C52903697A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518000" y="4556826"/>
              <a:ext cx="106259" cy="247433"/>
            </a:xfrm>
            <a:custGeom>
              <a:avLst/>
              <a:gdLst/>
              <a:ahLst/>
              <a:cxnLst/>
              <a:rect l="0" t="0" r="0" b="0"/>
              <a:pathLst>
                <a:path w="106259" h="247433">
                  <a:moveTo>
                    <a:pt x="12600" y="243774"/>
                  </a:moveTo>
                  <a:lnTo>
                    <a:pt x="12600" y="243774"/>
                  </a:lnTo>
                  <a:lnTo>
                    <a:pt x="9229" y="247145"/>
                  </a:lnTo>
                  <a:lnTo>
                    <a:pt x="7530" y="247432"/>
                  </a:lnTo>
                  <a:lnTo>
                    <a:pt x="5693" y="246918"/>
                  </a:lnTo>
                  <a:lnTo>
                    <a:pt x="3762" y="245870"/>
                  </a:lnTo>
                  <a:lnTo>
                    <a:pt x="2475" y="244466"/>
                  </a:lnTo>
                  <a:lnTo>
                    <a:pt x="1045" y="241024"/>
                  </a:lnTo>
                  <a:lnTo>
                    <a:pt x="0" y="222160"/>
                  </a:lnTo>
                  <a:lnTo>
                    <a:pt x="6821" y="181965"/>
                  </a:lnTo>
                  <a:lnTo>
                    <a:pt x="14651" y="141499"/>
                  </a:lnTo>
                  <a:lnTo>
                    <a:pt x="22683" y="108713"/>
                  </a:lnTo>
                  <a:lnTo>
                    <a:pt x="39106" y="63899"/>
                  </a:lnTo>
                  <a:lnTo>
                    <a:pt x="61737" y="20199"/>
                  </a:lnTo>
                  <a:lnTo>
                    <a:pt x="73262" y="880"/>
                  </a:lnTo>
                  <a:lnTo>
                    <a:pt x="74914" y="0"/>
                  </a:lnTo>
                  <a:lnTo>
                    <a:pt x="76720" y="119"/>
                  </a:lnTo>
                  <a:lnTo>
                    <a:pt x="78630" y="904"/>
                  </a:lnTo>
                  <a:lnTo>
                    <a:pt x="79198" y="3544"/>
                  </a:lnTo>
                  <a:lnTo>
                    <a:pt x="69436" y="46034"/>
                  </a:lnTo>
                  <a:lnTo>
                    <a:pt x="60536" y="72781"/>
                  </a:lnTo>
                  <a:lnTo>
                    <a:pt x="61657" y="79112"/>
                  </a:lnTo>
                  <a:lnTo>
                    <a:pt x="62943" y="81083"/>
                  </a:lnTo>
                  <a:lnTo>
                    <a:pt x="64507" y="82397"/>
                  </a:lnTo>
                  <a:lnTo>
                    <a:pt x="70077" y="86127"/>
                  </a:lnTo>
                  <a:lnTo>
                    <a:pt x="85446" y="95752"/>
                  </a:lnTo>
                  <a:lnTo>
                    <a:pt x="102478" y="106210"/>
                  </a:lnTo>
                  <a:lnTo>
                    <a:pt x="105463" y="112313"/>
                  </a:lnTo>
                  <a:lnTo>
                    <a:pt x="106258" y="115917"/>
                  </a:lnTo>
                  <a:lnTo>
                    <a:pt x="105261" y="123684"/>
                  </a:lnTo>
                  <a:lnTo>
                    <a:pt x="104007" y="127730"/>
                  </a:lnTo>
                  <a:lnTo>
                    <a:pt x="98851" y="134108"/>
                  </a:lnTo>
                  <a:lnTo>
                    <a:pt x="95500" y="136797"/>
                  </a:lnTo>
                  <a:lnTo>
                    <a:pt x="86133" y="139784"/>
                  </a:lnTo>
                  <a:lnTo>
                    <a:pt x="53810" y="142081"/>
                  </a:lnTo>
                  <a:lnTo>
                    <a:pt x="57050" y="142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12">
              <a:extLst>
                <a:ext uri="{FF2B5EF4-FFF2-40B4-BE49-F238E27FC236}">
                  <a16:creationId xmlns:a16="http://schemas.microsoft.com/office/drawing/2014/main" xmlns="" id="{ABD76AE2-D3E0-44AF-8E27-0C5ABC26EE8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873500" y="4042048"/>
              <a:ext cx="178408" cy="1012553"/>
            </a:xfrm>
            <a:custGeom>
              <a:avLst/>
              <a:gdLst/>
              <a:ahLst/>
              <a:cxnLst/>
              <a:rect l="0" t="0" r="0" b="0"/>
              <a:pathLst>
                <a:path w="178408" h="1012553">
                  <a:moveTo>
                    <a:pt x="0" y="21952"/>
                  </a:moveTo>
                  <a:lnTo>
                    <a:pt x="0" y="21952"/>
                  </a:lnTo>
                  <a:lnTo>
                    <a:pt x="0" y="18581"/>
                  </a:lnTo>
                  <a:lnTo>
                    <a:pt x="1411" y="17588"/>
                  </a:lnTo>
                  <a:lnTo>
                    <a:pt x="15696" y="12231"/>
                  </a:lnTo>
                  <a:lnTo>
                    <a:pt x="21047" y="9122"/>
                  </a:lnTo>
                  <a:lnTo>
                    <a:pt x="60053" y="3425"/>
                  </a:lnTo>
                  <a:lnTo>
                    <a:pt x="106642" y="0"/>
                  </a:lnTo>
                  <a:lnTo>
                    <a:pt x="150025" y="2328"/>
                  </a:lnTo>
                  <a:lnTo>
                    <a:pt x="163809" y="6410"/>
                  </a:lnTo>
                  <a:lnTo>
                    <a:pt x="168473" y="9474"/>
                  </a:lnTo>
                  <a:lnTo>
                    <a:pt x="175536" y="20404"/>
                  </a:lnTo>
                  <a:lnTo>
                    <a:pt x="178407" y="27270"/>
                  </a:lnTo>
                  <a:lnTo>
                    <a:pt x="177835" y="44306"/>
                  </a:lnTo>
                  <a:lnTo>
                    <a:pt x="173342" y="79375"/>
                  </a:lnTo>
                  <a:lnTo>
                    <a:pt x="172290" y="110973"/>
                  </a:lnTo>
                  <a:lnTo>
                    <a:pt x="171823" y="148535"/>
                  </a:lnTo>
                  <a:lnTo>
                    <a:pt x="171616" y="192511"/>
                  </a:lnTo>
                  <a:lnTo>
                    <a:pt x="171560" y="216091"/>
                  </a:lnTo>
                  <a:lnTo>
                    <a:pt x="171523" y="240278"/>
                  </a:lnTo>
                  <a:lnTo>
                    <a:pt x="171499" y="264869"/>
                  </a:lnTo>
                  <a:lnTo>
                    <a:pt x="171483" y="289730"/>
                  </a:lnTo>
                  <a:lnTo>
                    <a:pt x="171472" y="314771"/>
                  </a:lnTo>
                  <a:lnTo>
                    <a:pt x="171465" y="339931"/>
                  </a:lnTo>
                  <a:lnTo>
                    <a:pt x="171460" y="365171"/>
                  </a:lnTo>
                  <a:lnTo>
                    <a:pt x="170751" y="390465"/>
                  </a:lnTo>
                  <a:lnTo>
                    <a:pt x="169573" y="415794"/>
                  </a:lnTo>
                  <a:lnTo>
                    <a:pt x="168082" y="441147"/>
                  </a:lnTo>
                  <a:lnTo>
                    <a:pt x="167088" y="466515"/>
                  </a:lnTo>
                  <a:lnTo>
                    <a:pt x="166425" y="491894"/>
                  </a:lnTo>
                  <a:lnTo>
                    <a:pt x="165983" y="517280"/>
                  </a:lnTo>
                  <a:lnTo>
                    <a:pt x="164983" y="541965"/>
                  </a:lnTo>
                  <a:lnTo>
                    <a:pt x="163611" y="566183"/>
                  </a:lnTo>
                  <a:lnTo>
                    <a:pt x="160911" y="612377"/>
                  </a:lnTo>
                  <a:lnTo>
                    <a:pt x="159710" y="654074"/>
                  </a:lnTo>
                  <a:lnTo>
                    <a:pt x="159177" y="691891"/>
                  </a:lnTo>
                  <a:lnTo>
                    <a:pt x="158234" y="726103"/>
                  </a:lnTo>
                  <a:lnTo>
                    <a:pt x="154442" y="769869"/>
                  </a:lnTo>
                  <a:lnTo>
                    <a:pt x="153005" y="812391"/>
                  </a:lnTo>
                  <a:lnTo>
                    <a:pt x="152519" y="859080"/>
                  </a:lnTo>
                  <a:lnTo>
                    <a:pt x="152416" y="902789"/>
                  </a:lnTo>
                  <a:lnTo>
                    <a:pt x="153106" y="944406"/>
                  </a:lnTo>
                  <a:lnTo>
                    <a:pt x="158161" y="955049"/>
                  </a:lnTo>
                  <a:lnTo>
                    <a:pt x="158672" y="960730"/>
                  </a:lnTo>
                  <a:lnTo>
                    <a:pt x="159404" y="961070"/>
                  </a:lnTo>
                  <a:lnTo>
                    <a:pt x="162098" y="961449"/>
                  </a:lnTo>
                  <a:lnTo>
                    <a:pt x="162393" y="962255"/>
                  </a:lnTo>
                  <a:lnTo>
                    <a:pt x="159678" y="968619"/>
                  </a:lnTo>
                  <a:lnTo>
                    <a:pt x="159369" y="970563"/>
                  </a:lnTo>
                  <a:lnTo>
                    <a:pt x="148820" y="980041"/>
                  </a:lnTo>
                  <a:lnTo>
                    <a:pt x="101600" y="1012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13">
              <a:extLst>
                <a:ext uri="{FF2B5EF4-FFF2-40B4-BE49-F238E27FC236}">
                  <a16:creationId xmlns:a16="http://schemas.microsoft.com/office/drawing/2014/main" xmlns="" id="{2B4B0AE9-815A-4833-8EA2-FDE662128EB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740150" y="4978530"/>
              <a:ext cx="76201" cy="65403"/>
            </a:xfrm>
            <a:custGeom>
              <a:avLst/>
              <a:gdLst/>
              <a:ahLst/>
              <a:cxnLst/>
              <a:rect l="0" t="0" r="0" b="0"/>
              <a:pathLst>
                <a:path w="76201" h="65403">
                  <a:moveTo>
                    <a:pt x="0" y="25270"/>
                  </a:moveTo>
                  <a:lnTo>
                    <a:pt x="0" y="25270"/>
                  </a:lnTo>
                  <a:lnTo>
                    <a:pt x="0" y="21899"/>
                  </a:lnTo>
                  <a:lnTo>
                    <a:pt x="3371" y="13061"/>
                  </a:lnTo>
                  <a:lnTo>
                    <a:pt x="8838" y="4876"/>
                  </a:lnTo>
                  <a:lnTo>
                    <a:pt x="12865" y="2094"/>
                  </a:lnTo>
                  <a:lnTo>
                    <a:pt x="19099" y="529"/>
                  </a:lnTo>
                  <a:lnTo>
                    <a:pt x="27526" y="0"/>
                  </a:lnTo>
                  <a:lnTo>
                    <a:pt x="28934" y="1368"/>
                  </a:lnTo>
                  <a:lnTo>
                    <a:pt x="30499" y="6651"/>
                  </a:lnTo>
                  <a:lnTo>
                    <a:pt x="31379" y="17558"/>
                  </a:lnTo>
                  <a:lnTo>
                    <a:pt x="28269" y="29727"/>
                  </a:lnTo>
                  <a:lnTo>
                    <a:pt x="20752" y="50699"/>
                  </a:lnTo>
                  <a:lnTo>
                    <a:pt x="19386" y="64238"/>
                  </a:lnTo>
                  <a:lnTo>
                    <a:pt x="20685" y="65360"/>
                  </a:lnTo>
                  <a:lnTo>
                    <a:pt x="22962" y="65402"/>
                  </a:lnTo>
                  <a:lnTo>
                    <a:pt x="70426" y="52854"/>
                  </a:lnTo>
                  <a:lnTo>
                    <a:pt x="76200" y="50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14">
              <a:extLst>
                <a:ext uri="{FF2B5EF4-FFF2-40B4-BE49-F238E27FC236}">
                  <a16:creationId xmlns:a16="http://schemas.microsoft.com/office/drawing/2014/main" xmlns="" id="{4448FDAC-C2F4-44EC-92F6-4EE298120C0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81400" y="4876934"/>
              <a:ext cx="99736" cy="259878"/>
            </a:xfrm>
            <a:custGeom>
              <a:avLst/>
              <a:gdLst/>
              <a:ahLst/>
              <a:cxnLst/>
              <a:rect l="0" t="0" r="0" b="0"/>
              <a:pathLst>
                <a:path w="99736" h="259878">
                  <a:moveTo>
                    <a:pt x="0" y="247516"/>
                  </a:moveTo>
                  <a:lnTo>
                    <a:pt x="0" y="247516"/>
                  </a:lnTo>
                  <a:lnTo>
                    <a:pt x="3371" y="247516"/>
                  </a:lnTo>
                  <a:lnTo>
                    <a:pt x="3658" y="248222"/>
                  </a:lnTo>
                  <a:lnTo>
                    <a:pt x="2096" y="250887"/>
                  </a:lnTo>
                  <a:lnTo>
                    <a:pt x="2103" y="252585"/>
                  </a:lnTo>
                  <a:lnTo>
                    <a:pt x="6143" y="259877"/>
                  </a:lnTo>
                  <a:lnTo>
                    <a:pt x="6344" y="220862"/>
                  </a:lnTo>
                  <a:lnTo>
                    <a:pt x="9719" y="178000"/>
                  </a:lnTo>
                  <a:lnTo>
                    <a:pt x="13257" y="141361"/>
                  </a:lnTo>
                  <a:lnTo>
                    <a:pt x="17886" y="102969"/>
                  </a:lnTo>
                  <a:lnTo>
                    <a:pt x="24647" y="67091"/>
                  </a:lnTo>
                  <a:lnTo>
                    <a:pt x="36388" y="25272"/>
                  </a:lnTo>
                  <a:lnTo>
                    <a:pt x="44630" y="9276"/>
                  </a:lnTo>
                  <a:lnTo>
                    <a:pt x="52291" y="1226"/>
                  </a:lnTo>
                  <a:lnTo>
                    <a:pt x="55321" y="67"/>
                  </a:lnTo>
                  <a:lnTo>
                    <a:pt x="58048" y="0"/>
                  </a:lnTo>
                  <a:lnTo>
                    <a:pt x="64839" y="3688"/>
                  </a:lnTo>
                  <a:lnTo>
                    <a:pt x="68626" y="6647"/>
                  </a:lnTo>
                  <a:lnTo>
                    <a:pt x="72834" y="15579"/>
                  </a:lnTo>
                  <a:lnTo>
                    <a:pt x="73998" y="26605"/>
                  </a:lnTo>
                  <a:lnTo>
                    <a:pt x="72164" y="38561"/>
                  </a:lnTo>
                  <a:lnTo>
                    <a:pt x="67115" y="49049"/>
                  </a:lnTo>
                  <a:lnTo>
                    <a:pt x="52999" y="69017"/>
                  </a:lnTo>
                  <a:lnTo>
                    <a:pt x="52266" y="71366"/>
                  </a:lnTo>
                  <a:lnTo>
                    <a:pt x="53188" y="72933"/>
                  </a:lnTo>
                  <a:lnTo>
                    <a:pt x="55214" y="73978"/>
                  </a:lnTo>
                  <a:lnTo>
                    <a:pt x="68606" y="79024"/>
                  </a:lnTo>
                  <a:lnTo>
                    <a:pt x="84062" y="91524"/>
                  </a:lnTo>
                  <a:lnTo>
                    <a:pt x="95306" y="108633"/>
                  </a:lnTo>
                  <a:lnTo>
                    <a:pt x="99735" y="123737"/>
                  </a:lnTo>
                  <a:lnTo>
                    <a:pt x="98890" y="132766"/>
                  </a:lnTo>
                  <a:lnTo>
                    <a:pt x="95457" y="141482"/>
                  </a:lnTo>
                  <a:lnTo>
                    <a:pt x="89227" y="150060"/>
                  </a:lnTo>
                  <a:lnTo>
                    <a:pt x="81754" y="154814"/>
                  </a:lnTo>
                  <a:lnTo>
                    <a:pt x="68830" y="157865"/>
                  </a:lnTo>
                  <a:lnTo>
                    <a:pt x="67759" y="156704"/>
                  </a:lnTo>
                  <a:lnTo>
                    <a:pt x="67751" y="154519"/>
                  </a:lnTo>
                  <a:lnTo>
                    <a:pt x="69850" y="14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15">
              <a:extLst>
                <a:ext uri="{FF2B5EF4-FFF2-40B4-BE49-F238E27FC236}">
                  <a16:creationId xmlns:a16="http://schemas.microsoft.com/office/drawing/2014/main" xmlns="" id="{6A986CE3-AE8C-4D09-8334-F9A623250C0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670300" y="4686562"/>
              <a:ext cx="18091" cy="75939"/>
            </a:xfrm>
            <a:custGeom>
              <a:avLst/>
              <a:gdLst/>
              <a:ahLst/>
              <a:cxnLst/>
              <a:rect l="0" t="0" r="0" b="0"/>
              <a:pathLst>
                <a:path w="18091" h="75939">
                  <a:moveTo>
                    <a:pt x="6350" y="6088"/>
                  </a:moveTo>
                  <a:lnTo>
                    <a:pt x="6350" y="6088"/>
                  </a:lnTo>
                  <a:lnTo>
                    <a:pt x="11817" y="621"/>
                  </a:lnTo>
                  <a:lnTo>
                    <a:pt x="15810" y="0"/>
                  </a:lnTo>
                  <a:lnTo>
                    <a:pt x="16890" y="1324"/>
                  </a:lnTo>
                  <a:lnTo>
                    <a:pt x="18090" y="6557"/>
                  </a:lnTo>
                  <a:lnTo>
                    <a:pt x="8163" y="50349"/>
                  </a:lnTo>
                  <a:lnTo>
                    <a:pt x="0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732">
            <a:extLst>
              <a:ext uri="{FF2B5EF4-FFF2-40B4-BE49-F238E27FC236}">
                <a16:creationId xmlns:a16="http://schemas.microsoft.com/office/drawing/2014/main" xmlns="" id="{73DF0C40-14D3-4FE8-AB26-A0A75809B92D}"/>
              </a:ext>
            </a:extLst>
          </p:cNvPr>
          <p:cNvGrpSpPr/>
          <p:nvPr/>
        </p:nvGrpSpPr>
        <p:grpSpPr>
          <a:xfrm>
            <a:off x="4743450" y="3753112"/>
            <a:ext cx="1807605" cy="1106625"/>
            <a:chOff x="4743450" y="3753112"/>
            <a:chExt cx="1807605" cy="1106625"/>
          </a:xfrm>
        </p:grpSpPr>
        <p:sp>
          <p:nvSpPr>
            <p:cNvPr id="107" name="SMARTInkShape-3616">
              <a:extLst>
                <a:ext uri="{FF2B5EF4-FFF2-40B4-BE49-F238E27FC236}">
                  <a16:creationId xmlns:a16="http://schemas.microsoft.com/office/drawing/2014/main" xmlns="" id="{80BA33BF-8A29-470B-89A4-7DBF385B5FA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43450" y="4162752"/>
              <a:ext cx="165101" cy="199699"/>
            </a:xfrm>
            <a:custGeom>
              <a:avLst/>
              <a:gdLst/>
              <a:ahLst/>
              <a:cxnLst/>
              <a:rect l="0" t="0" r="0" b="0"/>
              <a:pathLst>
                <a:path w="165101" h="199699">
                  <a:moveTo>
                    <a:pt x="0" y="15548"/>
                  </a:moveTo>
                  <a:lnTo>
                    <a:pt x="0" y="15548"/>
                  </a:lnTo>
                  <a:lnTo>
                    <a:pt x="0" y="4613"/>
                  </a:lnTo>
                  <a:lnTo>
                    <a:pt x="10113" y="0"/>
                  </a:lnTo>
                  <a:lnTo>
                    <a:pt x="24486" y="3699"/>
                  </a:lnTo>
                  <a:lnTo>
                    <a:pt x="43338" y="14515"/>
                  </a:lnTo>
                  <a:lnTo>
                    <a:pt x="65828" y="33433"/>
                  </a:lnTo>
                  <a:lnTo>
                    <a:pt x="92177" y="77997"/>
                  </a:lnTo>
                  <a:lnTo>
                    <a:pt x="113390" y="121305"/>
                  </a:lnTo>
                  <a:lnTo>
                    <a:pt x="138814" y="167384"/>
                  </a:lnTo>
                  <a:lnTo>
                    <a:pt x="156276" y="192688"/>
                  </a:lnTo>
                  <a:lnTo>
                    <a:pt x="165100" y="199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17">
              <a:extLst>
                <a:ext uri="{FF2B5EF4-FFF2-40B4-BE49-F238E27FC236}">
                  <a16:creationId xmlns:a16="http://schemas.microsoft.com/office/drawing/2014/main" xmlns="" id="{FE4056FE-398B-41B5-8770-FFE16F899EA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907314" y="4166017"/>
              <a:ext cx="101072" cy="348834"/>
            </a:xfrm>
            <a:custGeom>
              <a:avLst/>
              <a:gdLst/>
              <a:ahLst/>
              <a:cxnLst/>
              <a:rect l="0" t="0" r="0" b="0"/>
              <a:pathLst>
                <a:path w="101072" h="348834">
                  <a:moveTo>
                    <a:pt x="90136" y="18633"/>
                  </a:moveTo>
                  <a:lnTo>
                    <a:pt x="90136" y="18633"/>
                  </a:lnTo>
                  <a:lnTo>
                    <a:pt x="98864" y="9199"/>
                  </a:lnTo>
                  <a:lnTo>
                    <a:pt x="101071" y="4327"/>
                  </a:lnTo>
                  <a:lnTo>
                    <a:pt x="100954" y="2746"/>
                  </a:lnTo>
                  <a:lnTo>
                    <a:pt x="100170" y="1691"/>
                  </a:lnTo>
                  <a:lnTo>
                    <a:pt x="98942" y="988"/>
                  </a:lnTo>
                  <a:lnTo>
                    <a:pt x="90472" y="0"/>
                  </a:lnTo>
                  <a:lnTo>
                    <a:pt x="82994" y="3531"/>
                  </a:lnTo>
                  <a:lnTo>
                    <a:pt x="58151" y="22681"/>
                  </a:lnTo>
                  <a:lnTo>
                    <a:pt x="35351" y="63032"/>
                  </a:lnTo>
                  <a:lnTo>
                    <a:pt x="10196" y="106661"/>
                  </a:lnTo>
                  <a:lnTo>
                    <a:pt x="2161" y="123373"/>
                  </a:lnTo>
                  <a:lnTo>
                    <a:pt x="0" y="137856"/>
                  </a:lnTo>
                  <a:lnTo>
                    <a:pt x="6142" y="174504"/>
                  </a:lnTo>
                  <a:lnTo>
                    <a:pt x="18228" y="214600"/>
                  </a:lnTo>
                  <a:lnTo>
                    <a:pt x="25390" y="259233"/>
                  </a:lnTo>
                  <a:lnTo>
                    <a:pt x="24590" y="304012"/>
                  </a:lnTo>
                  <a:lnTo>
                    <a:pt x="22904" y="319740"/>
                  </a:lnTo>
                  <a:lnTo>
                    <a:pt x="26636" y="34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18">
              <a:extLst>
                <a:ext uri="{FF2B5EF4-FFF2-40B4-BE49-F238E27FC236}">
                  <a16:creationId xmlns:a16="http://schemas.microsoft.com/office/drawing/2014/main" xmlns="" id="{4588BFA7-6FB9-454A-B485-85565D1B7F9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84750" y="4484684"/>
              <a:ext cx="73625" cy="122628"/>
            </a:xfrm>
            <a:custGeom>
              <a:avLst/>
              <a:gdLst/>
              <a:ahLst/>
              <a:cxnLst/>
              <a:rect l="0" t="0" r="0" b="0"/>
              <a:pathLst>
                <a:path w="73625" h="122628">
                  <a:moveTo>
                    <a:pt x="0" y="49216"/>
                  </a:moveTo>
                  <a:lnTo>
                    <a:pt x="0" y="49216"/>
                  </a:lnTo>
                  <a:lnTo>
                    <a:pt x="5467" y="38281"/>
                  </a:lnTo>
                  <a:lnTo>
                    <a:pt x="6467" y="39104"/>
                  </a:lnTo>
                  <a:lnTo>
                    <a:pt x="9460" y="43781"/>
                  </a:lnTo>
                  <a:lnTo>
                    <a:pt x="12059" y="63351"/>
                  </a:lnTo>
                  <a:lnTo>
                    <a:pt x="11938" y="103800"/>
                  </a:lnTo>
                  <a:lnTo>
                    <a:pt x="7226" y="122291"/>
                  </a:lnTo>
                  <a:lnTo>
                    <a:pt x="6933" y="122627"/>
                  </a:lnTo>
                  <a:lnTo>
                    <a:pt x="6739" y="122145"/>
                  </a:lnTo>
                  <a:lnTo>
                    <a:pt x="6609" y="121119"/>
                  </a:lnTo>
                  <a:lnTo>
                    <a:pt x="15211" y="75054"/>
                  </a:lnTo>
                  <a:lnTo>
                    <a:pt x="29136" y="34773"/>
                  </a:lnTo>
                  <a:lnTo>
                    <a:pt x="44852" y="10442"/>
                  </a:lnTo>
                  <a:lnTo>
                    <a:pt x="54271" y="3761"/>
                  </a:lnTo>
                  <a:lnTo>
                    <a:pt x="67508" y="0"/>
                  </a:lnTo>
                  <a:lnTo>
                    <a:pt x="70405" y="2999"/>
                  </a:lnTo>
                  <a:lnTo>
                    <a:pt x="73624" y="15740"/>
                  </a:lnTo>
                  <a:lnTo>
                    <a:pt x="70835" y="57777"/>
                  </a:lnTo>
                  <a:lnTo>
                    <a:pt x="69850" y="106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619">
              <a:extLst>
                <a:ext uri="{FF2B5EF4-FFF2-40B4-BE49-F238E27FC236}">
                  <a16:creationId xmlns:a16="http://schemas.microsoft.com/office/drawing/2014/main" xmlns="" id="{2C356239-E441-44FF-88D1-7705C964136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106283" y="4502150"/>
              <a:ext cx="56268" cy="76201"/>
            </a:xfrm>
            <a:custGeom>
              <a:avLst/>
              <a:gdLst/>
              <a:ahLst/>
              <a:cxnLst/>
              <a:rect l="0" t="0" r="0" b="0"/>
              <a:pathLst>
                <a:path w="56268" h="762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30" y="705"/>
                  </a:lnTo>
                  <a:lnTo>
                    <a:pt x="16871" y="3371"/>
                  </a:lnTo>
                  <a:lnTo>
                    <a:pt x="28993" y="12209"/>
                  </a:lnTo>
                  <a:lnTo>
                    <a:pt x="38151" y="27136"/>
                  </a:lnTo>
                  <a:lnTo>
                    <a:pt x="562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620">
              <a:extLst>
                <a:ext uri="{FF2B5EF4-FFF2-40B4-BE49-F238E27FC236}">
                  <a16:creationId xmlns:a16="http://schemas.microsoft.com/office/drawing/2014/main" xmlns="" id="{067ECFC3-B171-4D12-BD8C-75E49BBFF4C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122910" y="4477012"/>
              <a:ext cx="58691" cy="107689"/>
            </a:xfrm>
            <a:custGeom>
              <a:avLst/>
              <a:gdLst/>
              <a:ahLst/>
              <a:cxnLst/>
              <a:rect l="0" t="0" r="0" b="0"/>
              <a:pathLst>
                <a:path w="58691" h="107689">
                  <a:moveTo>
                    <a:pt x="58690" y="6088"/>
                  </a:moveTo>
                  <a:lnTo>
                    <a:pt x="58690" y="6088"/>
                  </a:lnTo>
                  <a:lnTo>
                    <a:pt x="58690" y="0"/>
                  </a:lnTo>
                  <a:lnTo>
                    <a:pt x="55319" y="3187"/>
                  </a:lnTo>
                  <a:lnTo>
                    <a:pt x="25783" y="49948"/>
                  </a:lnTo>
                  <a:lnTo>
                    <a:pt x="1780" y="89588"/>
                  </a:lnTo>
                  <a:lnTo>
                    <a:pt x="289" y="94210"/>
                  </a:lnTo>
                  <a:lnTo>
                    <a:pt x="0" y="97997"/>
                  </a:lnTo>
                  <a:lnTo>
                    <a:pt x="1540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621">
              <a:extLst>
                <a:ext uri="{FF2B5EF4-FFF2-40B4-BE49-F238E27FC236}">
                  <a16:creationId xmlns:a16="http://schemas.microsoft.com/office/drawing/2014/main" xmlns="" id="{CE6ACC69-5F0F-476F-9628-804BE21B597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32400" y="44513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8218" y="17312"/>
                  </a:lnTo>
                  <a:lnTo>
                    <a:pt x="1832" y="4577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22">
              <a:extLst>
                <a:ext uri="{FF2B5EF4-FFF2-40B4-BE49-F238E27FC236}">
                  <a16:creationId xmlns:a16="http://schemas.microsoft.com/office/drawing/2014/main" xmlns="" id="{4C459517-713F-469C-9DCE-6683338B1B8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102890" y="4687567"/>
              <a:ext cx="82011" cy="169368"/>
            </a:xfrm>
            <a:custGeom>
              <a:avLst/>
              <a:gdLst/>
              <a:ahLst/>
              <a:cxnLst/>
              <a:rect l="0" t="0" r="0" b="0"/>
              <a:pathLst>
                <a:path w="82011" h="169368">
                  <a:moveTo>
                    <a:pt x="82010" y="30483"/>
                  </a:moveTo>
                  <a:lnTo>
                    <a:pt x="82010" y="30483"/>
                  </a:lnTo>
                  <a:lnTo>
                    <a:pt x="82009" y="9468"/>
                  </a:lnTo>
                  <a:lnTo>
                    <a:pt x="80599" y="7301"/>
                  </a:lnTo>
                  <a:lnTo>
                    <a:pt x="75268" y="3011"/>
                  </a:lnTo>
                  <a:lnTo>
                    <a:pt x="57591" y="0"/>
                  </a:lnTo>
                  <a:lnTo>
                    <a:pt x="34480" y="5850"/>
                  </a:lnTo>
                  <a:lnTo>
                    <a:pt x="16499" y="16521"/>
                  </a:lnTo>
                  <a:lnTo>
                    <a:pt x="8679" y="26394"/>
                  </a:lnTo>
                  <a:lnTo>
                    <a:pt x="3557" y="37132"/>
                  </a:lnTo>
                  <a:lnTo>
                    <a:pt x="270" y="57405"/>
                  </a:lnTo>
                  <a:lnTo>
                    <a:pt x="0" y="63248"/>
                  </a:lnTo>
                  <a:lnTo>
                    <a:pt x="3463" y="75384"/>
                  </a:lnTo>
                  <a:lnTo>
                    <a:pt x="6362" y="81584"/>
                  </a:lnTo>
                  <a:lnTo>
                    <a:pt x="15228" y="90354"/>
                  </a:lnTo>
                  <a:lnTo>
                    <a:pt x="57304" y="123003"/>
                  </a:lnTo>
                  <a:lnTo>
                    <a:pt x="63504" y="130634"/>
                  </a:lnTo>
                  <a:lnTo>
                    <a:pt x="64734" y="135351"/>
                  </a:lnTo>
                  <a:lnTo>
                    <a:pt x="64219" y="146235"/>
                  </a:lnTo>
                  <a:lnTo>
                    <a:pt x="59756" y="156247"/>
                  </a:lnTo>
                  <a:lnTo>
                    <a:pt x="56590" y="160892"/>
                  </a:lnTo>
                  <a:lnTo>
                    <a:pt x="49310" y="166053"/>
                  </a:lnTo>
                  <a:lnTo>
                    <a:pt x="39881" y="169367"/>
                  </a:lnTo>
                  <a:lnTo>
                    <a:pt x="39108" y="168228"/>
                  </a:lnTo>
                  <a:lnTo>
                    <a:pt x="38247" y="163199"/>
                  </a:lnTo>
                  <a:lnTo>
                    <a:pt x="39747" y="158142"/>
                  </a:lnTo>
                  <a:lnTo>
                    <a:pt x="43910" y="151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23">
              <a:extLst>
                <a:ext uri="{FF2B5EF4-FFF2-40B4-BE49-F238E27FC236}">
                  <a16:creationId xmlns:a16="http://schemas.microsoft.com/office/drawing/2014/main" xmlns="" id="{7EBD572E-C4F9-4A08-BD1A-BEDB455C536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242050" y="4795401"/>
              <a:ext cx="74426" cy="64336"/>
            </a:xfrm>
            <a:custGeom>
              <a:avLst/>
              <a:gdLst/>
              <a:ahLst/>
              <a:cxnLst/>
              <a:rect l="0" t="0" r="0" b="0"/>
              <a:pathLst>
                <a:path w="74426" h="64336">
                  <a:moveTo>
                    <a:pt x="0" y="11549"/>
                  </a:moveTo>
                  <a:lnTo>
                    <a:pt x="0" y="11549"/>
                  </a:lnTo>
                  <a:lnTo>
                    <a:pt x="3371" y="8178"/>
                  </a:lnTo>
                  <a:lnTo>
                    <a:pt x="5069" y="7891"/>
                  </a:lnTo>
                  <a:lnTo>
                    <a:pt x="6907" y="8405"/>
                  </a:lnTo>
                  <a:lnTo>
                    <a:pt x="8839" y="9452"/>
                  </a:lnTo>
                  <a:lnTo>
                    <a:pt x="9420" y="12268"/>
                  </a:lnTo>
                  <a:lnTo>
                    <a:pt x="6382" y="59791"/>
                  </a:lnTo>
                  <a:lnTo>
                    <a:pt x="6360" y="64335"/>
                  </a:lnTo>
                  <a:lnTo>
                    <a:pt x="6352" y="50633"/>
                  </a:lnTo>
                  <a:lnTo>
                    <a:pt x="29494" y="11961"/>
                  </a:lnTo>
                  <a:lnTo>
                    <a:pt x="36156" y="4677"/>
                  </a:lnTo>
                  <a:lnTo>
                    <a:pt x="38921" y="2734"/>
                  </a:lnTo>
                  <a:lnTo>
                    <a:pt x="45756" y="575"/>
                  </a:lnTo>
                  <a:lnTo>
                    <a:pt x="49554" y="0"/>
                  </a:lnTo>
                  <a:lnTo>
                    <a:pt x="57536" y="3123"/>
                  </a:lnTo>
                  <a:lnTo>
                    <a:pt x="65083" y="9215"/>
                  </a:lnTo>
                  <a:lnTo>
                    <a:pt x="70788" y="16627"/>
                  </a:lnTo>
                  <a:lnTo>
                    <a:pt x="73795" y="26506"/>
                  </a:lnTo>
                  <a:lnTo>
                    <a:pt x="74425" y="37247"/>
                  </a:lnTo>
                  <a:lnTo>
                    <a:pt x="69850" y="55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24">
              <a:extLst>
                <a:ext uri="{FF2B5EF4-FFF2-40B4-BE49-F238E27FC236}">
                  <a16:creationId xmlns:a16="http://schemas.microsoft.com/office/drawing/2014/main" xmlns="" id="{C8796093-B67A-43FE-A5FE-94D94296D19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381750" y="3753112"/>
              <a:ext cx="169305" cy="1098289"/>
            </a:xfrm>
            <a:custGeom>
              <a:avLst/>
              <a:gdLst/>
              <a:ahLst/>
              <a:cxnLst/>
              <a:rect l="0" t="0" r="0" b="0"/>
              <a:pathLst>
                <a:path w="169305" h="1098289">
                  <a:moveTo>
                    <a:pt x="0" y="6088"/>
                  </a:moveTo>
                  <a:lnTo>
                    <a:pt x="0" y="6088"/>
                  </a:lnTo>
                  <a:lnTo>
                    <a:pt x="3371" y="6088"/>
                  </a:lnTo>
                  <a:lnTo>
                    <a:pt x="25417" y="1062"/>
                  </a:lnTo>
                  <a:lnTo>
                    <a:pt x="62641" y="0"/>
                  </a:lnTo>
                  <a:lnTo>
                    <a:pt x="107623" y="9929"/>
                  </a:lnTo>
                  <a:lnTo>
                    <a:pt x="135527" y="22827"/>
                  </a:lnTo>
                  <a:lnTo>
                    <a:pt x="150544" y="36340"/>
                  </a:lnTo>
                  <a:lnTo>
                    <a:pt x="160513" y="55517"/>
                  </a:lnTo>
                  <a:lnTo>
                    <a:pt x="168209" y="93876"/>
                  </a:lnTo>
                  <a:lnTo>
                    <a:pt x="169304" y="125538"/>
                  </a:lnTo>
                  <a:lnTo>
                    <a:pt x="167439" y="160777"/>
                  </a:lnTo>
                  <a:lnTo>
                    <a:pt x="162376" y="203250"/>
                  </a:lnTo>
                  <a:lnTo>
                    <a:pt x="156128" y="250349"/>
                  </a:lnTo>
                  <a:lnTo>
                    <a:pt x="153474" y="274762"/>
                  </a:lnTo>
                  <a:lnTo>
                    <a:pt x="151000" y="299504"/>
                  </a:lnTo>
                  <a:lnTo>
                    <a:pt x="149350" y="324465"/>
                  </a:lnTo>
                  <a:lnTo>
                    <a:pt x="148249" y="349573"/>
                  </a:lnTo>
                  <a:lnTo>
                    <a:pt x="147516" y="374778"/>
                  </a:lnTo>
                  <a:lnTo>
                    <a:pt x="146321" y="400753"/>
                  </a:lnTo>
                  <a:lnTo>
                    <a:pt x="144820" y="427243"/>
                  </a:lnTo>
                  <a:lnTo>
                    <a:pt x="143113" y="454074"/>
                  </a:lnTo>
                  <a:lnTo>
                    <a:pt x="141975" y="479723"/>
                  </a:lnTo>
                  <a:lnTo>
                    <a:pt x="141217" y="504584"/>
                  </a:lnTo>
                  <a:lnTo>
                    <a:pt x="140712" y="528918"/>
                  </a:lnTo>
                  <a:lnTo>
                    <a:pt x="139668" y="554313"/>
                  </a:lnTo>
                  <a:lnTo>
                    <a:pt x="138268" y="580416"/>
                  </a:lnTo>
                  <a:lnTo>
                    <a:pt x="136628" y="606990"/>
                  </a:lnTo>
                  <a:lnTo>
                    <a:pt x="134830" y="632467"/>
                  </a:lnTo>
                  <a:lnTo>
                    <a:pt x="132925" y="657213"/>
                  </a:lnTo>
                  <a:lnTo>
                    <a:pt x="130950" y="681471"/>
                  </a:lnTo>
                  <a:lnTo>
                    <a:pt x="128928" y="705405"/>
                  </a:lnTo>
                  <a:lnTo>
                    <a:pt x="124799" y="752693"/>
                  </a:lnTo>
                  <a:lnTo>
                    <a:pt x="122494" y="793937"/>
                  </a:lnTo>
                  <a:lnTo>
                    <a:pt x="120764" y="831081"/>
                  </a:lnTo>
                  <a:lnTo>
                    <a:pt x="117643" y="866405"/>
                  </a:lnTo>
                  <a:lnTo>
                    <a:pt x="118661" y="911284"/>
                  </a:lnTo>
                  <a:lnTo>
                    <a:pt x="124621" y="958599"/>
                  </a:lnTo>
                  <a:lnTo>
                    <a:pt x="130057" y="1001228"/>
                  </a:lnTo>
                  <a:lnTo>
                    <a:pt x="133862" y="1045971"/>
                  </a:lnTo>
                  <a:lnTo>
                    <a:pt x="138792" y="1061547"/>
                  </a:lnTo>
                  <a:lnTo>
                    <a:pt x="135534" y="1068083"/>
                  </a:lnTo>
                  <a:lnTo>
                    <a:pt x="125314" y="1080405"/>
                  </a:lnTo>
                  <a:lnTo>
                    <a:pt x="101293" y="1089634"/>
                  </a:lnTo>
                  <a:lnTo>
                    <a:pt x="50800" y="1098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625">
              <a:extLst>
                <a:ext uri="{FF2B5EF4-FFF2-40B4-BE49-F238E27FC236}">
                  <a16:creationId xmlns:a16="http://schemas.microsoft.com/office/drawing/2014/main" xmlns="" id="{9C961B80-9122-4FA5-A331-7B2B22E7F51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59500" y="4584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626">
              <a:extLst>
                <a:ext uri="{FF2B5EF4-FFF2-40B4-BE49-F238E27FC236}">
                  <a16:creationId xmlns:a16="http://schemas.microsoft.com/office/drawing/2014/main" xmlns="" id="{DD8A3034-3286-441D-A585-3A73D700F61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49491" y="45085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0" y="15195"/>
                  </a:lnTo>
                  <a:lnTo>
                    <a:pt x="365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627">
              <a:extLst>
                <a:ext uri="{FF2B5EF4-FFF2-40B4-BE49-F238E27FC236}">
                  <a16:creationId xmlns:a16="http://schemas.microsoft.com/office/drawing/2014/main" xmlns="" id="{1ACDFB0B-8D7C-4006-8E8E-E753CB8A684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46800" y="4413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28">
              <a:extLst>
                <a:ext uri="{FF2B5EF4-FFF2-40B4-BE49-F238E27FC236}">
                  <a16:creationId xmlns:a16="http://schemas.microsoft.com/office/drawing/2014/main" xmlns="" id="{70333B4F-B6B2-402A-883C-6DE0DCEA00D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59500" y="4217700"/>
              <a:ext cx="76201" cy="93502"/>
            </a:xfrm>
            <a:custGeom>
              <a:avLst/>
              <a:gdLst/>
              <a:ahLst/>
              <a:cxnLst/>
              <a:rect l="0" t="0" r="0" b="0"/>
              <a:pathLst>
                <a:path w="76201" h="93502">
                  <a:moveTo>
                    <a:pt x="0" y="24100"/>
                  </a:moveTo>
                  <a:lnTo>
                    <a:pt x="0" y="24100"/>
                  </a:lnTo>
                  <a:lnTo>
                    <a:pt x="8839" y="9794"/>
                  </a:lnTo>
                  <a:lnTo>
                    <a:pt x="18298" y="3085"/>
                  </a:lnTo>
                  <a:lnTo>
                    <a:pt x="33408" y="0"/>
                  </a:lnTo>
                  <a:lnTo>
                    <a:pt x="37794" y="977"/>
                  </a:lnTo>
                  <a:lnTo>
                    <a:pt x="44549" y="5827"/>
                  </a:lnTo>
                  <a:lnTo>
                    <a:pt x="45927" y="9801"/>
                  </a:lnTo>
                  <a:lnTo>
                    <a:pt x="45577" y="19862"/>
                  </a:lnTo>
                  <a:lnTo>
                    <a:pt x="21405" y="66970"/>
                  </a:lnTo>
                  <a:lnTo>
                    <a:pt x="8820" y="86277"/>
                  </a:lnTo>
                  <a:lnTo>
                    <a:pt x="7997" y="88835"/>
                  </a:lnTo>
                  <a:lnTo>
                    <a:pt x="8153" y="90540"/>
                  </a:lnTo>
                  <a:lnTo>
                    <a:pt x="8963" y="91676"/>
                  </a:lnTo>
                  <a:lnTo>
                    <a:pt x="10209" y="92434"/>
                  </a:lnTo>
                  <a:lnTo>
                    <a:pt x="22075" y="93501"/>
                  </a:lnTo>
                  <a:lnTo>
                    <a:pt x="76200" y="8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29">
              <a:extLst>
                <a:ext uri="{FF2B5EF4-FFF2-40B4-BE49-F238E27FC236}">
                  <a16:creationId xmlns:a16="http://schemas.microsoft.com/office/drawing/2014/main" xmlns="" id="{25BA7A3B-629A-450F-9BC6-2E397B674CB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53682" y="4135150"/>
              <a:ext cx="61369" cy="144353"/>
            </a:xfrm>
            <a:custGeom>
              <a:avLst/>
              <a:gdLst/>
              <a:ahLst/>
              <a:cxnLst/>
              <a:rect l="0" t="0" r="0" b="0"/>
              <a:pathLst>
                <a:path w="61369" h="144353">
                  <a:moveTo>
                    <a:pt x="61368" y="24100"/>
                  </a:moveTo>
                  <a:lnTo>
                    <a:pt x="61368" y="24100"/>
                  </a:lnTo>
                  <a:lnTo>
                    <a:pt x="57997" y="24100"/>
                  </a:lnTo>
                  <a:lnTo>
                    <a:pt x="57709" y="22689"/>
                  </a:lnTo>
                  <a:lnTo>
                    <a:pt x="59265" y="14666"/>
                  </a:lnTo>
                  <a:lnTo>
                    <a:pt x="55717" y="3085"/>
                  </a:lnTo>
                  <a:lnTo>
                    <a:pt x="54073" y="1623"/>
                  </a:lnTo>
                  <a:lnTo>
                    <a:pt x="48484" y="0"/>
                  </a:lnTo>
                  <a:lnTo>
                    <a:pt x="41296" y="1159"/>
                  </a:lnTo>
                  <a:lnTo>
                    <a:pt x="37402" y="2456"/>
                  </a:lnTo>
                  <a:lnTo>
                    <a:pt x="18441" y="17765"/>
                  </a:lnTo>
                  <a:lnTo>
                    <a:pt x="5061" y="36804"/>
                  </a:lnTo>
                  <a:lnTo>
                    <a:pt x="0" y="55851"/>
                  </a:lnTo>
                  <a:lnTo>
                    <a:pt x="700" y="61495"/>
                  </a:lnTo>
                  <a:lnTo>
                    <a:pt x="15732" y="88483"/>
                  </a:lnTo>
                  <a:lnTo>
                    <a:pt x="36282" y="107399"/>
                  </a:lnTo>
                  <a:lnTo>
                    <a:pt x="45751" y="113568"/>
                  </a:lnTo>
                  <a:lnTo>
                    <a:pt x="48840" y="116906"/>
                  </a:lnTo>
                  <a:lnTo>
                    <a:pt x="52272" y="124378"/>
                  </a:lnTo>
                  <a:lnTo>
                    <a:pt x="52482" y="127641"/>
                  </a:lnTo>
                  <a:lnTo>
                    <a:pt x="50834" y="133148"/>
                  </a:lnTo>
                  <a:lnTo>
                    <a:pt x="45939" y="140215"/>
                  </a:lnTo>
                  <a:lnTo>
                    <a:pt x="38283" y="142734"/>
                  </a:lnTo>
                  <a:lnTo>
                    <a:pt x="19492" y="144352"/>
                  </a:lnTo>
                  <a:lnTo>
                    <a:pt x="12652" y="142691"/>
                  </a:lnTo>
                  <a:lnTo>
                    <a:pt x="8672" y="140307"/>
                  </a:lnTo>
                  <a:lnTo>
                    <a:pt x="8598" y="139672"/>
                  </a:lnTo>
                  <a:lnTo>
                    <a:pt x="10568" y="138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630">
              <a:extLst>
                <a:ext uri="{FF2B5EF4-FFF2-40B4-BE49-F238E27FC236}">
                  <a16:creationId xmlns:a16="http://schemas.microsoft.com/office/drawing/2014/main" xmlns="" id="{EF156DB8-88C5-4E41-A61B-C4A678577D2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83401" y="3949700"/>
              <a:ext cx="14200" cy="57151"/>
            </a:xfrm>
            <a:custGeom>
              <a:avLst/>
              <a:gdLst/>
              <a:ahLst/>
              <a:cxnLst/>
              <a:rect l="0" t="0" r="0" b="0"/>
              <a:pathLst>
                <a:path w="14200" h="57151">
                  <a:moveTo>
                    <a:pt x="14199" y="0"/>
                  </a:moveTo>
                  <a:lnTo>
                    <a:pt x="14199" y="0"/>
                  </a:lnTo>
                  <a:lnTo>
                    <a:pt x="10828" y="3371"/>
                  </a:lnTo>
                  <a:lnTo>
                    <a:pt x="9173" y="6907"/>
                  </a:lnTo>
                  <a:lnTo>
                    <a:pt x="8732" y="8838"/>
                  </a:lnTo>
                  <a:lnTo>
                    <a:pt x="0" y="26440"/>
                  </a:lnTo>
                  <a:lnTo>
                    <a:pt x="363" y="35504"/>
                  </a:lnTo>
                  <a:lnTo>
                    <a:pt x="784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31">
              <a:extLst>
                <a:ext uri="{FF2B5EF4-FFF2-40B4-BE49-F238E27FC236}">
                  <a16:creationId xmlns:a16="http://schemas.microsoft.com/office/drawing/2014/main" xmlns="" id="{3DF670F6-740E-44D5-BFFE-3C12E9E8369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10199" y="3791296"/>
              <a:ext cx="85540" cy="218078"/>
            </a:xfrm>
            <a:custGeom>
              <a:avLst/>
              <a:gdLst/>
              <a:ahLst/>
              <a:cxnLst/>
              <a:rect l="0" t="0" r="0" b="0"/>
              <a:pathLst>
                <a:path w="85540" h="218078">
                  <a:moveTo>
                    <a:pt x="79451" y="18704"/>
                  </a:moveTo>
                  <a:lnTo>
                    <a:pt x="79451" y="18704"/>
                  </a:lnTo>
                  <a:lnTo>
                    <a:pt x="82822" y="18704"/>
                  </a:lnTo>
                  <a:lnTo>
                    <a:pt x="83815" y="17998"/>
                  </a:lnTo>
                  <a:lnTo>
                    <a:pt x="84477" y="16822"/>
                  </a:lnTo>
                  <a:lnTo>
                    <a:pt x="85539" y="13237"/>
                  </a:lnTo>
                  <a:lnTo>
                    <a:pt x="76940" y="3593"/>
                  </a:lnTo>
                  <a:lnTo>
                    <a:pt x="72925" y="1405"/>
                  </a:lnTo>
                  <a:lnTo>
                    <a:pt x="64818" y="173"/>
                  </a:lnTo>
                  <a:lnTo>
                    <a:pt x="61228" y="0"/>
                  </a:lnTo>
                  <a:lnTo>
                    <a:pt x="46065" y="6499"/>
                  </a:lnTo>
                  <a:lnTo>
                    <a:pt x="18319" y="26406"/>
                  </a:lnTo>
                  <a:lnTo>
                    <a:pt x="7361" y="38355"/>
                  </a:lnTo>
                  <a:lnTo>
                    <a:pt x="1550" y="52602"/>
                  </a:lnTo>
                  <a:lnTo>
                    <a:pt x="0" y="60353"/>
                  </a:lnTo>
                  <a:lnTo>
                    <a:pt x="2041" y="74609"/>
                  </a:lnTo>
                  <a:lnTo>
                    <a:pt x="26835" y="120231"/>
                  </a:lnTo>
                  <a:lnTo>
                    <a:pt x="71366" y="158988"/>
                  </a:lnTo>
                  <a:lnTo>
                    <a:pt x="81211" y="176921"/>
                  </a:lnTo>
                  <a:lnTo>
                    <a:pt x="83761" y="186860"/>
                  </a:lnTo>
                  <a:lnTo>
                    <a:pt x="79251" y="199743"/>
                  </a:lnTo>
                  <a:lnTo>
                    <a:pt x="75084" y="207130"/>
                  </a:lnTo>
                  <a:lnTo>
                    <a:pt x="70189" y="212055"/>
                  </a:lnTo>
                  <a:lnTo>
                    <a:pt x="59107" y="217527"/>
                  </a:lnTo>
                  <a:lnTo>
                    <a:pt x="49008" y="218077"/>
                  </a:lnTo>
                  <a:lnTo>
                    <a:pt x="24886" y="210234"/>
                  </a:lnTo>
                  <a:lnTo>
                    <a:pt x="25435" y="209891"/>
                  </a:lnTo>
                  <a:lnTo>
                    <a:pt x="35001" y="209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32">
              <a:extLst>
                <a:ext uri="{FF2B5EF4-FFF2-40B4-BE49-F238E27FC236}">
                  <a16:creationId xmlns:a16="http://schemas.microsoft.com/office/drawing/2014/main" xmlns="" id="{ED27E3F9-F7E7-49AB-945B-CB7E8F65BBD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20829" y="3851340"/>
              <a:ext cx="202839" cy="954311"/>
            </a:xfrm>
            <a:custGeom>
              <a:avLst/>
              <a:gdLst/>
              <a:ahLst/>
              <a:cxnLst/>
              <a:rect l="0" t="0" r="0" b="0"/>
              <a:pathLst>
                <a:path w="202839" h="954311">
                  <a:moveTo>
                    <a:pt x="197371" y="9460"/>
                  </a:moveTo>
                  <a:lnTo>
                    <a:pt x="197371" y="9460"/>
                  </a:lnTo>
                  <a:lnTo>
                    <a:pt x="202838" y="3993"/>
                  </a:lnTo>
                  <a:lnTo>
                    <a:pt x="202427" y="2993"/>
                  </a:lnTo>
                  <a:lnTo>
                    <a:pt x="200089" y="0"/>
                  </a:lnTo>
                  <a:lnTo>
                    <a:pt x="191054" y="82"/>
                  </a:lnTo>
                  <a:lnTo>
                    <a:pt x="155515" y="9254"/>
                  </a:lnTo>
                  <a:lnTo>
                    <a:pt x="116687" y="17238"/>
                  </a:lnTo>
                  <a:lnTo>
                    <a:pt x="70870" y="32032"/>
                  </a:lnTo>
                  <a:lnTo>
                    <a:pt x="29802" y="60724"/>
                  </a:lnTo>
                  <a:lnTo>
                    <a:pt x="18708" y="75047"/>
                  </a:lnTo>
                  <a:lnTo>
                    <a:pt x="2467" y="117352"/>
                  </a:lnTo>
                  <a:lnTo>
                    <a:pt x="0" y="158864"/>
                  </a:lnTo>
                  <a:lnTo>
                    <a:pt x="4052" y="191573"/>
                  </a:lnTo>
                  <a:lnTo>
                    <a:pt x="11263" y="227982"/>
                  </a:lnTo>
                  <a:lnTo>
                    <a:pt x="21523" y="267683"/>
                  </a:lnTo>
                  <a:lnTo>
                    <a:pt x="29375" y="312609"/>
                  </a:lnTo>
                  <a:lnTo>
                    <a:pt x="35217" y="360093"/>
                  </a:lnTo>
                  <a:lnTo>
                    <a:pt x="40166" y="407068"/>
                  </a:lnTo>
                  <a:lnTo>
                    <a:pt x="42473" y="431165"/>
                  </a:lnTo>
                  <a:lnTo>
                    <a:pt x="44717" y="455696"/>
                  </a:lnTo>
                  <a:lnTo>
                    <a:pt x="46918" y="480518"/>
                  </a:lnTo>
                  <a:lnTo>
                    <a:pt x="48386" y="505531"/>
                  </a:lnTo>
                  <a:lnTo>
                    <a:pt x="49364" y="530675"/>
                  </a:lnTo>
                  <a:lnTo>
                    <a:pt x="50016" y="555903"/>
                  </a:lnTo>
                  <a:lnTo>
                    <a:pt x="49746" y="580483"/>
                  </a:lnTo>
                  <a:lnTo>
                    <a:pt x="48860" y="604631"/>
                  </a:lnTo>
                  <a:lnTo>
                    <a:pt x="45993" y="651453"/>
                  </a:lnTo>
                  <a:lnTo>
                    <a:pt x="42368" y="695781"/>
                  </a:lnTo>
                  <a:lnTo>
                    <a:pt x="38405" y="737119"/>
                  </a:lnTo>
                  <a:lnTo>
                    <a:pt x="34292" y="775247"/>
                  </a:lnTo>
                  <a:lnTo>
                    <a:pt x="30112" y="808656"/>
                  </a:lnTo>
                  <a:lnTo>
                    <a:pt x="27162" y="851861"/>
                  </a:lnTo>
                  <a:lnTo>
                    <a:pt x="26166" y="892835"/>
                  </a:lnTo>
                  <a:lnTo>
                    <a:pt x="25931" y="930770"/>
                  </a:lnTo>
                  <a:lnTo>
                    <a:pt x="26633" y="932700"/>
                  </a:lnTo>
                  <a:lnTo>
                    <a:pt x="27807" y="933987"/>
                  </a:lnTo>
                  <a:lnTo>
                    <a:pt x="29295" y="934844"/>
                  </a:lnTo>
                  <a:lnTo>
                    <a:pt x="30287" y="936122"/>
                  </a:lnTo>
                  <a:lnTo>
                    <a:pt x="31389" y="939422"/>
                  </a:lnTo>
                  <a:lnTo>
                    <a:pt x="32264" y="949155"/>
                  </a:lnTo>
                  <a:lnTo>
                    <a:pt x="35640" y="952600"/>
                  </a:lnTo>
                  <a:lnTo>
                    <a:pt x="41059" y="954272"/>
                  </a:lnTo>
                  <a:lnTo>
                    <a:pt x="49582" y="954310"/>
                  </a:lnTo>
                  <a:lnTo>
                    <a:pt x="89444" y="946693"/>
                  </a:lnTo>
                  <a:lnTo>
                    <a:pt x="130061" y="943657"/>
                  </a:lnTo>
                  <a:lnTo>
                    <a:pt x="176555" y="938611"/>
                  </a:lnTo>
                  <a:lnTo>
                    <a:pt x="184671" y="936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33">
              <a:extLst>
                <a:ext uri="{FF2B5EF4-FFF2-40B4-BE49-F238E27FC236}">
                  <a16:creationId xmlns:a16="http://schemas.microsoft.com/office/drawing/2014/main" xmlns="" id="{AA214D3E-A8E5-43AD-B064-DDCACF20980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430133" y="4337050"/>
              <a:ext cx="113418" cy="17645"/>
            </a:xfrm>
            <a:custGeom>
              <a:avLst/>
              <a:gdLst/>
              <a:ahLst/>
              <a:cxnLst/>
              <a:rect l="0" t="0" r="0" b="0"/>
              <a:pathLst>
                <a:path w="113418" h="17645">
                  <a:moveTo>
                    <a:pt x="5467" y="0"/>
                  </a:moveTo>
                  <a:lnTo>
                    <a:pt x="5467" y="0"/>
                  </a:lnTo>
                  <a:lnTo>
                    <a:pt x="441" y="11933"/>
                  </a:lnTo>
                  <a:lnTo>
                    <a:pt x="0" y="14305"/>
                  </a:lnTo>
                  <a:lnTo>
                    <a:pt x="411" y="15887"/>
                  </a:lnTo>
                  <a:lnTo>
                    <a:pt x="1390" y="16941"/>
                  </a:lnTo>
                  <a:lnTo>
                    <a:pt x="2749" y="17644"/>
                  </a:lnTo>
                  <a:lnTo>
                    <a:pt x="43410" y="16983"/>
                  </a:lnTo>
                  <a:lnTo>
                    <a:pt x="90965" y="10175"/>
                  </a:lnTo>
                  <a:lnTo>
                    <a:pt x="113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34">
              <a:extLst>
                <a:ext uri="{FF2B5EF4-FFF2-40B4-BE49-F238E27FC236}">
                  <a16:creationId xmlns:a16="http://schemas.microsoft.com/office/drawing/2014/main" xmlns="" id="{9D6D9991-6440-4F0D-9A40-E9B71EC4522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416550" y="4282592"/>
              <a:ext cx="76201" cy="10009"/>
            </a:xfrm>
            <a:custGeom>
              <a:avLst/>
              <a:gdLst/>
              <a:ahLst/>
              <a:cxnLst/>
              <a:rect l="0" t="0" r="0" b="0"/>
              <a:pathLst>
                <a:path w="76201" h="10009">
                  <a:moveTo>
                    <a:pt x="0" y="3658"/>
                  </a:moveTo>
                  <a:lnTo>
                    <a:pt x="0" y="3658"/>
                  </a:lnTo>
                  <a:lnTo>
                    <a:pt x="12552" y="1776"/>
                  </a:lnTo>
                  <a:lnTo>
                    <a:pt x="26039" y="0"/>
                  </a:lnTo>
                  <a:lnTo>
                    <a:pt x="762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733">
            <a:extLst>
              <a:ext uri="{FF2B5EF4-FFF2-40B4-BE49-F238E27FC236}">
                <a16:creationId xmlns:a16="http://schemas.microsoft.com/office/drawing/2014/main" xmlns="" id="{FDA4FE42-DE59-4169-BF7E-D40ABCC64B14}"/>
              </a:ext>
            </a:extLst>
          </p:cNvPr>
          <p:cNvGrpSpPr/>
          <p:nvPr/>
        </p:nvGrpSpPr>
        <p:grpSpPr>
          <a:xfrm>
            <a:off x="7419491" y="3827286"/>
            <a:ext cx="1361416" cy="947633"/>
            <a:chOff x="7419491" y="3827286"/>
            <a:chExt cx="1361416" cy="947633"/>
          </a:xfrm>
        </p:grpSpPr>
        <p:sp>
          <p:nvSpPr>
            <p:cNvPr id="127" name="SMARTInkShape-3635">
              <a:extLst>
                <a:ext uri="{FF2B5EF4-FFF2-40B4-BE49-F238E27FC236}">
                  <a16:creationId xmlns:a16="http://schemas.microsoft.com/office/drawing/2014/main" xmlns="" id="{79E18767-7508-4B33-83EF-7A431C60431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419491" y="4159250"/>
              <a:ext cx="199435" cy="267319"/>
            </a:xfrm>
            <a:custGeom>
              <a:avLst/>
              <a:gdLst/>
              <a:ahLst/>
              <a:cxnLst/>
              <a:rect l="0" t="0" r="0" b="0"/>
              <a:pathLst>
                <a:path w="199435" h="267319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2261" y="705"/>
                  </a:lnTo>
                  <a:lnTo>
                    <a:pt x="3037" y="3371"/>
                  </a:lnTo>
                  <a:lnTo>
                    <a:pt x="46960" y="50219"/>
                  </a:lnTo>
                  <a:lnTo>
                    <a:pt x="80695" y="89120"/>
                  </a:lnTo>
                  <a:lnTo>
                    <a:pt x="113346" y="131925"/>
                  </a:lnTo>
                  <a:lnTo>
                    <a:pt x="145364" y="175182"/>
                  </a:lnTo>
                  <a:lnTo>
                    <a:pt x="175076" y="213713"/>
                  </a:lnTo>
                  <a:lnTo>
                    <a:pt x="195067" y="248969"/>
                  </a:lnTo>
                  <a:lnTo>
                    <a:pt x="199434" y="266568"/>
                  </a:lnTo>
                  <a:lnTo>
                    <a:pt x="199087" y="267318"/>
                  </a:lnTo>
                  <a:lnTo>
                    <a:pt x="19415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36">
              <a:extLst>
                <a:ext uri="{FF2B5EF4-FFF2-40B4-BE49-F238E27FC236}">
                  <a16:creationId xmlns:a16="http://schemas.microsoft.com/office/drawing/2014/main" xmlns="" id="{1AF528F5-CA00-48DC-9FF5-B5EA7D583EF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493000" y="4117779"/>
              <a:ext cx="152401" cy="327222"/>
            </a:xfrm>
            <a:custGeom>
              <a:avLst/>
              <a:gdLst/>
              <a:ahLst/>
              <a:cxnLst/>
              <a:rect l="0" t="0" r="0" b="0"/>
              <a:pathLst>
                <a:path w="152401" h="327222">
                  <a:moveTo>
                    <a:pt x="152400" y="3371"/>
                  </a:moveTo>
                  <a:lnTo>
                    <a:pt x="152400" y="3371"/>
                  </a:lnTo>
                  <a:lnTo>
                    <a:pt x="152400" y="0"/>
                  </a:lnTo>
                  <a:lnTo>
                    <a:pt x="151694" y="418"/>
                  </a:lnTo>
                  <a:lnTo>
                    <a:pt x="130746" y="44208"/>
                  </a:lnTo>
                  <a:lnTo>
                    <a:pt x="109765" y="90495"/>
                  </a:lnTo>
                  <a:lnTo>
                    <a:pt x="91118" y="126054"/>
                  </a:lnTo>
                  <a:lnTo>
                    <a:pt x="71071" y="163024"/>
                  </a:lnTo>
                  <a:lnTo>
                    <a:pt x="52284" y="200623"/>
                  </a:lnTo>
                  <a:lnTo>
                    <a:pt x="35937" y="235677"/>
                  </a:lnTo>
                  <a:lnTo>
                    <a:pt x="18800" y="274540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37">
              <a:extLst>
                <a:ext uri="{FF2B5EF4-FFF2-40B4-BE49-F238E27FC236}">
                  <a16:creationId xmlns:a16="http://schemas.microsoft.com/office/drawing/2014/main" xmlns="" id="{C87F4BB3-02EE-426E-AF62-E77F126B2EE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27949" y="4397179"/>
              <a:ext cx="107952" cy="136722"/>
            </a:xfrm>
            <a:custGeom>
              <a:avLst/>
              <a:gdLst/>
              <a:ahLst/>
              <a:cxnLst/>
              <a:rect l="0" t="0" r="0" b="0"/>
              <a:pathLst>
                <a:path w="107952" h="13672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5"/>
                  </a:lnTo>
                  <a:lnTo>
                    <a:pt x="14927" y="51370"/>
                  </a:lnTo>
                  <a:lnTo>
                    <a:pt x="17532" y="92841"/>
                  </a:lnTo>
                  <a:lnTo>
                    <a:pt x="13046" y="130181"/>
                  </a:lnTo>
                  <a:lnTo>
                    <a:pt x="12931" y="130244"/>
                  </a:lnTo>
                  <a:lnTo>
                    <a:pt x="14126" y="83367"/>
                  </a:lnTo>
                  <a:lnTo>
                    <a:pt x="26519" y="43266"/>
                  </a:lnTo>
                  <a:lnTo>
                    <a:pt x="38432" y="20366"/>
                  </a:lnTo>
                  <a:lnTo>
                    <a:pt x="42554" y="14701"/>
                  </a:lnTo>
                  <a:lnTo>
                    <a:pt x="46714" y="11630"/>
                  </a:lnTo>
                  <a:lnTo>
                    <a:pt x="50899" y="10288"/>
                  </a:lnTo>
                  <a:lnTo>
                    <a:pt x="55099" y="10098"/>
                  </a:lnTo>
                  <a:lnTo>
                    <a:pt x="59311" y="12089"/>
                  </a:lnTo>
                  <a:lnTo>
                    <a:pt x="67753" y="19946"/>
                  </a:lnTo>
                  <a:lnTo>
                    <a:pt x="80440" y="39640"/>
                  </a:lnTo>
                  <a:lnTo>
                    <a:pt x="94694" y="84913"/>
                  </a:lnTo>
                  <a:lnTo>
                    <a:pt x="105695" y="131939"/>
                  </a:lnTo>
                  <a:lnTo>
                    <a:pt x="107951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38">
              <a:extLst>
                <a:ext uri="{FF2B5EF4-FFF2-40B4-BE49-F238E27FC236}">
                  <a16:creationId xmlns:a16="http://schemas.microsoft.com/office/drawing/2014/main" xmlns="" id="{0C292E72-D48C-49DC-A012-443436A7D70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05750" y="44069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569" y="49855"/>
                  </a:lnTo>
                  <a:lnTo>
                    <a:pt x="66247" y="93843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39">
              <a:extLst>
                <a:ext uri="{FF2B5EF4-FFF2-40B4-BE49-F238E27FC236}">
                  <a16:creationId xmlns:a16="http://schemas.microsoft.com/office/drawing/2014/main" xmlns="" id="{314E3F7D-168F-42AC-A089-7A7599086C8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39198" y="4407783"/>
              <a:ext cx="68153" cy="151518"/>
            </a:xfrm>
            <a:custGeom>
              <a:avLst/>
              <a:gdLst/>
              <a:ahLst/>
              <a:cxnLst/>
              <a:rect l="0" t="0" r="0" b="0"/>
              <a:pathLst>
                <a:path w="68153" h="151518">
                  <a:moveTo>
                    <a:pt x="68152" y="5467"/>
                  </a:moveTo>
                  <a:lnTo>
                    <a:pt x="68152" y="5467"/>
                  </a:lnTo>
                  <a:lnTo>
                    <a:pt x="62684" y="0"/>
                  </a:lnTo>
                  <a:lnTo>
                    <a:pt x="55321" y="6120"/>
                  </a:lnTo>
                  <a:lnTo>
                    <a:pt x="28601" y="50041"/>
                  </a:lnTo>
                  <a:lnTo>
                    <a:pt x="10140" y="89871"/>
                  </a:lnTo>
                  <a:lnTo>
                    <a:pt x="0" y="130899"/>
                  </a:lnTo>
                  <a:lnTo>
                    <a:pt x="938" y="140707"/>
                  </a:lnTo>
                  <a:lnTo>
                    <a:pt x="4652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40">
              <a:extLst>
                <a:ext uri="{FF2B5EF4-FFF2-40B4-BE49-F238E27FC236}">
                  <a16:creationId xmlns:a16="http://schemas.microsoft.com/office/drawing/2014/main" xmlns="" id="{10FD0FCB-13A7-4273-A6CD-4A287D9781D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26522" y="4361910"/>
              <a:ext cx="105335" cy="275485"/>
            </a:xfrm>
            <a:custGeom>
              <a:avLst/>
              <a:gdLst/>
              <a:ahLst/>
              <a:cxnLst/>
              <a:rect l="0" t="0" r="0" b="0"/>
              <a:pathLst>
                <a:path w="105335" h="275485">
                  <a:moveTo>
                    <a:pt x="18928" y="114840"/>
                  </a:moveTo>
                  <a:lnTo>
                    <a:pt x="18928" y="114840"/>
                  </a:lnTo>
                  <a:lnTo>
                    <a:pt x="15557" y="118211"/>
                  </a:lnTo>
                  <a:lnTo>
                    <a:pt x="13901" y="123629"/>
                  </a:lnTo>
                  <a:lnTo>
                    <a:pt x="13871" y="132152"/>
                  </a:lnTo>
                  <a:lnTo>
                    <a:pt x="18123" y="172014"/>
                  </a:lnTo>
                  <a:lnTo>
                    <a:pt x="17358" y="216993"/>
                  </a:lnTo>
                  <a:lnTo>
                    <a:pt x="4601" y="264525"/>
                  </a:lnTo>
                  <a:lnTo>
                    <a:pt x="1278" y="275373"/>
                  </a:lnTo>
                  <a:lnTo>
                    <a:pt x="811" y="275484"/>
                  </a:lnTo>
                  <a:lnTo>
                    <a:pt x="0" y="255120"/>
                  </a:lnTo>
                  <a:lnTo>
                    <a:pt x="6657" y="218807"/>
                  </a:lnTo>
                  <a:lnTo>
                    <a:pt x="13709" y="180803"/>
                  </a:lnTo>
                  <a:lnTo>
                    <a:pt x="22253" y="137807"/>
                  </a:lnTo>
                  <a:lnTo>
                    <a:pt x="33105" y="97531"/>
                  </a:lnTo>
                  <a:lnTo>
                    <a:pt x="44985" y="64108"/>
                  </a:lnTo>
                  <a:lnTo>
                    <a:pt x="63116" y="18271"/>
                  </a:lnTo>
                  <a:lnTo>
                    <a:pt x="70552" y="6539"/>
                  </a:lnTo>
                  <a:lnTo>
                    <a:pt x="74511" y="2422"/>
                  </a:lnTo>
                  <a:lnTo>
                    <a:pt x="78561" y="384"/>
                  </a:lnTo>
                  <a:lnTo>
                    <a:pt x="86824" y="0"/>
                  </a:lnTo>
                  <a:lnTo>
                    <a:pt x="91003" y="3002"/>
                  </a:lnTo>
                  <a:lnTo>
                    <a:pt x="99409" y="13864"/>
                  </a:lnTo>
                  <a:lnTo>
                    <a:pt x="105334" y="39217"/>
                  </a:lnTo>
                  <a:lnTo>
                    <a:pt x="100346" y="69071"/>
                  </a:lnTo>
                  <a:lnTo>
                    <a:pt x="86561" y="93518"/>
                  </a:lnTo>
                  <a:lnTo>
                    <a:pt x="65700" y="114167"/>
                  </a:lnTo>
                  <a:lnTo>
                    <a:pt x="51710" y="121596"/>
                  </a:lnTo>
                  <a:lnTo>
                    <a:pt x="31628" y="127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41">
              <a:extLst>
                <a:ext uri="{FF2B5EF4-FFF2-40B4-BE49-F238E27FC236}">
                  <a16:creationId xmlns:a16="http://schemas.microsoft.com/office/drawing/2014/main" xmlns="" id="{8BD1811C-978D-4F6B-AC4D-1BBB2505D0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280400" y="4189504"/>
              <a:ext cx="120651" cy="20547"/>
            </a:xfrm>
            <a:custGeom>
              <a:avLst/>
              <a:gdLst/>
              <a:ahLst/>
              <a:cxnLst/>
              <a:rect l="0" t="0" r="0" b="0"/>
              <a:pathLst>
                <a:path w="120651" h="20547">
                  <a:moveTo>
                    <a:pt x="0" y="20546"/>
                  </a:moveTo>
                  <a:lnTo>
                    <a:pt x="0" y="20546"/>
                  </a:lnTo>
                  <a:lnTo>
                    <a:pt x="12209" y="8336"/>
                  </a:lnTo>
                  <a:lnTo>
                    <a:pt x="37249" y="152"/>
                  </a:lnTo>
                  <a:lnTo>
                    <a:pt x="74850" y="0"/>
                  </a:lnTo>
                  <a:lnTo>
                    <a:pt x="120650" y="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42">
              <a:extLst>
                <a:ext uri="{FF2B5EF4-FFF2-40B4-BE49-F238E27FC236}">
                  <a16:creationId xmlns:a16="http://schemas.microsoft.com/office/drawing/2014/main" xmlns="" id="{CB73EA9B-D8C6-46D6-AB3E-87F10F369AB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284929" y="4286250"/>
              <a:ext cx="135172" cy="22121"/>
            </a:xfrm>
            <a:custGeom>
              <a:avLst/>
              <a:gdLst/>
              <a:ahLst/>
              <a:cxnLst/>
              <a:rect l="0" t="0" r="0" b="0"/>
              <a:pathLst>
                <a:path w="135172" h="22121">
                  <a:moveTo>
                    <a:pt x="8171" y="12700"/>
                  </a:moveTo>
                  <a:lnTo>
                    <a:pt x="8171" y="12700"/>
                  </a:lnTo>
                  <a:lnTo>
                    <a:pt x="1429" y="16071"/>
                  </a:lnTo>
                  <a:lnTo>
                    <a:pt x="149" y="17769"/>
                  </a:lnTo>
                  <a:lnTo>
                    <a:pt x="0" y="19607"/>
                  </a:lnTo>
                  <a:lnTo>
                    <a:pt x="607" y="21538"/>
                  </a:lnTo>
                  <a:lnTo>
                    <a:pt x="3835" y="22120"/>
                  </a:lnTo>
                  <a:lnTo>
                    <a:pt x="50551" y="12852"/>
                  </a:lnTo>
                  <a:lnTo>
                    <a:pt x="82746" y="7358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643">
              <a:extLst>
                <a:ext uri="{FF2B5EF4-FFF2-40B4-BE49-F238E27FC236}">
                  <a16:creationId xmlns:a16="http://schemas.microsoft.com/office/drawing/2014/main" xmlns="" id="{D8FD6F94-B4A7-4367-9CBE-F30823C28B6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40860" y="3827286"/>
              <a:ext cx="240047" cy="947633"/>
            </a:xfrm>
            <a:custGeom>
              <a:avLst/>
              <a:gdLst/>
              <a:ahLst/>
              <a:cxnLst/>
              <a:rect l="0" t="0" r="0" b="0"/>
              <a:pathLst>
                <a:path w="240047" h="947633">
                  <a:moveTo>
                    <a:pt x="228490" y="46214"/>
                  </a:moveTo>
                  <a:lnTo>
                    <a:pt x="228490" y="46214"/>
                  </a:lnTo>
                  <a:lnTo>
                    <a:pt x="238616" y="24551"/>
                  </a:lnTo>
                  <a:lnTo>
                    <a:pt x="240046" y="16360"/>
                  </a:lnTo>
                  <a:lnTo>
                    <a:pt x="238800" y="9897"/>
                  </a:lnTo>
                  <a:lnTo>
                    <a:pt x="237480" y="7187"/>
                  </a:lnTo>
                  <a:lnTo>
                    <a:pt x="230369" y="2293"/>
                  </a:lnTo>
                  <a:lnTo>
                    <a:pt x="225510" y="0"/>
                  </a:lnTo>
                  <a:lnTo>
                    <a:pt x="201814" y="144"/>
                  </a:lnTo>
                  <a:lnTo>
                    <a:pt x="157838" y="7219"/>
                  </a:lnTo>
                  <a:lnTo>
                    <a:pt x="125162" y="18981"/>
                  </a:lnTo>
                  <a:lnTo>
                    <a:pt x="94550" y="39713"/>
                  </a:lnTo>
                  <a:lnTo>
                    <a:pt x="72152" y="65141"/>
                  </a:lnTo>
                  <a:lnTo>
                    <a:pt x="56971" y="100975"/>
                  </a:lnTo>
                  <a:lnTo>
                    <a:pt x="50424" y="133347"/>
                  </a:lnTo>
                  <a:lnTo>
                    <a:pt x="45162" y="170782"/>
                  </a:lnTo>
                  <a:lnTo>
                    <a:pt x="41177" y="212350"/>
                  </a:lnTo>
                  <a:lnTo>
                    <a:pt x="39406" y="259046"/>
                  </a:lnTo>
                  <a:lnTo>
                    <a:pt x="38934" y="285469"/>
                  </a:lnTo>
                  <a:lnTo>
                    <a:pt x="38619" y="313667"/>
                  </a:lnTo>
                  <a:lnTo>
                    <a:pt x="38409" y="343049"/>
                  </a:lnTo>
                  <a:lnTo>
                    <a:pt x="38974" y="371810"/>
                  </a:lnTo>
                  <a:lnTo>
                    <a:pt x="40057" y="400156"/>
                  </a:lnTo>
                  <a:lnTo>
                    <a:pt x="41484" y="428225"/>
                  </a:lnTo>
                  <a:lnTo>
                    <a:pt x="43142" y="456816"/>
                  </a:lnTo>
                  <a:lnTo>
                    <a:pt x="44952" y="485754"/>
                  </a:lnTo>
                  <a:lnTo>
                    <a:pt x="46865" y="514924"/>
                  </a:lnTo>
                  <a:lnTo>
                    <a:pt x="47434" y="542837"/>
                  </a:lnTo>
                  <a:lnTo>
                    <a:pt x="47108" y="569913"/>
                  </a:lnTo>
                  <a:lnTo>
                    <a:pt x="46185" y="596430"/>
                  </a:lnTo>
                  <a:lnTo>
                    <a:pt x="44865" y="621869"/>
                  </a:lnTo>
                  <a:lnTo>
                    <a:pt x="43279" y="646590"/>
                  </a:lnTo>
                  <a:lnTo>
                    <a:pt x="39634" y="694047"/>
                  </a:lnTo>
                  <a:lnTo>
                    <a:pt x="35663" y="738659"/>
                  </a:lnTo>
                  <a:lnTo>
                    <a:pt x="31547" y="778241"/>
                  </a:lnTo>
                  <a:lnTo>
                    <a:pt x="27365" y="814648"/>
                  </a:lnTo>
                  <a:lnTo>
                    <a:pt x="23155" y="849644"/>
                  </a:lnTo>
                  <a:lnTo>
                    <a:pt x="16818" y="890967"/>
                  </a:lnTo>
                  <a:lnTo>
                    <a:pt x="4123" y="937096"/>
                  </a:lnTo>
                  <a:lnTo>
                    <a:pt x="0" y="947632"/>
                  </a:lnTo>
                  <a:lnTo>
                    <a:pt x="3293" y="944460"/>
                  </a:lnTo>
                  <a:lnTo>
                    <a:pt x="45042" y="930197"/>
                  </a:lnTo>
                  <a:lnTo>
                    <a:pt x="79590" y="920243"/>
                  </a:lnTo>
                  <a:lnTo>
                    <a:pt x="123537" y="913218"/>
                  </a:lnTo>
                  <a:lnTo>
                    <a:pt x="163290" y="910117"/>
                  </a:lnTo>
                  <a:lnTo>
                    <a:pt x="209440" y="903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3644">
            <a:extLst>
              <a:ext uri="{FF2B5EF4-FFF2-40B4-BE49-F238E27FC236}">
                <a16:creationId xmlns:a16="http://schemas.microsoft.com/office/drawing/2014/main" xmlns="" id="{DEA41EFD-145B-42CF-B220-E0852F0FC0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737850" y="3729630"/>
            <a:ext cx="293794" cy="1153079"/>
          </a:xfrm>
          <a:custGeom>
            <a:avLst/>
            <a:gdLst/>
            <a:ahLst/>
            <a:cxnLst/>
            <a:rect l="0" t="0" r="0" b="0"/>
            <a:pathLst>
              <a:path w="293794" h="1153079">
                <a:moveTo>
                  <a:pt x="91780" y="16753"/>
                </a:moveTo>
                <a:lnTo>
                  <a:pt x="91780" y="16753"/>
                </a:lnTo>
                <a:lnTo>
                  <a:pt x="96278" y="15603"/>
                </a:lnTo>
                <a:lnTo>
                  <a:pt x="143767" y="5284"/>
                </a:lnTo>
                <a:lnTo>
                  <a:pt x="177726" y="1137"/>
                </a:lnTo>
                <a:lnTo>
                  <a:pt x="210928" y="0"/>
                </a:lnTo>
                <a:lnTo>
                  <a:pt x="255270" y="3326"/>
                </a:lnTo>
                <a:lnTo>
                  <a:pt x="277378" y="6852"/>
                </a:lnTo>
                <a:lnTo>
                  <a:pt x="284401" y="10191"/>
                </a:lnTo>
                <a:lnTo>
                  <a:pt x="289084" y="14534"/>
                </a:lnTo>
                <a:lnTo>
                  <a:pt x="292205" y="19546"/>
                </a:lnTo>
                <a:lnTo>
                  <a:pt x="293793" y="30759"/>
                </a:lnTo>
                <a:lnTo>
                  <a:pt x="288840" y="52736"/>
                </a:lnTo>
                <a:lnTo>
                  <a:pt x="280315" y="87234"/>
                </a:lnTo>
                <a:lnTo>
                  <a:pt x="273321" y="133204"/>
                </a:lnTo>
                <a:lnTo>
                  <a:pt x="268937" y="168763"/>
                </a:lnTo>
                <a:lnTo>
                  <a:pt x="264637" y="212789"/>
                </a:lnTo>
                <a:lnTo>
                  <a:pt x="263207" y="236383"/>
                </a:lnTo>
                <a:lnTo>
                  <a:pt x="262255" y="260578"/>
                </a:lnTo>
                <a:lnTo>
                  <a:pt x="261620" y="285175"/>
                </a:lnTo>
                <a:lnTo>
                  <a:pt x="262607" y="310745"/>
                </a:lnTo>
                <a:lnTo>
                  <a:pt x="264677" y="336965"/>
                </a:lnTo>
                <a:lnTo>
                  <a:pt x="267467" y="363617"/>
                </a:lnTo>
                <a:lnTo>
                  <a:pt x="270035" y="391262"/>
                </a:lnTo>
                <a:lnTo>
                  <a:pt x="272450" y="419570"/>
                </a:lnTo>
                <a:lnTo>
                  <a:pt x="274767" y="448320"/>
                </a:lnTo>
                <a:lnTo>
                  <a:pt x="275606" y="476659"/>
                </a:lnTo>
                <a:lnTo>
                  <a:pt x="275459" y="504724"/>
                </a:lnTo>
                <a:lnTo>
                  <a:pt x="274655" y="532605"/>
                </a:lnTo>
                <a:lnTo>
                  <a:pt x="273415" y="561071"/>
                </a:lnTo>
                <a:lnTo>
                  <a:pt x="271883" y="589926"/>
                </a:lnTo>
                <a:lnTo>
                  <a:pt x="270156" y="619041"/>
                </a:lnTo>
                <a:lnTo>
                  <a:pt x="267593" y="647623"/>
                </a:lnTo>
                <a:lnTo>
                  <a:pt x="264472" y="675850"/>
                </a:lnTo>
                <a:lnTo>
                  <a:pt x="260982" y="703840"/>
                </a:lnTo>
                <a:lnTo>
                  <a:pt x="257242" y="730966"/>
                </a:lnTo>
                <a:lnTo>
                  <a:pt x="253340" y="757518"/>
                </a:lnTo>
                <a:lnTo>
                  <a:pt x="249326" y="783685"/>
                </a:lnTo>
                <a:lnTo>
                  <a:pt x="241103" y="827812"/>
                </a:lnTo>
                <a:lnTo>
                  <a:pt x="233451" y="864827"/>
                </a:lnTo>
                <a:lnTo>
                  <a:pt x="225177" y="908056"/>
                </a:lnTo>
                <a:lnTo>
                  <a:pt x="217261" y="954310"/>
                </a:lnTo>
                <a:lnTo>
                  <a:pt x="212510" y="981603"/>
                </a:lnTo>
                <a:lnTo>
                  <a:pt x="216921" y="1020129"/>
                </a:lnTo>
                <a:lnTo>
                  <a:pt x="225876" y="1045562"/>
                </a:lnTo>
                <a:lnTo>
                  <a:pt x="228360" y="1088695"/>
                </a:lnTo>
                <a:lnTo>
                  <a:pt x="228595" y="1129732"/>
                </a:lnTo>
                <a:lnTo>
                  <a:pt x="226716" y="1134246"/>
                </a:lnTo>
                <a:lnTo>
                  <a:pt x="217044" y="1145903"/>
                </a:lnTo>
                <a:lnTo>
                  <a:pt x="206126" y="1150166"/>
                </a:lnTo>
                <a:lnTo>
                  <a:pt x="162916" y="1153078"/>
                </a:lnTo>
                <a:lnTo>
                  <a:pt x="116239" y="1151507"/>
                </a:lnTo>
                <a:lnTo>
                  <a:pt x="79883" y="1148392"/>
                </a:lnTo>
                <a:lnTo>
                  <a:pt x="40207" y="1144656"/>
                </a:lnTo>
                <a:lnTo>
                  <a:pt x="0" y="11408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Shape-3645">
            <a:extLst>
              <a:ext uri="{FF2B5EF4-FFF2-40B4-BE49-F238E27FC236}">
                <a16:creationId xmlns:a16="http://schemas.microsoft.com/office/drawing/2014/main" xmlns="" id="{4E66985F-2E6D-4080-BF31-7A9B7DCE8D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86850" y="3854450"/>
            <a:ext cx="38101" cy="203201"/>
          </a:xfrm>
          <a:custGeom>
            <a:avLst/>
            <a:gdLst/>
            <a:ahLst/>
            <a:cxnLst/>
            <a:rect l="0" t="0" r="0" b="0"/>
            <a:pathLst>
              <a:path w="38101" h="20320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6907" y="1881"/>
                </a:lnTo>
                <a:lnTo>
                  <a:pt x="8837" y="3371"/>
                </a:lnTo>
                <a:lnTo>
                  <a:pt x="14927" y="15580"/>
                </a:lnTo>
                <a:lnTo>
                  <a:pt x="23533" y="60526"/>
                </a:lnTo>
                <a:lnTo>
                  <a:pt x="24847" y="98132"/>
                </a:lnTo>
                <a:lnTo>
                  <a:pt x="25290" y="144973"/>
                </a:lnTo>
                <a:lnTo>
                  <a:pt x="27266" y="181290"/>
                </a:lnTo>
                <a:lnTo>
                  <a:pt x="32303" y="194121"/>
                </a:lnTo>
                <a:lnTo>
                  <a:pt x="3810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736">
            <a:extLst>
              <a:ext uri="{FF2B5EF4-FFF2-40B4-BE49-F238E27FC236}">
                <a16:creationId xmlns:a16="http://schemas.microsoft.com/office/drawing/2014/main" xmlns="" id="{83AE761B-2BEE-4E1C-AAA0-0CA106263D13}"/>
              </a:ext>
            </a:extLst>
          </p:cNvPr>
          <p:cNvGrpSpPr/>
          <p:nvPr/>
        </p:nvGrpSpPr>
        <p:grpSpPr>
          <a:xfrm>
            <a:off x="9721850" y="3816350"/>
            <a:ext cx="254001" cy="228601"/>
            <a:chOff x="9721850" y="3816350"/>
            <a:chExt cx="254001" cy="228601"/>
          </a:xfrm>
        </p:grpSpPr>
        <p:sp>
          <p:nvSpPr>
            <p:cNvPr id="139" name="SMARTInkShape-3646">
              <a:extLst>
                <a:ext uri="{FF2B5EF4-FFF2-40B4-BE49-F238E27FC236}">
                  <a16:creationId xmlns:a16="http://schemas.microsoft.com/office/drawing/2014/main" xmlns="" id="{C9A6D499-00F3-46B8-8195-5B842A9A165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79000" y="3841750"/>
              <a:ext cx="44451" cy="177801"/>
            </a:xfrm>
            <a:custGeom>
              <a:avLst/>
              <a:gdLst/>
              <a:ahLst/>
              <a:cxnLst/>
              <a:rect l="0" t="0" r="0" b="0"/>
              <a:pathLst>
                <a:path w="44451" h="1778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23764" y="15580"/>
                  </a:lnTo>
                  <a:lnTo>
                    <a:pt x="35243" y="49514"/>
                  </a:lnTo>
                  <a:lnTo>
                    <a:pt x="42422" y="94369"/>
                  </a:lnTo>
                  <a:lnTo>
                    <a:pt x="44049" y="137409"/>
                  </a:lnTo>
                  <a:lnTo>
                    <a:pt x="444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647">
              <a:extLst>
                <a:ext uri="{FF2B5EF4-FFF2-40B4-BE49-F238E27FC236}">
                  <a16:creationId xmlns:a16="http://schemas.microsoft.com/office/drawing/2014/main" xmlns="" id="{E965964C-6BB5-4255-91E1-C007907CBB2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721850" y="3816350"/>
              <a:ext cx="203201" cy="69851"/>
            </a:xfrm>
            <a:custGeom>
              <a:avLst/>
              <a:gdLst/>
              <a:ahLst/>
              <a:cxnLst/>
              <a:rect l="0" t="0" r="0" b="0"/>
              <a:pathLst>
                <a:path w="2032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3370" y="57640"/>
                  </a:lnTo>
                  <a:lnTo>
                    <a:pt x="22322" y="42713"/>
                  </a:lnTo>
                  <a:lnTo>
                    <a:pt x="57021" y="24885"/>
                  </a:lnTo>
                  <a:lnTo>
                    <a:pt x="88137" y="14352"/>
                  </a:lnTo>
                  <a:lnTo>
                    <a:pt x="135711" y="4253"/>
                  </a:lnTo>
                  <a:lnTo>
                    <a:pt x="182969" y="84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48">
              <a:extLst>
                <a:ext uri="{FF2B5EF4-FFF2-40B4-BE49-F238E27FC236}">
                  <a16:creationId xmlns:a16="http://schemas.microsoft.com/office/drawing/2014/main" xmlns="" id="{813B5095-262A-44A6-BEF8-7CDAEC118CA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56800" y="39624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4927" y="32603"/>
                  </a:lnTo>
                  <a:lnTo>
                    <a:pt x="15336" y="44829"/>
                  </a:lnTo>
                  <a:lnTo>
                    <a:pt x="14577" y="57319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738">
            <a:extLst>
              <a:ext uri="{FF2B5EF4-FFF2-40B4-BE49-F238E27FC236}">
                <a16:creationId xmlns:a16="http://schemas.microsoft.com/office/drawing/2014/main" xmlns="" id="{28CA7218-2ECB-48BD-BA25-EBE665016B32}"/>
              </a:ext>
            </a:extLst>
          </p:cNvPr>
          <p:cNvGrpSpPr/>
          <p:nvPr/>
        </p:nvGrpSpPr>
        <p:grpSpPr>
          <a:xfrm>
            <a:off x="10547765" y="3852629"/>
            <a:ext cx="272636" cy="281222"/>
            <a:chOff x="10547765" y="3852629"/>
            <a:chExt cx="272636" cy="281222"/>
          </a:xfrm>
        </p:grpSpPr>
        <p:sp>
          <p:nvSpPr>
            <p:cNvPr id="143" name="SMARTInkShape-3649">
              <a:extLst>
                <a:ext uri="{FF2B5EF4-FFF2-40B4-BE49-F238E27FC236}">
                  <a16:creationId xmlns:a16="http://schemas.microsoft.com/office/drawing/2014/main" xmlns="" id="{0B9B1C63-566E-44D6-8E67-A6F76E4B342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801350" y="40259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923" y="25334"/>
                  </a:lnTo>
                  <a:lnTo>
                    <a:pt x="5870" y="7292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650">
              <a:extLst>
                <a:ext uri="{FF2B5EF4-FFF2-40B4-BE49-F238E27FC236}">
                  <a16:creationId xmlns:a16="http://schemas.microsoft.com/office/drawing/2014/main" xmlns="" id="{9847DA6B-D497-4F2B-BE1F-A03E18D9D4B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547765" y="3852629"/>
              <a:ext cx="164145" cy="208803"/>
            </a:xfrm>
            <a:custGeom>
              <a:avLst/>
              <a:gdLst/>
              <a:ahLst/>
              <a:cxnLst/>
              <a:rect l="0" t="0" r="0" b="0"/>
              <a:pathLst>
                <a:path w="164145" h="208803">
                  <a:moveTo>
                    <a:pt x="5935" y="8171"/>
                  </a:moveTo>
                  <a:lnTo>
                    <a:pt x="5935" y="8171"/>
                  </a:lnTo>
                  <a:lnTo>
                    <a:pt x="9305" y="8171"/>
                  </a:lnTo>
                  <a:lnTo>
                    <a:pt x="12842" y="4408"/>
                  </a:lnTo>
                  <a:lnTo>
                    <a:pt x="16061" y="149"/>
                  </a:lnTo>
                  <a:lnTo>
                    <a:pt x="16919" y="0"/>
                  </a:lnTo>
                  <a:lnTo>
                    <a:pt x="17491" y="607"/>
                  </a:lnTo>
                  <a:lnTo>
                    <a:pt x="18534" y="45084"/>
                  </a:lnTo>
                  <a:lnTo>
                    <a:pt x="14827" y="78669"/>
                  </a:lnTo>
                  <a:lnTo>
                    <a:pt x="9181" y="114998"/>
                  </a:lnTo>
                  <a:lnTo>
                    <a:pt x="2742" y="161806"/>
                  </a:lnTo>
                  <a:lnTo>
                    <a:pt x="0" y="207518"/>
                  </a:lnTo>
                  <a:lnTo>
                    <a:pt x="568" y="208802"/>
                  </a:lnTo>
                  <a:lnTo>
                    <a:pt x="1652" y="207542"/>
                  </a:lnTo>
                  <a:lnTo>
                    <a:pt x="8460" y="186939"/>
                  </a:lnTo>
                  <a:lnTo>
                    <a:pt x="11949" y="142489"/>
                  </a:lnTo>
                  <a:lnTo>
                    <a:pt x="14017" y="134895"/>
                  </a:lnTo>
                  <a:lnTo>
                    <a:pt x="21095" y="126650"/>
                  </a:lnTo>
                  <a:lnTo>
                    <a:pt x="22391" y="125962"/>
                  </a:lnTo>
                  <a:lnTo>
                    <a:pt x="23256" y="126210"/>
                  </a:lnTo>
                  <a:lnTo>
                    <a:pt x="23832" y="127080"/>
                  </a:lnTo>
                  <a:lnTo>
                    <a:pt x="28236" y="128047"/>
                  </a:lnTo>
                  <a:lnTo>
                    <a:pt x="60276" y="128776"/>
                  </a:lnTo>
                  <a:lnTo>
                    <a:pt x="83577" y="118694"/>
                  </a:lnTo>
                  <a:lnTo>
                    <a:pt x="106080" y="95560"/>
                  </a:lnTo>
                  <a:lnTo>
                    <a:pt x="136306" y="51774"/>
                  </a:lnTo>
                  <a:lnTo>
                    <a:pt x="162860" y="4611"/>
                  </a:lnTo>
                  <a:lnTo>
                    <a:pt x="163468" y="5093"/>
                  </a:lnTo>
                  <a:lnTo>
                    <a:pt x="164144" y="9390"/>
                  </a:lnTo>
                  <a:lnTo>
                    <a:pt x="159170" y="56165"/>
                  </a:lnTo>
                  <a:lnTo>
                    <a:pt x="158582" y="95142"/>
                  </a:lnTo>
                  <a:lnTo>
                    <a:pt x="158408" y="134599"/>
                  </a:lnTo>
                  <a:lnTo>
                    <a:pt x="153986" y="177261"/>
                  </a:lnTo>
                  <a:lnTo>
                    <a:pt x="151985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3651">
            <a:extLst>
              <a:ext uri="{FF2B5EF4-FFF2-40B4-BE49-F238E27FC236}">
                <a16:creationId xmlns:a16="http://schemas.microsoft.com/office/drawing/2014/main" xmlns="" id="{5FE9F123-FB86-42DE-ACA0-3B60DA47F60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56699" y="4263542"/>
            <a:ext cx="12702" cy="130659"/>
          </a:xfrm>
          <a:custGeom>
            <a:avLst/>
            <a:gdLst/>
            <a:ahLst/>
            <a:cxnLst/>
            <a:rect l="0" t="0" r="0" b="0"/>
            <a:pathLst>
              <a:path w="12702" h="130659">
                <a:moveTo>
                  <a:pt x="1" y="3658"/>
                </a:moveTo>
                <a:lnTo>
                  <a:pt x="1" y="3658"/>
                </a:lnTo>
                <a:lnTo>
                  <a:pt x="0" y="287"/>
                </a:lnTo>
                <a:lnTo>
                  <a:pt x="706" y="0"/>
                </a:lnTo>
                <a:lnTo>
                  <a:pt x="3371" y="1562"/>
                </a:lnTo>
                <a:lnTo>
                  <a:pt x="8839" y="13150"/>
                </a:lnTo>
                <a:lnTo>
                  <a:pt x="11232" y="51942"/>
                </a:lnTo>
                <a:lnTo>
                  <a:pt x="8816" y="90088"/>
                </a:lnTo>
                <a:lnTo>
                  <a:pt x="12701" y="1306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740">
            <a:extLst>
              <a:ext uri="{FF2B5EF4-FFF2-40B4-BE49-F238E27FC236}">
                <a16:creationId xmlns:a16="http://schemas.microsoft.com/office/drawing/2014/main" xmlns="" id="{88679C5B-3785-4F53-B1BD-D6AA343D387F}"/>
              </a:ext>
            </a:extLst>
          </p:cNvPr>
          <p:cNvGrpSpPr/>
          <p:nvPr/>
        </p:nvGrpSpPr>
        <p:grpSpPr>
          <a:xfrm>
            <a:off x="9772650" y="4179783"/>
            <a:ext cx="285751" cy="201718"/>
            <a:chOff x="9772650" y="4179783"/>
            <a:chExt cx="285751" cy="201718"/>
          </a:xfrm>
        </p:grpSpPr>
        <p:sp>
          <p:nvSpPr>
            <p:cNvPr id="147" name="SMARTInkShape-3652">
              <a:extLst>
                <a:ext uri="{FF2B5EF4-FFF2-40B4-BE49-F238E27FC236}">
                  <a16:creationId xmlns:a16="http://schemas.microsoft.com/office/drawing/2014/main" xmlns="" id="{13B4461B-FEEA-4C0F-92C8-C86BAC63143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772650" y="4179783"/>
              <a:ext cx="222251" cy="23918"/>
            </a:xfrm>
            <a:custGeom>
              <a:avLst/>
              <a:gdLst/>
              <a:ahLst/>
              <a:cxnLst/>
              <a:rect l="0" t="0" r="0" b="0"/>
              <a:pathLst>
                <a:path w="222251" h="23918">
                  <a:moveTo>
                    <a:pt x="0" y="23917"/>
                  </a:moveTo>
                  <a:lnTo>
                    <a:pt x="0" y="23917"/>
                  </a:lnTo>
                  <a:lnTo>
                    <a:pt x="43369" y="11708"/>
                  </a:lnTo>
                  <a:lnTo>
                    <a:pt x="78777" y="6025"/>
                  </a:lnTo>
                  <a:lnTo>
                    <a:pt x="117563" y="1854"/>
                  </a:lnTo>
                  <a:lnTo>
                    <a:pt x="151263" y="0"/>
                  </a:lnTo>
                  <a:lnTo>
                    <a:pt x="194631" y="2327"/>
                  </a:lnTo>
                  <a:lnTo>
                    <a:pt x="222250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653">
              <a:extLst>
                <a:ext uri="{FF2B5EF4-FFF2-40B4-BE49-F238E27FC236}">
                  <a16:creationId xmlns:a16="http://schemas.microsoft.com/office/drawing/2014/main" xmlns="" id="{4DB06453-6C7D-41F5-9EA2-097A5663464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848850" y="42164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4363" y="17325"/>
                  </a:lnTo>
                  <a:lnTo>
                    <a:pt x="5958" y="61199"/>
                  </a:lnTo>
                  <a:lnTo>
                    <a:pt x="6233" y="99037"/>
                  </a:lnTo>
                  <a:lnTo>
                    <a:pt x="6328" y="140056"/>
                  </a:lnTo>
                  <a:lnTo>
                    <a:pt x="8221" y="152323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654">
              <a:extLst>
                <a:ext uri="{FF2B5EF4-FFF2-40B4-BE49-F238E27FC236}">
                  <a16:creationId xmlns:a16="http://schemas.microsoft.com/office/drawing/2014/main" xmlns="" id="{B0F8D28A-7452-4CF4-BE58-7B6CBE733CC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925932" y="4274093"/>
              <a:ext cx="132469" cy="93236"/>
            </a:xfrm>
            <a:custGeom>
              <a:avLst/>
              <a:gdLst/>
              <a:ahLst/>
              <a:cxnLst/>
              <a:rect l="0" t="0" r="0" b="0"/>
              <a:pathLst>
                <a:path w="132469" h="93236">
                  <a:moveTo>
                    <a:pt x="5468" y="18507"/>
                  </a:moveTo>
                  <a:lnTo>
                    <a:pt x="5468" y="18507"/>
                  </a:lnTo>
                  <a:lnTo>
                    <a:pt x="0" y="18507"/>
                  </a:lnTo>
                  <a:lnTo>
                    <a:pt x="23021" y="2206"/>
                  </a:lnTo>
                  <a:lnTo>
                    <a:pt x="39640" y="0"/>
                  </a:lnTo>
                  <a:lnTo>
                    <a:pt x="56987" y="1499"/>
                  </a:lnTo>
                  <a:lnTo>
                    <a:pt x="63096" y="2935"/>
                  </a:lnTo>
                  <a:lnTo>
                    <a:pt x="67170" y="6009"/>
                  </a:lnTo>
                  <a:lnTo>
                    <a:pt x="71697" y="15068"/>
                  </a:lnTo>
                  <a:lnTo>
                    <a:pt x="74244" y="32070"/>
                  </a:lnTo>
                  <a:lnTo>
                    <a:pt x="71079" y="44290"/>
                  </a:lnTo>
                  <a:lnTo>
                    <a:pt x="51424" y="84583"/>
                  </a:lnTo>
                  <a:lnTo>
                    <a:pt x="50588" y="89737"/>
                  </a:lnTo>
                  <a:lnTo>
                    <a:pt x="51775" y="91394"/>
                  </a:lnTo>
                  <a:lnTo>
                    <a:pt x="56859" y="93235"/>
                  </a:lnTo>
                  <a:lnTo>
                    <a:pt x="103501" y="84495"/>
                  </a:lnTo>
                  <a:lnTo>
                    <a:pt x="132468" y="8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741">
            <a:extLst>
              <a:ext uri="{FF2B5EF4-FFF2-40B4-BE49-F238E27FC236}">
                <a16:creationId xmlns:a16="http://schemas.microsoft.com/office/drawing/2014/main" xmlns="" id="{B0DDF6E3-0A29-4CFC-BE24-8C5A153EBFB8}"/>
              </a:ext>
            </a:extLst>
          </p:cNvPr>
          <p:cNvGrpSpPr/>
          <p:nvPr/>
        </p:nvGrpSpPr>
        <p:grpSpPr>
          <a:xfrm>
            <a:off x="10547350" y="4201933"/>
            <a:ext cx="273051" cy="190544"/>
            <a:chOff x="10547350" y="4201933"/>
            <a:chExt cx="273051" cy="190544"/>
          </a:xfrm>
        </p:grpSpPr>
        <p:sp>
          <p:nvSpPr>
            <p:cNvPr id="151" name="SMARTInkShape-3655">
              <a:extLst>
                <a:ext uri="{FF2B5EF4-FFF2-40B4-BE49-F238E27FC236}">
                  <a16:creationId xmlns:a16="http://schemas.microsoft.com/office/drawing/2014/main" xmlns="" id="{24CBA452-ADC8-43C4-A202-10EBEC05E94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560050" y="4216400"/>
              <a:ext cx="12546" cy="158751"/>
            </a:xfrm>
            <a:custGeom>
              <a:avLst/>
              <a:gdLst/>
              <a:ahLst/>
              <a:cxnLst/>
              <a:rect l="0" t="0" r="0" b="0"/>
              <a:pathLst>
                <a:path w="12546" h="158751">
                  <a:moveTo>
                    <a:pt x="0" y="0"/>
                  </a:moveTo>
                  <a:lnTo>
                    <a:pt x="0" y="0"/>
                  </a:lnTo>
                  <a:lnTo>
                    <a:pt x="1411" y="16620"/>
                  </a:lnTo>
                  <a:lnTo>
                    <a:pt x="10052" y="54292"/>
                  </a:lnTo>
                  <a:lnTo>
                    <a:pt x="11915" y="89935"/>
                  </a:lnTo>
                  <a:lnTo>
                    <a:pt x="12545" y="133162"/>
                  </a:lnTo>
                  <a:lnTo>
                    <a:pt x="10750" y="145731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656">
              <a:extLst>
                <a:ext uri="{FF2B5EF4-FFF2-40B4-BE49-F238E27FC236}">
                  <a16:creationId xmlns:a16="http://schemas.microsoft.com/office/drawing/2014/main" xmlns="" id="{3365204D-B68C-42EE-8E45-CA735245616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547350" y="4201933"/>
              <a:ext cx="145805" cy="166868"/>
            </a:xfrm>
            <a:custGeom>
              <a:avLst/>
              <a:gdLst/>
              <a:ahLst/>
              <a:cxnLst/>
              <a:rect l="0" t="0" r="0" b="0"/>
              <a:pathLst>
                <a:path w="145805" h="166868">
                  <a:moveTo>
                    <a:pt x="0" y="109717"/>
                  </a:moveTo>
                  <a:lnTo>
                    <a:pt x="0" y="109717"/>
                  </a:lnTo>
                  <a:lnTo>
                    <a:pt x="5467" y="89944"/>
                  </a:lnTo>
                  <a:lnTo>
                    <a:pt x="7879" y="88068"/>
                  </a:lnTo>
                  <a:lnTo>
                    <a:pt x="20679" y="85429"/>
                  </a:lnTo>
                  <a:lnTo>
                    <a:pt x="64586" y="77474"/>
                  </a:lnTo>
                  <a:lnTo>
                    <a:pt x="100952" y="66032"/>
                  </a:lnTo>
                  <a:lnTo>
                    <a:pt x="115658" y="56435"/>
                  </a:lnTo>
                  <a:lnTo>
                    <a:pt x="131870" y="37250"/>
                  </a:lnTo>
                  <a:lnTo>
                    <a:pt x="141849" y="17455"/>
                  </a:lnTo>
                  <a:lnTo>
                    <a:pt x="145497" y="174"/>
                  </a:lnTo>
                  <a:lnTo>
                    <a:pt x="145681" y="0"/>
                  </a:lnTo>
                  <a:lnTo>
                    <a:pt x="145804" y="588"/>
                  </a:lnTo>
                  <a:lnTo>
                    <a:pt x="137189" y="38292"/>
                  </a:lnTo>
                  <a:lnTo>
                    <a:pt x="125380" y="85260"/>
                  </a:lnTo>
                  <a:lnTo>
                    <a:pt x="121585" y="129658"/>
                  </a:lnTo>
                  <a:lnTo>
                    <a:pt x="120650" y="16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657">
              <a:extLst>
                <a:ext uri="{FF2B5EF4-FFF2-40B4-BE49-F238E27FC236}">
                  <a16:creationId xmlns:a16="http://schemas.microsoft.com/office/drawing/2014/main" xmlns="" id="{C8659CD3-9FA6-477D-ABA2-46AAC7C912F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731500" y="4315773"/>
              <a:ext cx="88901" cy="76704"/>
            </a:xfrm>
            <a:custGeom>
              <a:avLst/>
              <a:gdLst/>
              <a:ahLst/>
              <a:cxnLst/>
              <a:rect l="0" t="0" r="0" b="0"/>
              <a:pathLst>
                <a:path w="88901" h="76704">
                  <a:moveTo>
                    <a:pt x="0" y="14927"/>
                  </a:moveTo>
                  <a:lnTo>
                    <a:pt x="0" y="14927"/>
                  </a:lnTo>
                  <a:lnTo>
                    <a:pt x="3370" y="11556"/>
                  </a:lnTo>
                  <a:lnTo>
                    <a:pt x="38071" y="0"/>
                  </a:lnTo>
                  <a:lnTo>
                    <a:pt x="42313" y="37"/>
                  </a:lnTo>
                  <a:lnTo>
                    <a:pt x="45142" y="1472"/>
                  </a:lnTo>
                  <a:lnTo>
                    <a:pt x="47028" y="3840"/>
                  </a:lnTo>
                  <a:lnTo>
                    <a:pt x="47580" y="6831"/>
                  </a:lnTo>
                  <a:lnTo>
                    <a:pt x="46312" y="13915"/>
                  </a:lnTo>
                  <a:lnTo>
                    <a:pt x="22897" y="52634"/>
                  </a:lnTo>
                  <a:lnTo>
                    <a:pt x="10036" y="69700"/>
                  </a:lnTo>
                  <a:lnTo>
                    <a:pt x="8807" y="72609"/>
                  </a:lnTo>
                  <a:lnTo>
                    <a:pt x="9400" y="74548"/>
                  </a:lnTo>
                  <a:lnTo>
                    <a:pt x="11206" y="75841"/>
                  </a:lnTo>
                  <a:lnTo>
                    <a:pt x="13821" y="76703"/>
                  </a:lnTo>
                  <a:lnTo>
                    <a:pt x="57314" y="72808"/>
                  </a:lnTo>
                  <a:lnTo>
                    <a:pt x="88900" y="72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42">
            <a:extLst>
              <a:ext uri="{FF2B5EF4-FFF2-40B4-BE49-F238E27FC236}">
                <a16:creationId xmlns:a16="http://schemas.microsoft.com/office/drawing/2014/main" xmlns="" id="{67E73C9C-FB48-494C-97E1-895616E7DF9A}"/>
              </a:ext>
            </a:extLst>
          </p:cNvPr>
          <p:cNvGrpSpPr/>
          <p:nvPr/>
        </p:nvGrpSpPr>
        <p:grpSpPr>
          <a:xfrm>
            <a:off x="9150350" y="4508500"/>
            <a:ext cx="57151" cy="342901"/>
            <a:chOff x="9150350" y="4508500"/>
            <a:chExt cx="57151" cy="342901"/>
          </a:xfrm>
        </p:grpSpPr>
        <p:sp>
          <p:nvSpPr>
            <p:cNvPr id="155" name="SMARTInkShape-3658">
              <a:extLst>
                <a:ext uri="{FF2B5EF4-FFF2-40B4-BE49-F238E27FC236}">
                  <a16:creationId xmlns:a16="http://schemas.microsoft.com/office/drawing/2014/main" xmlns="" id="{C259BC34-B51B-4D3C-A8CE-8937F932EBB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182100" y="45085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59">
              <a:extLst>
                <a:ext uri="{FF2B5EF4-FFF2-40B4-BE49-F238E27FC236}">
                  <a16:creationId xmlns:a16="http://schemas.microsoft.com/office/drawing/2014/main" xmlns="" id="{350FE717-9DC5-4699-8918-801AF713DE2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182100" y="4587679"/>
              <a:ext cx="25401" cy="9722"/>
            </a:xfrm>
            <a:custGeom>
              <a:avLst/>
              <a:gdLst/>
              <a:ahLst/>
              <a:cxnLst/>
              <a:rect l="0" t="0" r="0" b="0"/>
              <a:pathLst>
                <a:path w="25401" h="9722">
                  <a:moveTo>
                    <a:pt x="0" y="3371"/>
                  </a:moveTo>
                  <a:lnTo>
                    <a:pt x="0" y="3371"/>
                  </a:lnTo>
                  <a:lnTo>
                    <a:pt x="8837" y="3371"/>
                  </a:lnTo>
                  <a:lnTo>
                    <a:pt x="12865" y="1489"/>
                  </a:lnTo>
                  <a:lnTo>
                    <a:pt x="14927" y="0"/>
                  </a:lnTo>
                  <a:lnTo>
                    <a:pt x="17007" y="418"/>
                  </a:lnTo>
                  <a:lnTo>
                    <a:pt x="254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60">
              <a:extLst>
                <a:ext uri="{FF2B5EF4-FFF2-40B4-BE49-F238E27FC236}">
                  <a16:creationId xmlns:a16="http://schemas.microsoft.com/office/drawing/2014/main" xmlns="" id="{46AFFCC0-557B-40E4-AA40-E3DC153E1A5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150350" y="4719815"/>
              <a:ext cx="34404" cy="131586"/>
            </a:xfrm>
            <a:custGeom>
              <a:avLst/>
              <a:gdLst/>
              <a:ahLst/>
              <a:cxnLst/>
              <a:rect l="0" t="0" r="0" b="0"/>
              <a:pathLst>
                <a:path w="34404" h="1315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7" y="0"/>
                  </a:lnTo>
                  <a:lnTo>
                    <a:pt x="11537" y="823"/>
                  </a:lnTo>
                  <a:lnTo>
                    <a:pt x="18297" y="5500"/>
                  </a:lnTo>
                  <a:lnTo>
                    <a:pt x="26667" y="26179"/>
                  </a:lnTo>
                  <a:lnTo>
                    <a:pt x="34403" y="65478"/>
                  </a:lnTo>
                  <a:lnTo>
                    <a:pt x="30601" y="107630"/>
                  </a:lnTo>
                  <a:lnTo>
                    <a:pt x="2540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743">
            <a:extLst>
              <a:ext uri="{FF2B5EF4-FFF2-40B4-BE49-F238E27FC236}">
                <a16:creationId xmlns:a16="http://schemas.microsoft.com/office/drawing/2014/main" xmlns="" id="{1ABE91D9-E54D-4D12-B8F1-DD3B37F3661C}"/>
              </a:ext>
            </a:extLst>
          </p:cNvPr>
          <p:cNvGrpSpPr/>
          <p:nvPr/>
        </p:nvGrpSpPr>
        <p:grpSpPr>
          <a:xfrm>
            <a:off x="9837032" y="4635500"/>
            <a:ext cx="270515" cy="263915"/>
            <a:chOff x="9837032" y="4635500"/>
            <a:chExt cx="270515" cy="263915"/>
          </a:xfrm>
        </p:grpSpPr>
        <p:sp>
          <p:nvSpPr>
            <p:cNvPr id="159" name="SMARTInkShape-3661">
              <a:extLst>
                <a:ext uri="{FF2B5EF4-FFF2-40B4-BE49-F238E27FC236}">
                  <a16:creationId xmlns:a16="http://schemas.microsoft.com/office/drawing/2014/main" xmlns="" id="{2DE47CF4-7211-495D-B513-06D6DF5AE9D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912349" y="4642733"/>
              <a:ext cx="25402" cy="202318"/>
            </a:xfrm>
            <a:custGeom>
              <a:avLst/>
              <a:gdLst/>
              <a:ahLst/>
              <a:cxnLst/>
              <a:rect l="0" t="0" r="0" b="0"/>
              <a:pathLst>
                <a:path w="25402" h="2023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41290"/>
                  </a:lnTo>
                  <a:lnTo>
                    <a:pt x="5469" y="83266"/>
                  </a:lnTo>
                  <a:lnTo>
                    <a:pt x="12832" y="124709"/>
                  </a:lnTo>
                  <a:lnTo>
                    <a:pt x="22186" y="170158"/>
                  </a:lnTo>
                  <a:lnTo>
                    <a:pt x="25401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62">
              <a:extLst>
                <a:ext uri="{FF2B5EF4-FFF2-40B4-BE49-F238E27FC236}">
                  <a16:creationId xmlns:a16="http://schemas.microsoft.com/office/drawing/2014/main" xmlns="" id="{DC879147-88FC-430E-9E8E-2C1E5C55200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37032" y="4635500"/>
              <a:ext cx="189619" cy="44451"/>
            </a:xfrm>
            <a:custGeom>
              <a:avLst/>
              <a:gdLst/>
              <a:ahLst/>
              <a:cxnLst/>
              <a:rect l="0" t="0" r="0" b="0"/>
              <a:pathLst>
                <a:path w="18961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44450"/>
                  </a:lnTo>
                  <a:lnTo>
                    <a:pt x="39194" y="28870"/>
                  </a:lnTo>
                  <a:lnTo>
                    <a:pt x="71022" y="19652"/>
                  </a:lnTo>
                  <a:lnTo>
                    <a:pt x="106570" y="11556"/>
                  </a:lnTo>
                  <a:lnTo>
                    <a:pt x="151527" y="3738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63">
              <a:extLst>
                <a:ext uri="{FF2B5EF4-FFF2-40B4-BE49-F238E27FC236}">
                  <a16:creationId xmlns:a16="http://schemas.microsoft.com/office/drawing/2014/main" xmlns="" id="{D98334C5-A9FB-4EDE-A431-80CB26F4CE9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013950" y="4803895"/>
              <a:ext cx="93597" cy="95520"/>
            </a:xfrm>
            <a:custGeom>
              <a:avLst/>
              <a:gdLst/>
              <a:ahLst/>
              <a:cxnLst/>
              <a:rect l="0" t="0" r="0" b="0"/>
              <a:pathLst>
                <a:path w="93597" h="95520">
                  <a:moveTo>
                    <a:pt x="0" y="15755"/>
                  </a:moveTo>
                  <a:lnTo>
                    <a:pt x="0" y="15755"/>
                  </a:lnTo>
                  <a:lnTo>
                    <a:pt x="6741" y="15755"/>
                  </a:lnTo>
                  <a:lnTo>
                    <a:pt x="8727" y="16460"/>
                  </a:lnTo>
                  <a:lnTo>
                    <a:pt x="10052" y="17636"/>
                  </a:lnTo>
                  <a:lnTo>
                    <a:pt x="15548" y="31335"/>
                  </a:lnTo>
                  <a:lnTo>
                    <a:pt x="18012" y="48358"/>
                  </a:lnTo>
                  <a:lnTo>
                    <a:pt x="6760" y="91286"/>
                  </a:lnTo>
                  <a:lnTo>
                    <a:pt x="5213" y="93626"/>
                  </a:lnTo>
                  <a:lnTo>
                    <a:pt x="3022" y="95519"/>
                  </a:lnTo>
                  <a:lnTo>
                    <a:pt x="4401" y="94010"/>
                  </a:lnTo>
                  <a:lnTo>
                    <a:pt x="18389" y="53411"/>
                  </a:lnTo>
                  <a:lnTo>
                    <a:pt x="39223" y="19613"/>
                  </a:lnTo>
                  <a:lnTo>
                    <a:pt x="56777" y="4120"/>
                  </a:lnTo>
                  <a:lnTo>
                    <a:pt x="66626" y="0"/>
                  </a:lnTo>
                  <a:lnTo>
                    <a:pt x="71228" y="313"/>
                  </a:lnTo>
                  <a:lnTo>
                    <a:pt x="80104" y="4423"/>
                  </a:lnTo>
                  <a:lnTo>
                    <a:pt x="86873" y="14717"/>
                  </a:lnTo>
                  <a:lnTo>
                    <a:pt x="92768" y="34497"/>
                  </a:lnTo>
                  <a:lnTo>
                    <a:pt x="93596" y="40950"/>
                  </a:lnTo>
                  <a:lnTo>
                    <a:pt x="82550" y="7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744">
            <a:extLst>
              <a:ext uri="{FF2B5EF4-FFF2-40B4-BE49-F238E27FC236}">
                <a16:creationId xmlns:a16="http://schemas.microsoft.com/office/drawing/2014/main" xmlns="" id="{786C9FA3-4D21-46D1-B7CF-CC67FD0B6591}"/>
              </a:ext>
            </a:extLst>
          </p:cNvPr>
          <p:cNvGrpSpPr/>
          <p:nvPr/>
        </p:nvGrpSpPr>
        <p:grpSpPr>
          <a:xfrm>
            <a:off x="10560050" y="4625779"/>
            <a:ext cx="229130" cy="193872"/>
            <a:chOff x="10560050" y="4625779"/>
            <a:chExt cx="229130" cy="193872"/>
          </a:xfrm>
        </p:grpSpPr>
        <p:sp>
          <p:nvSpPr>
            <p:cNvPr id="163" name="SMARTInkShape-3664">
              <a:extLst>
                <a:ext uri="{FF2B5EF4-FFF2-40B4-BE49-F238E27FC236}">
                  <a16:creationId xmlns:a16="http://schemas.microsoft.com/office/drawing/2014/main" xmlns="" id="{C99E81E2-B435-4C17-AA5B-F3837EC1C5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566400" y="4626865"/>
              <a:ext cx="129509" cy="148336"/>
            </a:xfrm>
            <a:custGeom>
              <a:avLst/>
              <a:gdLst/>
              <a:ahLst/>
              <a:cxnLst/>
              <a:rect l="0" t="0" r="0" b="0"/>
              <a:pathLst>
                <a:path w="129509" h="148336">
                  <a:moveTo>
                    <a:pt x="0" y="148335"/>
                  </a:moveTo>
                  <a:lnTo>
                    <a:pt x="0" y="148335"/>
                  </a:lnTo>
                  <a:lnTo>
                    <a:pt x="8838" y="114256"/>
                  </a:lnTo>
                  <a:lnTo>
                    <a:pt x="18298" y="100216"/>
                  </a:lnTo>
                  <a:lnTo>
                    <a:pt x="24124" y="95199"/>
                  </a:lnTo>
                  <a:lnTo>
                    <a:pt x="40885" y="87350"/>
                  </a:lnTo>
                  <a:lnTo>
                    <a:pt x="53115" y="84169"/>
                  </a:lnTo>
                  <a:lnTo>
                    <a:pt x="77481" y="63886"/>
                  </a:lnTo>
                  <a:lnTo>
                    <a:pt x="114950" y="16873"/>
                  </a:lnTo>
                  <a:lnTo>
                    <a:pt x="129508" y="0"/>
                  </a:lnTo>
                  <a:lnTo>
                    <a:pt x="129377" y="56"/>
                  </a:lnTo>
                  <a:lnTo>
                    <a:pt x="128584" y="799"/>
                  </a:lnTo>
                  <a:lnTo>
                    <a:pt x="123767" y="44249"/>
                  </a:lnTo>
                  <a:lnTo>
                    <a:pt x="118202" y="79630"/>
                  </a:lnTo>
                  <a:lnTo>
                    <a:pt x="115071" y="125277"/>
                  </a:lnTo>
                  <a:lnTo>
                    <a:pt x="114300" y="141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65">
              <a:extLst>
                <a:ext uri="{FF2B5EF4-FFF2-40B4-BE49-F238E27FC236}">
                  <a16:creationId xmlns:a16="http://schemas.microsoft.com/office/drawing/2014/main" xmlns="" id="{91F43130-CECF-4700-9934-F98461CE85C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60050" y="4625779"/>
              <a:ext cx="24280" cy="162122"/>
            </a:xfrm>
            <a:custGeom>
              <a:avLst/>
              <a:gdLst/>
              <a:ahLst/>
              <a:cxnLst/>
              <a:rect l="0" t="0" r="0" b="0"/>
              <a:pathLst>
                <a:path w="24280" h="1621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418"/>
                  </a:lnTo>
                  <a:lnTo>
                    <a:pt x="8838" y="4645"/>
                  </a:lnTo>
                  <a:lnTo>
                    <a:pt x="20665" y="39841"/>
                  </a:lnTo>
                  <a:lnTo>
                    <a:pt x="23997" y="78775"/>
                  </a:lnTo>
                  <a:lnTo>
                    <a:pt x="24279" y="116729"/>
                  </a:lnTo>
                  <a:lnTo>
                    <a:pt x="1905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66">
              <a:extLst>
                <a:ext uri="{FF2B5EF4-FFF2-40B4-BE49-F238E27FC236}">
                  <a16:creationId xmlns:a16="http://schemas.microsoft.com/office/drawing/2014/main" xmlns="" id="{3D46573A-7D22-4504-AB3A-BF766E5389D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712450" y="4740009"/>
              <a:ext cx="76730" cy="79642"/>
            </a:xfrm>
            <a:custGeom>
              <a:avLst/>
              <a:gdLst/>
              <a:ahLst/>
              <a:cxnLst/>
              <a:rect l="0" t="0" r="0" b="0"/>
              <a:pathLst>
                <a:path w="76730" h="79642">
                  <a:moveTo>
                    <a:pt x="0" y="28841"/>
                  </a:moveTo>
                  <a:lnTo>
                    <a:pt x="0" y="28841"/>
                  </a:lnTo>
                  <a:lnTo>
                    <a:pt x="3370" y="28841"/>
                  </a:lnTo>
                  <a:lnTo>
                    <a:pt x="6907" y="32604"/>
                  </a:lnTo>
                  <a:lnTo>
                    <a:pt x="8838" y="35583"/>
                  </a:lnTo>
                  <a:lnTo>
                    <a:pt x="9420" y="38980"/>
                  </a:lnTo>
                  <a:lnTo>
                    <a:pt x="6456" y="68970"/>
                  </a:lnTo>
                  <a:lnTo>
                    <a:pt x="6421" y="68999"/>
                  </a:lnTo>
                  <a:lnTo>
                    <a:pt x="6398" y="68313"/>
                  </a:lnTo>
                  <a:lnTo>
                    <a:pt x="12840" y="55662"/>
                  </a:lnTo>
                  <a:lnTo>
                    <a:pt x="49298" y="11818"/>
                  </a:lnTo>
                  <a:lnTo>
                    <a:pt x="61174" y="1454"/>
                  </a:lnTo>
                  <a:lnTo>
                    <a:pt x="64065" y="0"/>
                  </a:lnTo>
                  <a:lnTo>
                    <a:pt x="67404" y="441"/>
                  </a:lnTo>
                  <a:lnTo>
                    <a:pt x="74878" y="4695"/>
                  </a:lnTo>
                  <a:lnTo>
                    <a:pt x="76729" y="9216"/>
                  </a:lnTo>
                  <a:lnTo>
                    <a:pt x="75634" y="44089"/>
                  </a:lnTo>
                  <a:lnTo>
                    <a:pt x="69321" y="68568"/>
                  </a:lnTo>
                  <a:lnTo>
                    <a:pt x="63500" y="7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3667">
            <a:extLst>
              <a:ext uri="{FF2B5EF4-FFF2-40B4-BE49-F238E27FC236}">
                <a16:creationId xmlns:a16="http://schemas.microsoft.com/office/drawing/2014/main" xmlns="" id="{82ABFF9E-4817-4C46-A127-1084645E25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57400" y="5551275"/>
            <a:ext cx="2660651" cy="16538"/>
          </a:xfrm>
          <a:custGeom>
            <a:avLst/>
            <a:gdLst/>
            <a:ahLst/>
            <a:cxnLst/>
            <a:rect l="0" t="0" r="0" b="0"/>
            <a:pathLst>
              <a:path w="2660651" h="16538">
                <a:moveTo>
                  <a:pt x="0" y="11325"/>
                </a:moveTo>
                <a:lnTo>
                  <a:pt x="0" y="11325"/>
                </a:lnTo>
                <a:lnTo>
                  <a:pt x="0" y="7954"/>
                </a:lnTo>
                <a:lnTo>
                  <a:pt x="1411" y="6961"/>
                </a:lnTo>
                <a:lnTo>
                  <a:pt x="6742" y="5858"/>
                </a:lnTo>
                <a:lnTo>
                  <a:pt x="43351" y="5855"/>
                </a:lnTo>
                <a:lnTo>
                  <a:pt x="71949" y="8423"/>
                </a:lnTo>
                <a:lnTo>
                  <a:pt x="116644" y="11917"/>
                </a:lnTo>
                <a:lnTo>
                  <a:pt x="143379" y="13836"/>
                </a:lnTo>
                <a:lnTo>
                  <a:pt x="180958" y="15115"/>
                </a:lnTo>
                <a:lnTo>
                  <a:pt x="225767" y="15969"/>
                </a:lnTo>
                <a:lnTo>
                  <a:pt x="275394" y="16537"/>
                </a:lnTo>
                <a:lnTo>
                  <a:pt x="336702" y="15505"/>
                </a:lnTo>
                <a:lnTo>
                  <a:pt x="405796" y="13406"/>
                </a:lnTo>
                <a:lnTo>
                  <a:pt x="480081" y="10595"/>
                </a:lnTo>
                <a:lnTo>
                  <a:pt x="561354" y="8017"/>
                </a:lnTo>
                <a:lnTo>
                  <a:pt x="647286" y="5592"/>
                </a:lnTo>
                <a:lnTo>
                  <a:pt x="736324" y="3269"/>
                </a:lnTo>
                <a:lnTo>
                  <a:pt x="830961" y="1721"/>
                </a:lnTo>
                <a:lnTo>
                  <a:pt x="929329" y="689"/>
                </a:lnTo>
                <a:lnTo>
                  <a:pt x="1030186" y="0"/>
                </a:lnTo>
                <a:lnTo>
                  <a:pt x="1135524" y="248"/>
                </a:lnTo>
                <a:lnTo>
                  <a:pt x="1243849" y="1118"/>
                </a:lnTo>
                <a:lnTo>
                  <a:pt x="1354166" y="2403"/>
                </a:lnTo>
                <a:lnTo>
                  <a:pt x="1464400" y="3966"/>
                </a:lnTo>
                <a:lnTo>
                  <a:pt x="1574578" y="5714"/>
                </a:lnTo>
                <a:lnTo>
                  <a:pt x="1684718" y="7584"/>
                </a:lnTo>
                <a:lnTo>
                  <a:pt x="1790601" y="8831"/>
                </a:lnTo>
                <a:lnTo>
                  <a:pt x="1893645" y="9662"/>
                </a:lnTo>
                <a:lnTo>
                  <a:pt x="1994797" y="10216"/>
                </a:lnTo>
                <a:lnTo>
                  <a:pt x="2090453" y="10586"/>
                </a:lnTo>
                <a:lnTo>
                  <a:pt x="2182447" y="10832"/>
                </a:lnTo>
                <a:lnTo>
                  <a:pt x="2271997" y="10996"/>
                </a:lnTo>
                <a:lnTo>
                  <a:pt x="2349337" y="11106"/>
                </a:lnTo>
                <a:lnTo>
                  <a:pt x="2418536" y="11179"/>
                </a:lnTo>
                <a:lnTo>
                  <a:pt x="2482307" y="11228"/>
                </a:lnTo>
                <a:lnTo>
                  <a:pt x="2530466" y="10555"/>
                </a:lnTo>
                <a:lnTo>
                  <a:pt x="2568216" y="9401"/>
                </a:lnTo>
                <a:lnTo>
                  <a:pt x="2599027" y="7925"/>
                </a:lnTo>
                <a:lnTo>
                  <a:pt x="2660650" y="4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746">
            <a:extLst>
              <a:ext uri="{FF2B5EF4-FFF2-40B4-BE49-F238E27FC236}">
                <a16:creationId xmlns:a16="http://schemas.microsoft.com/office/drawing/2014/main" xmlns="" id="{85804EB5-C753-425F-98FB-989C6D0DDF17}"/>
              </a:ext>
            </a:extLst>
          </p:cNvPr>
          <p:cNvGrpSpPr/>
          <p:nvPr/>
        </p:nvGrpSpPr>
        <p:grpSpPr>
          <a:xfrm>
            <a:off x="2627172" y="5885141"/>
            <a:ext cx="313425" cy="388660"/>
            <a:chOff x="2627172" y="5885141"/>
            <a:chExt cx="313425" cy="388660"/>
          </a:xfrm>
        </p:grpSpPr>
        <p:sp>
          <p:nvSpPr>
            <p:cNvPr id="168" name="SMARTInkShape-3668">
              <a:extLst>
                <a:ext uri="{FF2B5EF4-FFF2-40B4-BE49-F238E27FC236}">
                  <a16:creationId xmlns:a16="http://schemas.microsoft.com/office/drawing/2014/main" xmlns="" id="{86AF222F-DE88-4B83-A7BC-A28A518AB93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627172" y="5885141"/>
              <a:ext cx="192229" cy="325160"/>
            </a:xfrm>
            <a:custGeom>
              <a:avLst/>
              <a:gdLst/>
              <a:ahLst/>
              <a:cxnLst/>
              <a:rect l="0" t="0" r="0" b="0"/>
              <a:pathLst>
                <a:path w="192229" h="325160">
                  <a:moveTo>
                    <a:pt x="192228" y="52109"/>
                  </a:moveTo>
                  <a:lnTo>
                    <a:pt x="192228" y="52109"/>
                  </a:lnTo>
                  <a:lnTo>
                    <a:pt x="192228" y="43270"/>
                  </a:lnTo>
                  <a:lnTo>
                    <a:pt x="190346" y="39244"/>
                  </a:lnTo>
                  <a:lnTo>
                    <a:pt x="187159" y="33691"/>
                  </a:lnTo>
                  <a:lnTo>
                    <a:pt x="183390" y="24168"/>
                  </a:lnTo>
                  <a:lnTo>
                    <a:pt x="175600" y="14761"/>
                  </a:lnTo>
                  <a:lnTo>
                    <a:pt x="170559" y="10277"/>
                  </a:lnTo>
                  <a:lnTo>
                    <a:pt x="146610" y="595"/>
                  </a:lnTo>
                  <a:lnTo>
                    <a:pt x="110430" y="0"/>
                  </a:lnTo>
                  <a:lnTo>
                    <a:pt x="71801" y="14405"/>
                  </a:lnTo>
                  <a:lnTo>
                    <a:pt x="36915" y="39919"/>
                  </a:lnTo>
                  <a:lnTo>
                    <a:pt x="10978" y="69821"/>
                  </a:lnTo>
                  <a:lnTo>
                    <a:pt x="2311" y="92437"/>
                  </a:lnTo>
                  <a:lnTo>
                    <a:pt x="0" y="104395"/>
                  </a:lnTo>
                  <a:lnTo>
                    <a:pt x="1282" y="115188"/>
                  </a:lnTo>
                  <a:lnTo>
                    <a:pt x="10231" y="134707"/>
                  </a:lnTo>
                  <a:lnTo>
                    <a:pt x="34508" y="158192"/>
                  </a:lnTo>
                  <a:lnTo>
                    <a:pt x="80091" y="180726"/>
                  </a:lnTo>
                  <a:lnTo>
                    <a:pt x="119413" y="198638"/>
                  </a:lnTo>
                  <a:lnTo>
                    <a:pt x="148467" y="217352"/>
                  </a:lnTo>
                  <a:lnTo>
                    <a:pt x="165935" y="236301"/>
                  </a:lnTo>
                  <a:lnTo>
                    <a:pt x="173016" y="248978"/>
                  </a:lnTo>
                  <a:lnTo>
                    <a:pt x="173070" y="256027"/>
                  </a:lnTo>
                  <a:lnTo>
                    <a:pt x="167486" y="271384"/>
                  </a:lnTo>
                  <a:lnTo>
                    <a:pt x="149070" y="292528"/>
                  </a:lnTo>
                  <a:lnTo>
                    <a:pt x="105177" y="312860"/>
                  </a:lnTo>
                  <a:lnTo>
                    <a:pt x="65373" y="323986"/>
                  </a:lnTo>
                  <a:lnTo>
                    <a:pt x="52528" y="32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69">
              <a:extLst>
                <a:ext uri="{FF2B5EF4-FFF2-40B4-BE49-F238E27FC236}">
                  <a16:creationId xmlns:a16="http://schemas.microsoft.com/office/drawing/2014/main" xmlns="" id="{A395E0C4-7FF3-4F45-810A-43A0222F332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901950" y="6216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762" y="37963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70">
              <a:extLst>
                <a:ext uri="{FF2B5EF4-FFF2-40B4-BE49-F238E27FC236}">
                  <a16:creationId xmlns:a16="http://schemas.microsoft.com/office/drawing/2014/main" xmlns="" id="{4D31A517-8809-41F3-9BED-0B199A1DD4B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83161" y="6066434"/>
              <a:ext cx="57436" cy="38166"/>
            </a:xfrm>
            <a:custGeom>
              <a:avLst/>
              <a:gdLst/>
              <a:ahLst/>
              <a:cxnLst/>
              <a:rect l="0" t="0" r="0" b="0"/>
              <a:pathLst>
                <a:path w="57436" h="38166">
                  <a:moveTo>
                    <a:pt x="6089" y="29566"/>
                  </a:moveTo>
                  <a:lnTo>
                    <a:pt x="6089" y="29566"/>
                  </a:lnTo>
                  <a:lnTo>
                    <a:pt x="622" y="24099"/>
                  </a:lnTo>
                  <a:lnTo>
                    <a:pt x="328" y="24510"/>
                  </a:lnTo>
                  <a:lnTo>
                    <a:pt x="0" y="26848"/>
                  </a:lnTo>
                  <a:lnTo>
                    <a:pt x="1737" y="30240"/>
                  </a:lnTo>
                  <a:lnTo>
                    <a:pt x="3187" y="32132"/>
                  </a:lnTo>
                  <a:lnTo>
                    <a:pt x="11971" y="38165"/>
                  </a:lnTo>
                  <a:lnTo>
                    <a:pt x="16360" y="38122"/>
                  </a:lnTo>
                  <a:lnTo>
                    <a:pt x="32651" y="31317"/>
                  </a:lnTo>
                  <a:lnTo>
                    <a:pt x="56650" y="15677"/>
                  </a:lnTo>
                  <a:lnTo>
                    <a:pt x="57435" y="12545"/>
                  </a:lnTo>
                  <a:lnTo>
                    <a:pt x="56548" y="9047"/>
                  </a:lnTo>
                  <a:lnTo>
                    <a:pt x="54545" y="5303"/>
                  </a:lnTo>
                  <a:lnTo>
                    <a:pt x="51799" y="2807"/>
                  </a:lnTo>
                  <a:lnTo>
                    <a:pt x="44984" y="34"/>
                  </a:lnTo>
                  <a:lnTo>
                    <a:pt x="41897" y="0"/>
                  </a:lnTo>
                  <a:lnTo>
                    <a:pt x="31489" y="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747">
            <a:extLst>
              <a:ext uri="{FF2B5EF4-FFF2-40B4-BE49-F238E27FC236}">
                <a16:creationId xmlns:a16="http://schemas.microsoft.com/office/drawing/2014/main" xmlns="" id="{865B7CEB-B24A-42EF-9C7C-57037D072F13}"/>
              </a:ext>
            </a:extLst>
          </p:cNvPr>
          <p:cNvGrpSpPr/>
          <p:nvPr/>
        </p:nvGrpSpPr>
        <p:grpSpPr>
          <a:xfrm>
            <a:off x="3270851" y="5892847"/>
            <a:ext cx="1059850" cy="414585"/>
            <a:chOff x="3270851" y="5892847"/>
            <a:chExt cx="1059850" cy="414585"/>
          </a:xfrm>
        </p:grpSpPr>
        <p:sp>
          <p:nvSpPr>
            <p:cNvPr id="172" name="SMARTInkShape-3671">
              <a:extLst>
                <a:ext uri="{FF2B5EF4-FFF2-40B4-BE49-F238E27FC236}">
                  <a16:creationId xmlns:a16="http://schemas.microsoft.com/office/drawing/2014/main" xmlns="" id="{2311C6CD-9E24-46E2-9E43-83EB77D1146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11650" y="61722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79"/>
                  </a:lnTo>
                  <a:lnTo>
                    <a:pt x="34" y="6173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72">
              <a:extLst>
                <a:ext uri="{FF2B5EF4-FFF2-40B4-BE49-F238E27FC236}">
                  <a16:creationId xmlns:a16="http://schemas.microsoft.com/office/drawing/2014/main" xmlns="" id="{330573C9-DC85-425D-952B-9F43E6A5B5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35229" y="5924550"/>
              <a:ext cx="251022" cy="57151"/>
            </a:xfrm>
            <a:custGeom>
              <a:avLst/>
              <a:gdLst/>
              <a:ahLst/>
              <a:cxnLst/>
              <a:rect l="0" t="0" r="0" b="0"/>
              <a:pathLst>
                <a:path w="2510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1829" y="51375"/>
                  </a:lnTo>
                  <a:lnTo>
                    <a:pt x="11388" y="44941"/>
                  </a:lnTo>
                  <a:lnTo>
                    <a:pt x="42749" y="33384"/>
                  </a:lnTo>
                  <a:lnTo>
                    <a:pt x="78728" y="25186"/>
                  </a:lnTo>
                  <a:lnTo>
                    <a:pt x="121529" y="17543"/>
                  </a:lnTo>
                  <a:lnTo>
                    <a:pt x="164070" y="11795"/>
                  </a:lnTo>
                  <a:lnTo>
                    <a:pt x="200852" y="6889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73">
              <a:extLst>
                <a:ext uri="{FF2B5EF4-FFF2-40B4-BE49-F238E27FC236}">
                  <a16:creationId xmlns:a16="http://schemas.microsoft.com/office/drawing/2014/main" xmlns="" id="{27EDE7D2-4919-4EB9-975C-1D8D2A774E1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65600" y="5949950"/>
              <a:ext cx="18689" cy="209551"/>
            </a:xfrm>
            <a:custGeom>
              <a:avLst/>
              <a:gdLst/>
              <a:ahLst/>
              <a:cxnLst/>
              <a:rect l="0" t="0" r="0" b="0"/>
              <a:pathLst>
                <a:path w="18689" h="209551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4927" y="61014"/>
                  </a:lnTo>
                  <a:lnTo>
                    <a:pt x="17828" y="107605"/>
                  </a:lnTo>
                  <a:lnTo>
                    <a:pt x="18688" y="153788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74">
              <a:extLst>
                <a:ext uri="{FF2B5EF4-FFF2-40B4-BE49-F238E27FC236}">
                  <a16:creationId xmlns:a16="http://schemas.microsoft.com/office/drawing/2014/main" xmlns="" id="{7457690C-A76F-4EDF-AF38-ED9EB792EBC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56050" y="615315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25400" y="0"/>
                  </a:moveTo>
                  <a:lnTo>
                    <a:pt x="25400" y="0"/>
                  </a:lnTo>
                  <a:lnTo>
                    <a:pt x="14465" y="5467"/>
                  </a:lnTo>
                  <a:lnTo>
                    <a:pt x="5861" y="518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75">
              <a:extLst>
                <a:ext uri="{FF2B5EF4-FFF2-40B4-BE49-F238E27FC236}">
                  <a16:creationId xmlns:a16="http://schemas.microsoft.com/office/drawing/2014/main" xmlns="" id="{D8A9365E-4ACC-48FB-A753-6BB4CFA3737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09382" y="5892847"/>
              <a:ext cx="136221" cy="414585"/>
            </a:xfrm>
            <a:custGeom>
              <a:avLst/>
              <a:gdLst/>
              <a:ahLst/>
              <a:cxnLst/>
              <a:rect l="0" t="0" r="0" b="0"/>
              <a:pathLst>
                <a:path w="136221" h="414585">
                  <a:moveTo>
                    <a:pt x="5368" y="126953"/>
                  </a:moveTo>
                  <a:lnTo>
                    <a:pt x="5368" y="126953"/>
                  </a:lnTo>
                  <a:lnTo>
                    <a:pt x="8739" y="163581"/>
                  </a:lnTo>
                  <a:lnTo>
                    <a:pt x="14206" y="208361"/>
                  </a:lnTo>
                  <a:lnTo>
                    <a:pt x="16351" y="243568"/>
                  </a:lnTo>
                  <a:lnTo>
                    <a:pt x="17305" y="281793"/>
                  </a:lnTo>
                  <a:lnTo>
                    <a:pt x="17729" y="324652"/>
                  </a:lnTo>
                  <a:lnTo>
                    <a:pt x="16036" y="360164"/>
                  </a:lnTo>
                  <a:lnTo>
                    <a:pt x="9200" y="403971"/>
                  </a:lnTo>
                  <a:lnTo>
                    <a:pt x="6503" y="414584"/>
                  </a:lnTo>
                  <a:lnTo>
                    <a:pt x="1228" y="373380"/>
                  </a:lnTo>
                  <a:lnTo>
                    <a:pt x="0" y="327727"/>
                  </a:lnTo>
                  <a:lnTo>
                    <a:pt x="1084" y="298903"/>
                  </a:lnTo>
                  <a:lnTo>
                    <a:pt x="3218" y="266986"/>
                  </a:lnTo>
                  <a:lnTo>
                    <a:pt x="6051" y="233008"/>
                  </a:lnTo>
                  <a:lnTo>
                    <a:pt x="11468" y="200479"/>
                  </a:lnTo>
                  <a:lnTo>
                    <a:pt x="18607" y="168915"/>
                  </a:lnTo>
                  <a:lnTo>
                    <a:pt x="26894" y="137993"/>
                  </a:lnTo>
                  <a:lnTo>
                    <a:pt x="35241" y="111736"/>
                  </a:lnTo>
                  <a:lnTo>
                    <a:pt x="52042" y="67508"/>
                  </a:lnTo>
                  <a:lnTo>
                    <a:pt x="70624" y="24359"/>
                  </a:lnTo>
                  <a:lnTo>
                    <a:pt x="82348" y="8918"/>
                  </a:lnTo>
                  <a:lnTo>
                    <a:pt x="88438" y="3813"/>
                  </a:lnTo>
                  <a:lnTo>
                    <a:pt x="104612" y="23"/>
                  </a:lnTo>
                  <a:lnTo>
                    <a:pt x="113864" y="0"/>
                  </a:lnTo>
                  <a:lnTo>
                    <a:pt x="121443" y="4217"/>
                  </a:lnTo>
                  <a:lnTo>
                    <a:pt x="133627" y="20192"/>
                  </a:lnTo>
                  <a:lnTo>
                    <a:pt x="136220" y="45167"/>
                  </a:lnTo>
                  <a:lnTo>
                    <a:pt x="131258" y="74376"/>
                  </a:lnTo>
                  <a:lnTo>
                    <a:pt x="114008" y="116470"/>
                  </a:lnTo>
                  <a:lnTo>
                    <a:pt x="87459" y="163351"/>
                  </a:lnTo>
                  <a:lnTo>
                    <a:pt x="82344" y="170343"/>
                  </a:lnTo>
                  <a:lnTo>
                    <a:pt x="83794" y="172813"/>
                  </a:lnTo>
                  <a:lnTo>
                    <a:pt x="85169" y="174459"/>
                  </a:lnTo>
                  <a:lnTo>
                    <a:pt x="119659" y="198512"/>
                  </a:lnTo>
                  <a:lnTo>
                    <a:pt x="128601" y="212144"/>
                  </a:lnTo>
                  <a:lnTo>
                    <a:pt x="131973" y="219731"/>
                  </a:lnTo>
                  <a:lnTo>
                    <a:pt x="132104" y="227610"/>
                  </a:lnTo>
                  <a:lnTo>
                    <a:pt x="126606" y="243892"/>
                  </a:lnTo>
                  <a:lnTo>
                    <a:pt x="115226" y="256772"/>
                  </a:lnTo>
                  <a:lnTo>
                    <a:pt x="100055" y="266494"/>
                  </a:lnTo>
                  <a:lnTo>
                    <a:pt x="81553" y="273168"/>
                  </a:lnTo>
                  <a:lnTo>
                    <a:pt x="73796" y="273113"/>
                  </a:lnTo>
                  <a:lnTo>
                    <a:pt x="67215" y="270959"/>
                  </a:lnTo>
                  <a:lnTo>
                    <a:pt x="49818" y="260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76">
              <a:extLst>
                <a:ext uri="{FF2B5EF4-FFF2-40B4-BE49-F238E27FC236}">
                  <a16:creationId xmlns:a16="http://schemas.microsoft.com/office/drawing/2014/main" xmlns="" id="{45556A19-47BA-44BA-8C09-C8D9C25E34E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70851" y="6007100"/>
              <a:ext cx="170850" cy="82551"/>
            </a:xfrm>
            <a:custGeom>
              <a:avLst/>
              <a:gdLst/>
              <a:ahLst/>
              <a:cxnLst/>
              <a:rect l="0" t="0" r="0" b="0"/>
              <a:pathLst>
                <a:path w="170850" h="82551">
                  <a:moveTo>
                    <a:pt x="18449" y="82550"/>
                  </a:moveTo>
                  <a:lnTo>
                    <a:pt x="18449" y="82550"/>
                  </a:lnTo>
                  <a:lnTo>
                    <a:pt x="12674" y="77481"/>
                  </a:lnTo>
                  <a:lnTo>
                    <a:pt x="6240" y="73711"/>
                  </a:lnTo>
                  <a:lnTo>
                    <a:pt x="3959" y="70307"/>
                  </a:lnTo>
                  <a:lnTo>
                    <a:pt x="1426" y="60881"/>
                  </a:lnTo>
                  <a:lnTo>
                    <a:pt x="0" y="40303"/>
                  </a:lnTo>
                  <a:lnTo>
                    <a:pt x="2622" y="33219"/>
                  </a:lnTo>
                  <a:lnTo>
                    <a:pt x="18384" y="14546"/>
                  </a:lnTo>
                  <a:lnTo>
                    <a:pt x="28063" y="6936"/>
                  </a:lnTo>
                  <a:lnTo>
                    <a:pt x="33325" y="5330"/>
                  </a:lnTo>
                  <a:lnTo>
                    <a:pt x="44816" y="5426"/>
                  </a:lnTo>
                  <a:lnTo>
                    <a:pt x="50138" y="8556"/>
                  </a:lnTo>
                  <a:lnTo>
                    <a:pt x="88729" y="54011"/>
                  </a:lnTo>
                  <a:lnTo>
                    <a:pt x="94935" y="59291"/>
                  </a:lnTo>
                  <a:lnTo>
                    <a:pt x="100484" y="62106"/>
                  </a:lnTo>
                  <a:lnTo>
                    <a:pt x="110413" y="63350"/>
                  </a:lnTo>
                  <a:lnTo>
                    <a:pt x="121411" y="57789"/>
                  </a:lnTo>
                  <a:lnTo>
                    <a:pt x="137621" y="42758"/>
                  </a:lnTo>
                  <a:lnTo>
                    <a:pt x="170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677">
              <a:extLst>
                <a:ext uri="{FF2B5EF4-FFF2-40B4-BE49-F238E27FC236}">
                  <a16:creationId xmlns:a16="http://schemas.microsoft.com/office/drawing/2014/main" xmlns="" id="{7AD1C6FB-7DE7-4AB2-BBC1-7C3C05242EE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02000" y="6162567"/>
              <a:ext cx="177801" cy="60434"/>
            </a:xfrm>
            <a:custGeom>
              <a:avLst/>
              <a:gdLst/>
              <a:ahLst/>
              <a:cxnLst/>
              <a:rect l="0" t="0" r="0" b="0"/>
              <a:pathLst>
                <a:path w="177801" h="60434">
                  <a:moveTo>
                    <a:pt x="0" y="60433"/>
                  </a:moveTo>
                  <a:lnTo>
                    <a:pt x="0" y="60433"/>
                  </a:lnTo>
                  <a:lnTo>
                    <a:pt x="0" y="44853"/>
                  </a:lnTo>
                  <a:lnTo>
                    <a:pt x="6742" y="24458"/>
                  </a:lnTo>
                  <a:lnTo>
                    <a:pt x="15696" y="12459"/>
                  </a:lnTo>
                  <a:lnTo>
                    <a:pt x="26732" y="3833"/>
                  </a:lnTo>
                  <a:lnTo>
                    <a:pt x="38691" y="0"/>
                  </a:lnTo>
                  <a:lnTo>
                    <a:pt x="51063" y="2059"/>
                  </a:lnTo>
                  <a:lnTo>
                    <a:pt x="98637" y="26867"/>
                  </a:lnTo>
                  <a:lnTo>
                    <a:pt x="136069" y="37687"/>
                  </a:lnTo>
                  <a:lnTo>
                    <a:pt x="145377" y="37859"/>
                  </a:lnTo>
                  <a:lnTo>
                    <a:pt x="159479" y="35591"/>
                  </a:lnTo>
                  <a:lnTo>
                    <a:pt x="177800" y="2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678">
              <a:extLst>
                <a:ext uri="{FF2B5EF4-FFF2-40B4-BE49-F238E27FC236}">
                  <a16:creationId xmlns:a16="http://schemas.microsoft.com/office/drawing/2014/main" xmlns="" id="{34CC0E14-FB3D-4BCF-9A3C-99716D2EDE7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01642" y="6067530"/>
              <a:ext cx="29059" cy="9421"/>
            </a:xfrm>
            <a:custGeom>
              <a:avLst/>
              <a:gdLst/>
              <a:ahLst/>
              <a:cxnLst/>
              <a:rect l="0" t="0" r="0" b="0"/>
              <a:pathLst>
                <a:path w="29059" h="9421">
                  <a:moveTo>
                    <a:pt x="3658" y="9420"/>
                  </a:moveTo>
                  <a:lnTo>
                    <a:pt x="3658" y="9420"/>
                  </a:lnTo>
                  <a:lnTo>
                    <a:pt x="287" y="6049"/>
                  </a:lnTo>
                  <a:lnTo>
                    <a:pt x="0" y="4350"/>
                  </a:lnTo>
                  <a:lnTo>
                    <a:pt x="514" y="2513"/>
                  </a:lnTo>
                  <a:lnTo>
                    <a:pt x="1562" y="581"/>
                  </a:lnTo>
                  <a:lnTo>
                    <a:pt x="3672" y="0"/>
                  </a:lnTo>
                  <a:lnTo>
                    <a:pt x="9779" y="1235"/>
                  </a:lnTo>
                  <a:lnTo>
                    <a:pt x="29058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748">
            <a:extLst>
              <a:ext uri="{FF2B5EF4-FFF2-40B4-BE49-F238E27FC236}">
                <a16:creationId xmlns:a16="http://schemas.microsoft.com/office/drawing/2014/main" xmlns="" id="{A99C68EB-FF05-481B-B822-8004F3C7F029}"/>
              </a:ext>
            </a:extLst>
          </p:cNvPr>
          <p:cNvGrpSpPr/>
          <p:nvPr/>
        </p:nvGrpSpPr>
        <p:grpSpPr>
          <a:xfrm>
            <a:off x="4603750" y="5897455"/>
            <a:ext cx="1045393" cy="389046"/>
            <a:chOff x="4603750" y="5897455"/>
            <a:chExt cx="1045393" cy="389046"/>
          </a:xfrm>
        </p:grpSpPr>
        <p:sp>
          <p:nvSpPr>
            <p:cNvPr id="181" name="SMARTInkShape-3679">
              <a:extLst>
                <a:ext uri="{FF2B5EF4-FFF2-40B4-BE49-F238E27FC236}">
                  <a16:creationId xmlns:a16="http://schemas.microsoft.com/office/drawing/2014/main" xmlns="" id="{352243EA-F68A-4458-ACD2-00D4EB2C4D3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20788" y="6070600"/>
              <a:ext cx="28355" cy="42015"/>
            </a:xfrm>
            <a:custGeom>
              <a:avLst/>
              <a:gdLst/>
              <a:ahLst/>
              <a:cxnLst/>
              <a:rect l="0" t="0" r="0" b="0"/>
              <a:pathLst>
                <a:path w="28355" h="42015">
                  <a:moveTo>
                    <a:pt x="18012" y="12700"/>
                  </a:moveTo>
                  <a:lnTo>
                    <a:pt x="18012" y="12700"/>
                  </a:lnTo>
                  <a:lnTo>
                    <a:pt x="7078" y="7233"/>
                  </a:lnTo>
                  <a:lnTo>
                    <a:pt x="5783" y="8349"/>
                  </a:lnTo>
                  <a:lnTo>
                    <a:pt x="2464" y="13353"/>
                  </a:lnTo>
                  <a:lnTo>
                    <a:pt x="0" y="24104"/>
                  </a:lnTo>
                  <a:lnTo>
                    <a:pt x="2640" y="36226"/>
                  </a:lnTo>
                  <a:lnTo>
                    <a:pt x="4942" y="38967"/>
                  </a:lnTo>
                  <a:lnTo>
                    <a:pt x="11262" y="42014"/>
                  </a:lnTo>
                  <a:lnTo>
                    <a:pt x="18775" y="41485"/>
                  </a:lnTo>
                  <a:lnTo>
                    <a:pt x="22754" y="40357"/>
                  </a:lnTo>
                  <a:lnTo>
                    <a:pt x="25406" y="37488"/>
                  </a:lnTo>
                  <a:lnTo>
                    <a:pt x="28354" y="28656"/>
                  </a:lnTo>
                  <a:lnTo>
                    <a:pt x="25901" y="17675"/>
                  </a:lnTo>
                  <a:lnTo>
                    <a:pt x="180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80">
              <a:extLst>
                <a:ext uri="{FF2B5EF4-FFF2-40B4-BE49-F238E27FC236}">
                  <a16:creationId xmlns:a16="http://schemas.microsoft.com/office/drawing/2014/main" xmlns="" id="{17933044-C071-49AE-B600-5F71ECF7BF8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07050" y="6172200"/>
              <a:ext cx="12362" cy="69851"/>
            </a:xfrm>
            <a:custGeom>
              <a:avLst/>
              <a:gdLst/>
              <a:ahLst/>
              <a:cxnLst/>
              <a:rect l="0" t="0" r="0" b="0"/>
              <a:pathLst>
                <a:path w="12362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5"/>
                  </a:lnTo>
                  <a:lnTo>
                    <a:pt x="10126" y="15209"/>
                  </a:lnTo>
                  <a:lnTo>
                    <a:pt x="12361" y="44781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81">
              <a:extLst>
                <a:ext uri="{FF2B5EF4-FFF2-40B4-BE49-F238E27FC236}">
                  <a16:creationId xmlns:a16="http://schemas.microsoft.com/office/drawing/2014/main" xmlns="" id="{C998AB78-6346-486F-A7B3-F345B54DE22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72100" y="5912733"/>
              <a:ext cx="188894" cy="237834"/>
            </a:xfrm>
            <a:custGeom>
              <a:avLst/>
              <a:gdLst/>
              <a:ahLst/>
              <a:cxnLst/>
              <a:rect l="0" t="0" r="0" b="0"/>
              <a:pathLst>
                <a:path w="188894" h="237834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6120"/>
                  </a:lnTo>
                  <a:lnTo>
                    <a:pt x="27960" y="42521"/>
                  </a:lnTo>
                  <a:lnTo>
                    <a:pt x="38937" y="88020"/>
                  </a:lnTo>
                  <a:lnTo>
                    <a:pt x="42000" y="125648"/>
                  </a:lnTo>
                  <a:lnTo>
                    <a:pt x="41479" y="160246"/>
                  </a:lnTo>
                  <a:lnTo>
                    <a:pt x="35339" y="203727"/>
                  </a:lnTo>
                  <a:lnTo>
                    <a:pt x="28406" y="224816"/>
                  </a:lnTo>
                  <a:lnTo>
                    <a:pt x="20621" y="236540"/>
                  </a:lnTo>
                  <a:lnTo>
                    <a:pt x="17981" y="237833"/>
                  </a:lnTo>
                  <a:lnTo>
                    <a:pt x="16220" y="236578"/>
                  </a:lnTo>
                  <a:lnTo>
                    <a:pt x="10024" y="215983"/>
                  </a:lnTo>
                  <a:lnTo>
                    <a:pt x="6834" y="173342"/>
                  </a:lnTo>
                  <a:lnTo>
                    <a:pt x="7270" y="161217"/>
                  </a:lnTo>
                  <a:lnTo>
                    <a:pt x="8374" y="157983"/>
                  </a:lnTo>
                  <a:lnTo>
                    <a:pt x="9816" y="155828"/>
                  </a:lnTo>
                  <a:lnTo>
                    <a:pt x="11483" y="154391"/>
                  </a:lnTo>
                  <a:lnTo>
                    <a:pt x="15217" y="152794"/>
                  </a:lnTo>
                  <a:lnTo>
                    <a:pt x="21109" y="153966"/>
                  </a:lnTo>
                  <a:lnTo>
                    <a:pt x="29137" y="156133"/>
                  </a:lnTo>
                  <a:lnTo>
                    <a:pt x="45557" y="156647"/>
                  </a:lnTo>
                  <a:lnTo>
                    <a:pt x="71950" y="148976"/>
                  </a:lnTo>
                  <a:lnTo>
                    <a:pt x="87717" y="139805"/>
                  </a:lnTo>
                  <a:lnTo>
                    <a:pt x="122716" y="101409"/>
                  </a:lnTo>
                  <a:lnTo>
                    <a:pt x="151131" y="64703"/>
                  </a:lnTo>
                  <a:lnTo>
                    <a:pt x="185077" y="18541"/>
                  </a:lnTo>
                  <a:lnTo>
                    <a:pt x="186885" y="17711"/>
                  </a:lnTo>
                  <a:lnTo>
                    <a:pt x="188090" y="18568"/>
                  </a:lnTo>
                  <a:lnTo>
                    <a:pt x="188893" y="20550"/>
                  </a:lnTo>
                  <a:lnTo>
                    <a:pt x="185112" y="55562"/>
                  </a:lnTo>
                  <a:lnTo>
                    <a:pt x="180280" y="99410"/>
                  </a:lnTo>
                  <a:lnTo>
                    <a:pt x="178535" y="146739"/>
                  </a:lnTo>
                  <a:lnTo>
                    <a:pt x="177312" y="187495"/>
                  </a:lnTo>
                  <a:lnTo>
                    <a:pt x="1714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82">
              <a:extLst>
                <a:ext uri="{FF2B5EF4-FFF2-40B4-BE49-F238E27FC236}">
                  <a16:creationId xmlns:a16="http://schemas.microsoft.com/office/drawing/2014/main" xmlns="" id="{A0D7150E-0B53-4962-84F7-9F99BD9BBC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83150" y="5897455"/>
              <a:ext cx="154728" cy="389046"/>
            </a:xfrm>
            <a:custGeom>
              <a:avLst/>
              <a:gdLst/>
              <a:ahLst/>
              <a:cxnLst/>
              <a:rect l="0" t="0" r="0" b="0"/>
              <a:pathLst>
                <a:path w="154728" h="389046">
                  <a:moveTo>
                    <a:pt x="0" y="389045"/>
                  </a:moveTo>
                  <a:lnTo>
                    <a:pt x="0" y="389045"/>
                  </a:lnTo>
                  <a:lnTo>
                    <a:pt x="0" y="351695"/>
                  </a:lnTo>
                  <a:lnTo>
                    <a:pt x="0" y="310010"/>
                  </a:lnTo>
                  <a:lnTo>
                    <a:pt x="705" y="269957"/>
                  </a:lnTo>
                  <a:lnTo>
                    <a:pt x="1881" y="245446"/>
                  </a:lnTo>
                  <a:lnTo>
                    <a:pt x="3371" y="219229"/>
                  </a:lnTo>
                  <a:lnTo>
                    <a:pt x="7891" y="192579"/>
                  </a:lnTo>
                  <a:lnTo>
                    <a:pt x="14433" y="165640"/>
                  </a:lnTo>
                  <a:lnTo>
                    <a:pt x="22322" y="138508"/>
                  </a:lnTo>
                  <a:lnTo>
                    <a:pt x="38614" y="95192"/>
                  </a:lnTo>
                  <a:lnTo>
                    <a:pt x="63653" y="48683"/>
                  </a:lnTo>
                  <a:lnTo>
                    <a:pt x="94026" y="11055"/>
                  </a:lnTo>
                  <a:lnTo>
                    <a:pt x="107406" y="2327"/>
                  </a:lnTo>
                  <a:lnTo>
                    <a:pt x="113937" y="0"/>
                  </a:lnTo>
                  <a:lnTo>
                    <a:pt x="119703" y="1976"/>
                  </a:lnTo>
                  <a:lnTo>
                    <a:pt x="129871" y="13578"/>
                  </a:lnTo>
                  <a:lnTo>
                    <a:pt x="131737" y="21612"/>
                  </a:lnTo>
                  <a:lnTo>
                    <a:pt x="130046" y="39945"/>
                  </a:lnTo>
                  <a:lnTo>
                    <a:pt x="112393" y="79754"/>
                  </a:lnTo>
                  <a:lnTo>
                    <a:pt x="85434" y="125559"/>
                  </a:lnTo>
                  <a:lnTo>
                    <a:pt x="84473" y="128721"/>
                  </a:lnTo>
                  <a:lnTo>
                    <a:pt x="84537" y="131534"/>
                  </a:lnTo>
                  <a:lnTo>
                    <a:pt x="86491" y="136542"/>
                  </a:lnTo>
                  <a:lnTo>
                    <a:pt x="131378" y="167842"/>
                  </a:lnTo>
                  <a:lnTo>
                    <a:pt x="145173" y="179961"/>
                  </a:lnTo>
                  <a:lnTo>
                    <a:pt x="152716" y="192402"/>
                  </a:lnTo>
                  <a:lnTo>
                    <a:pt x="154727" y="198683"/>
                  </a:lnTo>
                  <a:lnTo>
                    <a:pt x="153952" y="204986"/>
                  </a:lnTo>
                  <a:lnTo>
                    <a:pt x="147445" y="217636"/>
                  </a:lnTo>
                  <a:lnTo>
                    <a:pt x="128511" y="233286"/>
                  </a:lnTo>
                  <a:lnTo>
                    <a:pt x="105027" y="243490"/>
                  </a:lnTo>
                  <a:lnTo>
                    <a:pt x="98240" y="244031"/>
                  </a:lnTo>
                  <a:lnTo>
                    <a:pt x="76200" y="236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683">
              <a:extLst>
                <a:ext uri="{FF2B5EF4-FFF2-40B4-BE49-F238E27FC236}">
                  <a16:creationId xmlns:a16="http://schemas.microsoft.com/office/drawing/2014/main" xmlns="" id="{751F2598-3C8D-41F7-93DD-E4ECFDCD36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86350" y="6105042"/>
              <a:ext cx="114301" cy="78935"/>
            </a:xfrm>
            <a:custGeom>
              <a:avLst/>
              <a:gdLst/>
              <a:ahLst/>
              <a:cxnLst/>
              <a:rect l="0" t="0" r="0" b="0"/>
              <a:pathLst>
                <a:path w="114301" h="78935">
                  <a:moveTo>
                    <a:pt x="0" y="3658"/>
                  </a:moveTo>
                  <a:lnTo>
                    <a:pt x="0" y="3658"/>
                  </a:lnTo>
                  <a:lnTo>
                    <a:pt x="3371" y="3657"/>
                  </a:lnTo>
                  <a:lnTo>
                    <a:pt x="4364" y="2953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7878" y="0"/>
                  </a:lnTo>
                  <a:lnTo>
                    <a:pt x="36158" y="6407"/>
                  </a:lnTo>
                  <a:lnTo>
                    <a:pt x="53204" y="15684"/>
                  </a:lnTo>
                  <a:lnTo>
                    <a:pt x="58924" y="23349"/>
                  </a:lnTo>
                  <a:lnTo>
                    <a:pt x="60449" y="27369"/>
                  </a:lnTo>
                  <a:lnTo>
                    <a:pt x="60263" y="37478"/>
                  </a:lnTo>
                  <a:lnTo>
                    <a:pt x="59225" y="43139"/>
                  </a:lnTo>
                  <a:lnTo>
                    <a:pt x="52427" y="53190"/>
                  </a:lnTo>
                  <a:lnTo>
                    <a:pt x="30100" y="75179"/>
                  </a:lnTo>
                  <a:lnTo>
                    <a:pt x="29945" y="76739"/>
                  </a:lnTo>
                  <a:lnTo>
                    <a:pt x="31252" y="77779"/>
                  </a:lnTo>
                  <a:lnTo>
                    <a:pt x="38584" y="78934"/>
                  </a:lnTo>
                  <a:lnTo>
                    <a:pt x="75799" y="77794"/>
                  </a:lnTo>
                  <a:lnTo>
                    <a:pt x="11430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84">
              <a:extLst>
                <a:ext uri="{FF2B5EF4-FFF2-40B4-BE49-F238E27FC236}">
                  <a16:creationId xmlns:a16="http://schemas.microsoft.com/office/drawing/2014/main" xmlns="" id="{543EDA89-3998-4EFB-94CE-03FE1D20D7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03750" y="6084444"/>
              <a:ext cx="171451" cy="11557"/>
            </a:xfrm>
            <a:custGeom>
              <a:avLst/>
              <a:gdLst/>
              <a:ahLst/>
              <a:cxnLst/>
              <a:rect l="0" t="0" r="0" b="0"/>
              <a:pathLst>
                <a:path w="171451" h="11557">
                  <a:moveTo>
                    <a:pt x="0" y="11556"/>
                  </a:moveTo>
                  <a:lnTo>
                    <a:pt x="0" y="11556"/>
                  </a:lnTo>
                  <a:lnTo>
                    <a:pt x="3371" y="11556"/>
                  </a:lnTo>
                  <a:lnTo>
                    <a:pt x="40620" y="2717"/>
                  </a:lnTo>
                  <a:lnTo>
                    <a:pt x="87059" y="0"/>
                  </a:lnTo>
                  <a:lnTo>
                    <a:pt x="120773" y="1246"/>
                  </a:lnTo>
                  <a:lnTo>
                    <a:pt x="1714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85">
              <a:extLst>
                <a:ext uri="{FF2B5EF4-FFF2-40B4-BE49-F238E27FC236}">
                  <a16:creationId xmlns:a16="http://schemas.microsoft.com/office/drawing/2014/main" xmlns="" id="{3D2624C3-A5C4-471D-9111-DBD310D20B8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05350" y="600075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467" y="55275"/>
                  </a:lnTo>
                  <a:lnTo>
                    <a:pt x="11245" y="91637"/>
                  </a:lnTo>
                  <a:lnTo>
                    <a:pt x="17129" y="136827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176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37">
            <a:extLst>
              <a:ext uri="{FF2B5EF4-FFF2-40B4-BE49-F238E27FC236}">
                <a16:creationId xmlns:a16="http://schemas.microsoft.com/office/drawing/2014/main" xmlns="" id="{34DF7404-09FE-467F-A7D9-6B7FA3530DFF}"/>
              </a:ext>
            </a:extLst>
          </p:cNvPr>
          <p:cNvGrpSpPr/>
          <p:nvPr/>
        </p:nvGrpSpPr>
        <p:grpSpPr>
          <a:xfrm>
            <a:off x="1066800" y="412750"/>
            <a:ext cx="1117566" cy="635876"/>
            <a:chOff x="1066800" y="412750"/>
            <a:chExt cx="1117566" cy="635876"/>
          </a:xfrm>
        </p:grpSpPr>
        <p:sp>
          <p:nvSpPr>
            <p:cNvPr id="2" name="SMARTInkShape-234">
              <a:extLst>
                <a:ext uri="{FF2B5EF4-FFF2-40B4-BE49-F238E27FC236}">
                  <a16:creationId xmlns:a16="http://schemas.microsoft.com/office/drawing/2014/main" xmlns="" id="{4D38ED49-A581-440F-A48E-DCAEC83F356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019300" y="545369"/>
              <a:ext cx="165066" cy="165832"/>
            </a:xfrm>
            <a:custGeom>
              <a:avLst/>
              <a:gdLst/>
              <a:ahLst/>
              <a:cxnLst/>
              <a:rect l="0" t="0" r="0" b="0"/>
              <a:pathLst>
                <a:path w="165066" h="165832">
                  <a:moveTo>
                    <a:pt x="0" y="57881"/>
                  </a:moveTo>
                  <a:lnTo>
                    <a:pt x="0" y="57881"/>
                  </a:lnTo>
                  <a:lnTo>
                    <a:pt x="0" y="61252"/>
                  </a:lnTo>
                  <a:lnTo>
                    <a:pt x="3763" y="64789"/>
                  </a:lnTo>
                  <a:lnTo>
                    <a:pt x="6742" y="66719"/>
                  </a:lnTo>
                  <a:lnTo>
                    <a:pt x="17578" y="65102"/>
                  </a:lnTo>
                  <a:lnTo>
                    <a:pt x="30390" y="58974"/>
                  </a:lnTo>
                  <a:lnTo>
                    <a:pt x="44831" y="44329"/>
                  </a:lnTo>
                  <a:lnTo>
                    <a:pt x="51204" y="35160"/>
                  </a:lnTo>
                  <a:lnTo>
                    <a:pt x="51775" y="31445"/>
                  </a:lnTo>
                  <a:lnTo>
                    <a:pt x="50745" y="28262"/>
                  </a:lnTo>
                  <a:lnTo>
                    <a:pt x="48646" y="25435"/>
                  </a:lnTo>
                  <a:lnTo>
                    <a:pt x="45837" y="24962"/>
                  </a:lnTo>
                  <a:lnTo>
                    <a:pt x="38951" y="28198"/>
                  </a:lnTo>
                  <a:lnTo>
                    <a:pt x="27142" y="41325"/>
                  </a:lnTo>
                  <a:lnTo>
                    <a:pt x="14706" y="61991"/>
                  </a:lnTo>
                  <a:lnTo>
                    <a:pt x="11945" y="77817"/>
                  </a:lnTo>
                  <a:lnTo>
                    <a:pt x="13070" y="92141"/>
                  </a:lnTo>
                  <a:lnTo>
                    <a:pt x="15922" y="100860"/>
                  </a:lnTo>
                  <a:lnTo>
                    <a:pt x="21423" y="107086"/>
                  </a:lnTo>
                  <a:lnTo>
                    <a:pt x="24865" y="109735"/>
                  </a:lnTo>
                  <a:lnTo>
                    <a:pt x="36216" y="110796"/>
                  </a:lnTo>
                  <a:lnTo>
                    <a:pt x="51374" y="107504"/>
                  </a:lnTo>
                  <a:lnTo>
                    <a:pt x="89850" y="86263"/>
                  </a:lnTo>
                  <a:lnTo>
                    <a:pt x="128050" y="55099"/>
                  </a:lnTo>
                  <a:lnTo>
                    <a:pt x="138050" y="36654"/>
                  </a:lnTo>
                  <a:lnTo>
                    <a:pt x="141789" y="18108"/>
                  </a:lnTo>
                  <a:lnTo>
                    <a:pt x="141099" y="2810"/>
                  </a:lnTo>
                  <a:lnTo>
                    <a:pt x="137105" y="0"/>
                  </a:lnTo>
                  <a:lnTo>
                    <a:pt x="130914" y="244"/>
                  </a:lnTo>
                  <a:lnTo>
                    <a:pt x="123259" y="2523"/>
                  </a:lnTo>
                  <a:lnTo>
                    <a:pt x="112873" y="10700"/>
                  </a:lnTo>
                  <a:lnTo>
                    <a:pt x="109115" y="15843"/>
                  </a:lnTo>
                  <a:lnTo>
                    <a:pt x="106821" y="29085"/>
                  </a:lnTo>
                  <a:lnTo>
                    <a:pt x="108859" y="43671"/>
                  </a:lnTo>
                  <a:lnTo>
                    <a:pt x="125561" y="76732"/>
                  </a:lnTo>
                  <a:lnTo>
                    <a:pt x="161277" y="120481"/>
                  </a:lnTo>
                  <a:lnTo>
                    <a:pt x="163963" y="126425"/>
                  </a:lnTo>
                  <a:lnTo>
                    <a:pt x="165065" y="136793"/>
                  </a:lnTo>
                  <a:lnTo>
                    <a:pt x="161321" y="146105"/>
                  </a:lnTo>
                  <a:lnTo>
                    <a:pt x="158348" y="150564"/>
                  </a:lnTo>
                  <a:lnTo>
                    <a:pt x="147517" y="157399"/>
                  </a:lnTo>
                  <a:lnTo>
                    <a:pt x="127000" y="16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5">
              <a:extLst>
                <a:ext uri="{FF2B5EF4-FFF2-40B4-BE49-F238E27FC236}">
                  <a16:creationId xmlns:a16="http://schemas.microsoft.com/office/drawing/2014/main" xmlns="" id="{B345C837-6B2F-41C9-89A4-8FE2EF5D4EA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964842" y="520700"/>
              <a:ext cx="3659" cy="38101"/>
            </a:xfrm>
            <a:custGeom>
              <a:avLst/>
              <a:gdLst/>
              <a:ahLst/>
              <a:cxnLst/>
              <a:rect l="0" t="0" r="0" b="0"/>
              <a:pathLst>
                <a:path w="36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19233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6">
              <a:extLst>
                <a:ext uri="{FF2B5EF4-FFF2-40B4-BE49-F238E27FC236}">
                  <a16:creationId xmlns:a16="http://schemas.microsoft.com/office/drawing/2014/main" xmlns="" id="{83424D73-8048-4B8D-AA57-B1F21261A0E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962150" y="603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7">
              <a:extLst>
                <a:ext uri="{FF2B5EF4-FFF2-40B4-BE49-F238E27FC236}">
                  <a16:creationId xmlns:a16="http://schemas.microsoft.com/office/drawing/2014/main" xmlns="" id="{F1EAA277-4AEE-4D00-B4DE-47821E3999A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828800" y="5969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50280" y="47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8">
              <a:extLst>
                <a:ext uri="{FF2B5EF4-FFF2-40B4-BE49-F238E27FC236}">
                  <a16:creationId xmlns:a16="http://schemas.microsoft.com/office/drawing/2014/main" xmlns="" id="{EA180C37-5F7D-4208-BB2A-9D705FEC52A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863714" y="412750"/>
              <a:ext cx="47637" cy="318252"/>
            </a:xfrm>
            <a:custGeom>
              <a:avLst/>
              <a:gdLst/>
              <a:ahLst/>
              <a:cxnLst/>
              <a:rect l="0" t="0" r="0" b="0"/>
              <a:pathLst>
                <a:path w="47637" h="318252">
                  <a:moveTo>
                    <a:pt x="41286" y="0"/>
                  </a:moveTo>
                  <a:lnTo>
                    <a:pt x="41286" y="0"/>
                  </a:lnTo>
                  <a:lnTo>
                    <a:pt x="37915" y="6742"/>
                  </a:lnTo>
                  <a:lnTo>
                    <a:pt x="35328" y="50216"/>
                  </a:lnTo>
                  <a:lnTo>
                    <a:pt x="33171" y="96253"/>
                  </a:lnTo>
                  <a:lnTo>
                    <a:pt x="28507" y="135207"/>
                  </a:lnTo>
                  <a:lnTo>
                    <a:pt x="19379" y="178390"/>
                  </a:lnTo>
                  <a:lnTo>
                    <a:pt x="10148" y="219690"/>
                  </a:lnTo>
                  <a:lnTo>
                    <a:pt x="2752" y="257095"/>
                  </a:lnTo>
                  <a:lnTo>
                    <a:pt x="0" y="299132"/>
                  </a:lnTo>
                  <a:lnTo>
                    <a:pt x="4357" y="315451"/>
                  </a:lnTo>
                  <a:lnTo>
                    <a:pt x="8200" y="318251"/>
                  </a:lnTo>
                  <a:lnTo>
                    <a:pt x="12879" y="318001"/>
                  </a:lnTo>
                  <a:lnTo>
                    <a:pt x="18114" y="315717"/>
                  </a:lnTo>
                  <a:lnTo>
                    <a:pt x="39609" y="272776"/>
                  </a:lnTo>
                  <a:lnTo>
                    <a:pt x="4763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9">
              <a:extLst>
                <a:ext uri="{FF2B5EF4-FFF2-40B4-BE49-F238E27FC236}">
                  <a16:creationId xmlns:a16="http://schemas.microsoft.com/office/drawing/2014/main" xmlns="" id="{A87B41D5-0BD2-4070-B8C2-762C6FAECA0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683633" y="590550"/>
              <a:ext cx="81668" cy="164892"/>
            </a:xfrm>
            <a:custGeom>
              <a:avLst/>
              <a:gdLst/>
              <a:ahLst/>
              <a:cxnLst/>
              <a:rect l="0" t="0" r="0" b="0"/>
              <a:pathLst>
                <a:path w="81668" h="164892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6120" y="25301"/>
                  </a:lnTo>
                  <a:lnTo>
                    <a:pt x="31789" y="67807"/>
                  </a:lnTo>
                  <a:lnTo>
                    <a:pt x="46427" y="102876"/>
                  </a:lnTo>
                  <a:lnTo>
                    <a:pt x="54323" y="142539"/>
                  </a:lnTo>
                  <a:lnTo>
                    <a:pt x="52320" y="160689"/>
                  </a:lnTo>
                  <a:lnTo>
                    <a:pt x="50108" y="163570"/>
                  </a:lnTo>
                  <a:lnTo>
                    <a:pt x="47222" y="164786"/>
                  </a:lnTo>
                  <a:lnTo>
                    <a:pt x="43887" y="164891"/>
                  </a:lnTo>
                  <a:lnTo>
                    <a:pt x="40958" y="162844"/>
                  </a:lnTo>
                  <a:lnTo>
                    <a:pt x="35822" y="154925"/>
                  </a:lnTo>
                  <a:lnTo>
                    <a:pt x="32335" y="135196"/>
                  </a:lnTo>
                  <a:lnTo>
                    <a:pt x="32568" y="88742"/>
                  </a:lnTo>
                  <a:lnTo>
                    <a:pt x="41798" y="52870"/>
                  </a:lnTo>
                  <a:lnTo>
                    <a:pt x="63522" y="2071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0">
              <a:extLst>
                <a:ext uri="{FF2B5EF4-FFF2-40B4-BE49-F238E27FC236}">
                  <a16:creationId xmlns:a16="http://schemas.microsoft.com/office/drawing/2014/main" xmlns="" id="{FB1AF961-C07C-4A40-88AA-3D76503BA4E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580510" y="625164"/>
              <a:ext cx="95891" cy="125684"/>
            </a:xfrm>
            <a:custGeom>
              <a:avLst/>
              <a:gdLst/>
              <a:ahLst/>
              <a:cxnLst/>
              <a:rect l="0" t="0" r="0" b="0"/>
              <a:pathLst>
                <a:path w="95891" h="125684">
                  <a:moveTo>
                    <a:pt x="13340" y="73336"/>
                  </a:moveTo>
                  <a:lnTo>
                    <a:pt x="13340" y="73336"/>
                  </a:lnTo>
                  <a:lnTo>
                    <a:pt x="13340" y="76707"/>
                  </a:lnTo>
                  <a:lnTo>
                    <a:pt x="14751" y="77700"/>
                  </a:lnTo>
                  <a:lnTo>
                    <a:pt x="20082" y="78803"/>
                  </a:lnTo>
                  <a:lnTo>
                    <a:pt x="27155" y="75531"/>
                  </a:lnTo>
                  <a:lnTo>
                    <a:pt x="35002" y="68667"/>
                  </a:lnTo>
                  <a:lnTo>
                    <a:pt x="46648" y="52903"/>
                  </a:lnTo>
                  <a:lnTo>
                    <a:pt x="52368" y="40971"/>
                  </a:lnTo>
                  <a:lnTo>
                    <a:pt x="53499" y="28613"/>
                  </a:lnTo>
                  <a:lnTo>
                    <a:pt x="50168" y="11636"/>
                  </a:lnTo>
                  <a:lnTo>
                    <a:pt x="48475" y="6803"/>
                  </a:lnTo>
                  <a:lnTo>
                    <a:pt x="45936" y="3581"/>
                  </a:lnTo>
                  <a:lnTo>
                    <a:pt x="39351" y="0"/>
                  </a:lnTo>
                  <a:lnTo>
                    <a:pt x="34914" y="1162"/>
                  </a:lnTo>
                  <a:lnTo>
                    <a:pt x="24340" y="8098"/>
                  </a:lnTo>
                  <a:lnTo>
                    <a:pt x="9857" y="30644"/>
                  </a:lnTo>
                  <a:lnTo>
                    <a:pt x="0" y="59668"/>
                  </a:lnTo>
                  <a:lnTo>
                    <a:pt x="591" y="80196"/>
                  </a:lnTo>
                  <a:lnTo>
                    <a:pt x="6262" y="98963"/>
                  </a:lnTo>
                  <a:lnTo>
                    <a:pt x="15839" y="112007"/>
                  </a:lnTo>
                  <a:lnTo>
                    <a:pt x="33130" y="123913"/>
                  </a:lnTo>
                  <a:lnTo>
                    <a:pt x="47301" y="125683"/>
                  </a:lnTo>
                  <a:lnTo>
                    <a:pt x="63006" y="123413"/>
                  </a:lnTo>
                  <a:lnTo>
                    <a:pt x="95890" y="11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1">
              <a:extLst>
                <a:ext uri="{FF2B5EF4-FFF2-40B4-BE49-F238E27FC236}">
                  <a16:creationId xmlns:a16="http://schemas.microsoft.com/office/drawing/2014/main" xmlns="" id="{E71C77A4-C1A6-4CC6-BBDB-930F6977E00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60500" y="609542"/>
              <a:ext cx="79250" cy="439084"/>
            </a:xfrm>
            <a:custGeom>
              <a:avLst/>
              <a:gdLst/>
              <a:ahLst/>
              <a:cxnLst/>
              <a:rect l="0" t="0" r="0" b="0"/>
              <a:pathLst>
                <a:path w="79250" h="439084">
                  <a:moveTo>
                    <a:pt x="0" y="120708"/>
                  </a:moveTo>
                  <a:lnTo>
                    <a:pt x="0" y="120708"/>
                  </a:lnTo>
                  <a:lnTo>
                    <a:pt x="5070" y="165858"/>
                  </a:lnTo>
                  <a:lnTo>
                    <a:pt x="10126" y="200408"/>
                  </a:lnTo>
                  <a:lnTo>
                    <a:pt x="11937" y="247177"/>
                  </a:lnTo>
                  <a:lnTo>
                    <a:pt x="12361" y="285102"/>
                  </a:lnTo>
                  <a:lnTo>
                    <a:pt x="12549" y="323594"/>
                  </a:lnTo>
                  <a:lnTo>
                    <a:pt x="12633" y="360457"/>
                  </a:lnTo>
                  <a:lnTo>
                    <a:pt x="12680" y="406155"/>
                  </a:lnTo>
                  <a:lnTo>
                    <a:pt x="12697" y="439083"/>
                  </a:lnTo>
                  <a:lnTo>
                    <a:pt x="10818" y="401774"/>
                  </a:lnTo>
                  <a:lnTo>
                    <a:pt x="7630" y="366982"/>
                  </a:lnTo>
                  <a:lnTo>
                    <a:pt x="3862" y="320944"/>
                  </a:lnTo>
                  <a:lnTo>
                    <a:pt x="2574" y="294416"/>
                  </a:lnTo>
                  <a:lnTo>
                    <a:pt x="1716" y="266146"/>
                  </a:lnTo>
                  <a:lnTo>
                    <a:pt x="1144" y="236717"/>
                  </a:lnTo>
                  <a:lnTo>
                    <a:pt x="1468" y="206514"/>
                  </a:lnTo>
                  <a:lnTo>
                    <a:pt x="2390" y="175795"/>
                  </a:lnTo>
                  <a:lnTo>
                    <a:pt x="3710" y="144733"/>
                  </a:lnTo>
                  <a:lnTo>
                    <a:pt x="5295" y="116969"/>
                  </a:lnTo>
                  <a:lnTo>
                    <a:pt x="7058" y="91404"/>
                  </a:lnTo>
                  <a:lnTo>
                    <a:pt x="11604" y="49123"/>
                  </a:lnTo>
                  <a:lnTo>
                    <a:pt x="24138" y="8496"/>
                  </a:lnTo>
                  <a:lnTo>
                    <a:pt x="26675" y="3566"/>
                  </a:lnTo>
                  <a:lnTo>
                    <a:pt x="30484" y="986"/>
                  </a:lnTo>
                  <a:lnTo>
                    <a:pt x="40359" y="0"/>
                  </a:lnTo>
                  <a:lnTo>
                    <a:pt x="53686" y="9440"/>
                  </a:lnTo>
                  <a:lnTo>
                    <a:pt x="61190" y="16896"/>
                  </a:lnTo>
                  <a:lnTo>
                    <a:pt x="71411" y="38351"/>
                  </a:lnTo>
                  <a:lnTo>
                    <a:pt x="79249" y="78197"/>
                  </a:lnTo>
                  <a:lnTo>
                    <a:pt x="78966" y="106047"/>
                  </a:lnTo>
                  <a:lnTo>
                    <a:pt x="66907" y="144116"/>
                  </a:lnTo>
                  <a:lnTo>
                    <a:pt x="37712" y="188484"/>
                  </a:lnTo>
                  <a:lnTo>
                    <a:pt x="25228" y="196692"/>
                  </a:lnTo>
                  <a:lnTo>
                    <a:pt x="18935" y="198881"/>
                  </a:lnTo>
                  <a:lnTo>
                    <a:pt x="14034" y="198929"/>
                  </a:lnTo>
                  <a:lnTo>
                    <a:pt x="10062" y="197549"/>
                  </a:lnTo>
                  <a:lnTo>
                    <a:pt x="0" y="190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2">
              <a:extLst>
                <a:ext uri="{FF2B5EF4-FFF2-40B4-BE49-F238E27FC236}">
                  <a16:creationId xmlns:a16="http://schemas.microsoft.com/office/drawing/2014/main" xmlns="" id="{DF51FB33-A9A5-4B34-AB1B-5817BF65D19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329426" y="679973"/>
              <a:ext cx="71252" cy="148476"/>
            </a:xfrm>
            <a:custGeom>
              <a:avLst/>
              <a:gdLst/>
              <a:ahLst/>
              <a:cxnLst/>
              <a:rect l="0" t="0" r="0" b="0"/>
              <a:pathLst>
                <a:path w="71252" h="148476">
                  <a:moveTo>
                    <a:pt x="48524" y="12177"/>
                  </a:moveTo>
                  <a:lnTo>
                    <a:pt x="48524" y="12177"/>
                  </a:lnTo>
                  <a:lnTo>
                    <a:pt x="39090" y="3449"/>
                  </a:lnTo>
                  <a:lnTo>
                    <a:pt x="34218" y="1242"/>
                  </a:lnTo>
                  <a:lnTo>
                    <a:pt x="27509" y="0"/>
                  </a:lnTo>
                  <a:lnTo>
                    <a:pt x="25342" y="1237"/>
                  </a:lnTo>
                  <a:lnTo>
                    <a:pt x="21052" y="6374"/>
                  </a:lnTo>
                  <a:lnTo>
                    <a:pt x="8186" y="32720"/>
                  </a:lnTo>
                  <a:lnTo>
                    <a:pt x="0" y="77226"/>
                  </a:lnTo>
                  <a:lnTo>
                    <a:pt x="1545" y="123412"/>
                  </a:lnTo>
                  <a:lnTo>
                    <a:pt x="8594" y="139461"/>
                  </a:lnTo>
                  <a:lnTo>
                    <a:pt x="13437" y="145716"/>
                  </a:lnTo>
                  <a:lnTo>
                    <a:pt x="19488" y="148475"/>
                  </a:lnTo>
                  <a:lnTo>
                    <a:pt x="33738" y="147778"/>
                  </a:lnTo>
                  <a:lnTo>
                    <a:pt x="40078" y="144205"/>
                  </a:lnTo>
                  <a:lnTo>
                    <a:pt x="50885" y="132710"/>
                  </a:lnTo>
                  <a:lnTo>
                    <a:pt x="64903" y="107000"/>
                  </a:lnTo>
                  <a:lnTo>
                    <a:pt x="71251" y="77040"/>
                  </a:lnTo>
                  <a:lnTo>
                    <a:pt x="68973" y="58174"/>
                  </a:lnTo>
                  <a:lnTo>
                    <a:pt x="56013" y="23066"/>
                  </a:lnTo>
                  <a:lnTo>
                    <a:pt x="48089" y="11607"/>
                  </a:lnTo>
                  <a:lnTo>
                    <a:pt x="38247" y="1873"/>
                  </a:lnTo>
                  <a:lnTo>
                    <a:pt x="38145" y="3191"/>
                  </a:lnTo>
                  <a:lnTo>
                    <a:pt x="42174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3">
              <a:extLst>
                <a:ext uri="{FF2B5EF4-FFF2-40B4-BE49-F238E27FC236}">
                  <a16:creationId xmlns:a16="http://schemas.microsoft.com/office/drawing/2014/main" xmlns="" id="{7C0AB472-6484-48C0-AD35-D6203088897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183792" y="679450"/>
              <a:ext cx="124309" cy="136605"/>
            </a:xfrm>
            <a:custGeom>
              <a:avLst/>
              <a:gdLst/>
              <a:ahLst/>
              <a:cxnLst/>
              <a:rect l="0" t="0" r="0" b="0"/>
              <a:pathLst>
                <a:path w="124309" h="136605">
                  <a:moveTo>
                    <a:pt x="3658" y="44450"/>
                  </a:moveTo>
                  <a:lnTo>
                    <a:pt x="3658" y="44450"/>
                  </a:lnTo>
                  <a:lnTo>
                    <a:pt x="287" y="41079"/>
                  </a:lnTo>
                  <a:lnTo>
                    <a:pt x="0" y="39380"/>
                  </a:lnTo>
                  <a:lnTo>
                    <a:pt x="513" y="37542"/>
                  </a:lnTo>
                  <a:lnTo>
                    <a:pt x="6408" y="29523"/>
                  </a:lnTo>
                  <a:lnTo>
                    <a:pt x="19054" y="23251"/>
                  </a:lnTo>
                  <a:lnTo>
                    <a:pt x="32138" y="24680"/>
                  </a:lnTo>
                  <a:lnTo>
                    <a:pt x="39578" y="27037"/>
                  </a:lnTo>
                  <a:lnTo>
                    <a:pt x="53489" y="39063"/>
                  </a:lnTo>
                  <a:lnTo>
                    <a:pt x="65316" y="56167"/>
                  </a:lnTo>
                  <a:lnTo>
                    <a:pt x="75236" y="85630"/>
                  </a:lnTo>
                  <a:lnTo>
                    <a:pt x="77783" y="114585"/>
                  </a:lnTo>
                  <a:lnTo>
                    <a:pt x="75878" y="127597"/>
                  </a:lnTo>
                  <a:lnTo>
                    <a:pt x="72680" y="134321"/>
                  </a:lnTo>
                  <a:lnTo>
                    <a:pt x="70839" y="136114"/>
                  </a:lnTo>
                  <a:lnTo>
                    <a:pt x="68907" y="136604"/>
                  </a:lnTo>
                  <a:lnTo>
                    <a:pt x="66913" y="136225"/>
                  </a:lnTo>
                  <a:lnTo>
                    <a:pt x="64878" y="135266"/>
                  </a:lnTo>
                  <a:lnTo>
                    <a:pt x="58643" y="120434"/>
                  </a:lnTo>
                  <a:lnTo>
                    <a:pt x="55990" y="80704"/>
                  </a:lnTo>
                  <a:lnTo>
                    <a:pt x="61183" y="49469"/>
                  </a:lnTo>
                  <a:lnTo>
                    <a:pt x="75501" y="23438"/>
                  </a:lnTo>
                  <a:lnTo>
                    <a:pt x="87094" y="11358"/>
                  </a:lnTo>
                  <a:lnTo>
                    <a:pt x="101183" y="5048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4">
              <a:extLst>
                <a:ext uri="{FF2B5EF4-FFF2-40B4-BE49-F238E27FC236}">
                  <a16:creationId xmlns:a16="http://schemas.microsoft.com/office/drawing/2014/main" xmlns="" id="{E0C4A10D-70A5-4E63-82C6-ACCB053A5F9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66800" y="447135"/>
              <a:ext cx="107746" cy="416320"/>
            </a:xfrm>
            <a:custGeom>
              <a:avLst/>
              <a:gdLst/>
              <a:ahLst/>
              <a:cxnLst/>
              <a:rect l="0" t="0" r="0" b="0"/>
              <a:pathLst>
                <a:path w="107746" h="416320">
                  <a:moveTo>
                    <a:pt x="19050" y="118015"/>
                  </a:moveTo>
                  <a:lnTo>
                    <a:pt x="19050" y="118015"/>
                  </a:lnTo>
                  <a:lnTo>
                    <a:pt x="13583" y="118015"/>
                  </a:lnTo>
                  <a:lnTo>
                    <a:pt x="23583" y="156297"/>
                  </a:lnTo>
                  <a:lnTo>
                    <a:pt x="29722" y="196778"/>
                  </a:lnTo>
                  <a:lnTo>
                    <a:pt x="33906" y="232984"/>
                  </a:lnTo>
                  <a:lnTo>
                    <a:pt x="38117" y="272594"/>
                  </a:lnTo>
                  <a:lnTo>
                    <a:pt x="41636" y="312305"/>
                  </a:lnTo>
                  <a:lnTo>
                    <a:pt x="43199" y="348770"/>
                  </a:lnTo>
                  <a:lnTo>
                    <a:pt x="44079" y="390920"/>
                  </a:lnTo>
                  <a:lnTo>
                    <a:pt x="44340" y="412267"/>
                  </a:lnTo>
                  <a:lnTo>
                    <a:pt x="43671" y="415077"/>
                  </a:lnTo>
                  <a:lnTo>
                    <a:pt x="42520" y="416245"/>
                  </a:lnTo>
                  <a:lnTo>
                    <a:pt x="41046" y="416319"/>
                  </a:lnTo>
                  <a:lnTo>
                    <a:pt x="35602" y="399567"/>
                  </a:lnTo>
                  <a:lnTo>
                    <a:pt x="29699" y="368738"/>
                  </a:lnTo>
                  <a:lnTo>
                    <a:pt x="23077" y="325403"/>
                  </a:lnTo>
                  <a:lnTo>
                    <a:pt x="20324" y="300018"/>
                  </a:lnTo>
                  <a:lnTo>
                    <a:pt x="17783" y="273217"/>
                  </a:lnTo>
                  <a:lnTo>
                    <a:pt x="15383" y="244766"/>
                  </a:lnTo>
                  <a:lnTo>
                    <a:pt x="13077" y="215216"/>
                  </a:lnTo>
                  <a:lnTo>
                    <a:pt x="10835" y="184932"/>
                  </a:lnTo>
                  <a:lnTo>
                    <a:pt x="10751" y="156277"/>
                  </a:lnTo>
                  <a:lnTo>
                    <a:pt x="12106" y="128706"/>
                  </a:lnTo>
                  <a:lnTo>
                    <a:pt x="14421" y="101859"/>
                  </a:lnTo>
                  <a:lnTo>
                    <a:pt x="18874" y="60740"/>
                  </a:lnTo>
                  <a:lnTo>
                    <a:pt x="27229" y="19435"/>
                  </a:lnTo>
                  <a:lnTo>
                    <a:pt x="30853" y="9962"/>
                  </a:lnTo>
                  <a:lnTo>
                    <a:pt x="34680" y="4352"/>
                  </a:lnTo>
                  <a:lnTo>
                    <a:pt x="38642" y="1317"/>
                  </a:lnTo>
                  <a:lnTo>
                    <a:pt x="42695" y="0"/>
                  </a:lnTo>
                  <a:lnTo>
                    <a:pt x="48219" y="3355"/>
                  </a:lnTo>
                  <a:lnTo>
                    <a:pt x="77363" y="41038"/>
                  </a:lnTo>
                  <a:lnTo>
                    <a:pt x="98182" y="81566"/>
                  </a:lnTo>
                  <a:lnTo>
                    <a:pt x="106431" y="109577"/>
                  </a:lnTo>
                  <a:lnTo>
                    <a:pt x="107745" y="136137"/>
                  </a:lnTo>
                  <a:lnTo>
                    <a:pt x="97776" y="171519"/>
                  </a:lnTo>
                  <a:lnTo>
                    <a:pt x="78046" y="197603"/>
                  </a:lnTo>
                  <a:lnTo>
                    <a:pt x="60558" y="208186"/>
                  </a:lnTo>
                  <a:lnTo>
                    <a:pt x="32760" y="216229"/>
                  </a:lnTo>
                  <a:lnTo>
                    <a:pt x="16677" y="217404"/>
                  </a:lnTo>
                  <a:lnTo>
                    <a:pt x="1805" y="214805"/>
                  </a:lnTo>
                  <a:lnTo>
                    <a:pt x="498" y="214292"/>
                  </a:lnTo>
                  <a:lnTo>
                    <a:pt x="0" y="213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8">
            <a:extLst>
              <a:ext uri="{FF2B5EF4-FFF2-40B4-BE49-F238E27FC236}">
                <a16:creationId xmlns:a16="http://schemas.microsoft.com/office/drawing/2014/main" xmlns="" id="{9F388FD3-EBC4-4194-8050-09956993B97A}"/>
              </a:ext>
            </a:extLst>
          </p:cNvPr>
          <p:cNvGrpSpPr/>
          <p:nvPr/>
        </p:nvGrpSpPr>
        <p:grpSpPr>
          <a:xfrm>
            <a:off x="2622768" y="329227"/>
            <a:ext cx="209333" cy="372726"/>
            <a:chOff x="2622768" y="329227"/>
            <a:chExt cx="209333" cy="372726"/>
          </a:xfrm>
        </p:grpSpPr>
        <p:sp>
          <p:nvSpPr>
            <p:cNvPr id="14" name="SMARTInkShape-245">
              <a:extLst>
                <a:ext uri="{FF2B5EF4-FFF2-40B4-BE49-F238E27FC236}">
                  <a16:creationId xmlns:a16="http://schemas.microsoft.com/office/drawing/2014/main" xmlns="" id="{9C743CF7-587A-42F9-8BAC-46070AEE4EA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711450" y="5588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8300" y="17003"/>
                  </a:lnTo>
                  <a:lnTo>
                    <a:pt x="78141" y="76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6">
              <a:extLst>
                <a:ext uri="{FF2B5EF4-FFF2-40B4-BE49-F238E27FC236}">
                  <a16:creationId xmlns:a16="http://schemas.microsoft.com/office/drawing/2014/main" xmlns="" id="{D5F6A1CF-7ECF-4484-AB5F-D1A86525D3C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744893" y="329227"/>
              <a:ext cx="68158" cy="343874"/>
            </a:xfrm>
            <a:custGeom>
              <a:avLst/>
              <a:gdLst/>
              <a:ahLst/>
              <a:cxnLst/>
              <a:rect l="0" t="0" r="0" b="0"/>
              <a:pathLst>
                <a:path w="68158" h="343874">
                  <a:moveTo>
                    <a:pt x="68157" y="77173"/>
                  </a:moveTo>
                  <a:lnTo>
                    <a:pt x="68157" y="77173"/>
                  </a:lnTo>
                  <a:lnTo>
                    <a:pt x="61690" y="33849"/>
                  </a:lnTo>
                  <a:lnTo>
                    <a:pt x="55016" y="6422"/>
                  </a:lnTo>
                  <a:lnTo>
                    <a:pt x="53046" y="2489"/>
                  </a:lnTo>
                  <a:lnTo>
                    <a:pt x="50322" y="572"/>
                  </a:lnTo>
                  <a:lnTo>
                    <a:pt x="47095" y="0"/>
                  </a:lnTo>
                  <a:lnTo>
                    <a:pt x="43532" y="325"/>
                  </a:lnTo>
                  <a:lnTo>
                    <a:pt x="33929" y="11974"/>
                  </a:lnTo>
                  <a:lnTo>
                    <a:pt x="23311" y="33379"/>
                  </a:lnTo>
                  <a:lnTo>
                    <a:pt x="13889" y="64059"/>
                  </a:lnTo>
                  <a:lnTo>
                    <a:pt x="6878" y="102624"/>
                  </a:lnTo>
                  <a:lnTo>
                    <a:pt x="2116" y="145635"/>
                  </a:lnTo>
                  <a:lnTo>
                    <a:pt x="0" y="190621"/>
                  </a:lnTo>
                  <a:lnTo>
                    <a:pt x="941" y="234604"/>
                  </a:lnTo>
                  <a:lnTo>
                    <a:pt x="3711" y="275553"/>
                  </a:lnTo>
                  <a:lnTo>
                    <a:pt x="8532" y="321435"/>
                  </a:lnTo>
                  <a:lnTo>
                    <a:pt x="11007" y="34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7">
              <a:extLst>
                <a:ext uri="{FF2B5EF4-FFF2-40B4-BE49-F238E27FC236}">
                  <a16:creationId xmlns:a16="http://schemas.microsoft.com/office/drawing/2014/main" xmlns="" id="{D01A93AF-A10C-498D-995D-825E8AA6014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622768" y="539750"/>
              <a:ext cx="82340" cy="162203"/>
            </a:xfrm>
            <a:custGeom>
              <a:avLst/>
              <a:gdLst/>
              <a:ahLst/>
              <a:cxnLst/>
              <a:rect l="0" t="0" r="0" b="0"/>
              <a:pathLst>
                <a:path w="82340" h="162203">
                  <a:moveTo>
                    <a:pt x="82332" y="19050"/>
                  </a:moveTo>
                  <a:lnTo>
                    <a:pt x="82332" y="19050"/>
                  </a:lnTo>
                  <a:lnTo>
                    <a:pt x="82332" y="15679"/>
                  </a:lnTo>
                  <a:lnTo>
                    <a:pt x="78961" y="6841"/>
                  </a:lnTo>
                  <a:lnTo>
                    <a:pt x="75851" y="4560"/>
                  </a:lnTo>
                  <a:lnTo>
                    <a:pt x="66752" y="2027"/>
                  </a:lnTo>
                  <a:lnTo>
                    <a:pt x="53770" y="6545"/>
                  </a:lnTo>
                  <a:lnTo>
                    <a:pt x="38593" y="17726"/>
                  </a:lnTo>
                  <a:lnTo>
                    <a:pt x="22441" y="36806"/>
                  </a:lnTo>
                  <a:lnTo>
                    <a:pt x="4222" y="78090"/>
                  </a:lnTo>
                  <a:lnTo>
                    <a:pt x="0" y="119329"/>
                  </a:lnTo>
                  <a:lnTo>
                    <a:pt x="9286" y="141700"/>
                  </a:lnTo>
                  <a:lnTo>
                    <a:pt x="16701" y="151616"/>
                  </a:lnTo>
                  <a:lnTo>
                    <a:pt x="24467" y="157522"/>
                  </a:lnTo>
                  <a:lnTo>
                    <a:pt x="40622" y="162202"/>
                  </a:lnTo>
                  <a:lnTo>
                    <a:pt x="48175" y="161052"/>
                  </a:lnTo>
                  <a:lnTo>
                    <a:pt x="62212" y="154128"/>
                  </a:lnTo>
                  <a:lnTo>
                    <a:pt x="73625" y="140233"/>
                  </a:lnTo>
                  <a:lnTo>
                    <a:pt x="78644" y="131589"/>
                  </a:lnTo>
                  <a:lnTo>
                    <a:pt x="82339" y="110695"/>
                  </a:lnTo>
                  <a:lnTo>
                    <a:pt x="80453" y="73250"/>
                  </a:lnTo>
                  <a:lnTo>
                    <a:pt x="73544" y="38402"/>
                  </a:lnTo>
                  <a:lnTo>
                    <a:pt x="56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9">
            <a:extLst>
              <a:ext uri="{FF2B5EF4-FFF2-40B4-BE49-F238E27FC236}">
                <a16:creationId xmlns:a16="http://schemas.microsoft.com/office/drawing/2014/main" xmlns="" id="{9F27F245-ECAF-49A9-B07A-219B608D7A14}"/>
              </a:ext>
            </a:extLst>
          </p:cNvPr>
          <p:cNvGrpSpPr/>
          <p:nvPr/>
        </p:nvGrpSpPr>
        <p:grpSpPr>
          <a:xfrm>
            <a:off x="3251579" y="410791"/>
            <a:ext cx="436889" cy="273443"/>
            <a:chOff x="3251579" y="410791"/>
            <a:chExt cx="436889" cy="273443"/>
          </a:xfrm>
        </p:grpSpPr>
        <p:sp>
          <p:nvSpPr>
            <p:cNvPr id="18" name="SMARTInkShape-248">
              <a:extLst>
                <a:ext uri="{FF2B5EF4-FFF2-40B4-BE49-F238E27FC236}">
                  <a16:creationId xmlns:a16="http://schemas.microsoft.com/office/drawing/2014/main" xmlns="" id="{117E0862-7B96-411B-BAC8-3DA5203FB7E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587750" y="410791"/>
              <a:ext cx="100718" cy="266638"/>
            </a:xfrm>
            <a:custGeom>
              <a:avLst/>
              <a:gdLst/>
              <a:ahLst/>
              <a:cxnLst/>
              <a:rect l="0" t="0" r="0" b="0"/>
              <a:pathLst>
                <a:path w="100718" h="266638">
                  <a:moveTo>
                    <a:pt x="95250" y="33709"/>
                  </a:moveTo>
                  <a:lnTo>
                    <a:pt x="95250" y="33709"/>
                  </a:lnTo>
                  <a:lnTo>
                    <a:pt x="100717" y="10565"/>
                  </a:lnTo>
                  <a:lnTo>
                    <a:pt x="99326" y="3902"/>
                  </a:lnTo>
                  <a:lnTo>
                    <a:pt x="97967" y="1138"/>
                  </a:lnTo>
                  <a:lnTo>
                    <a:pt x="94945" y="0"/>
                  </a:lnTo>
                  <a:lnTo>
                    <a:pt x="85942" y="618"/>
                  </a:lnTo>
                  <a:lnTo>
                    <a:pt x="65603" y="11675"/>
                  </a:lnTo>
                  <a:lnTo>
                    <a:pt x="39220" y="43807"/>
                  </a:lnTo>
                  <a:lnTo>
                    <a:pt x="28955" y="61010"/>
                  </a:lnTo>
                  <a:lnTo>
                    <a:pt x="25334" y="79945"/>
                  </a:lnTo>
                  <a:lnTo>
                    <a:pt x="30461" y="126241"/>
                  </a:lnTo>
                  <a:lnTo>
                    <a:pt x="34235" y="143509"/>
                  </a:lnTo>
                  <a:lnTo>
                    <a:pt x="43908" y="158709"/>
                  </a:lnTo>
                  <a:lnTo>
                    <a:pt x="80621" y="200515"/>
                  </a:lnTo>
                  <a:lnTo>
                    <a:pt x="88043" y="215795"/>
                  </a:lnTo>
                  <a:lnTo>
                    <a:pt x="88990" y="229642"/>
                  </a:lnTo>
                  <a:lnTo>
                    <a:pt x="82185" y="249337"/>
                  </a:lnTo>
                  <a:lnTo>
                    <a:pt x="71334" y="258425"/>
                  </a:lnTo>
                  <a:lnTo>
                    <a:pt x="57104" y="264111"/>
                  </a:lnTo>
                  <a:lnTo>
                    <a:pt x="41372" y="266637"/>
                  </a:lnTo>
                  <a:lnTo>
                    <a:pt x="0" y="25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9">
              <a:extLst>
                <a:ext uri="{FF2B5EF4-FFF2-40B4-BE49-F238E27FC236}">
                  <a16:creationId xmlns:a16="http://schemas.microsoft.com/office/drawing/2014/main" xmlns="" id="{F7133F05-B685-442B-BC16-1F65BFD29A5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424001" y="451733"/>
              <a:ext cx="132000" cy="214297"/>
            </a:xfrm>
            <a:custGeom>
              <a:avLst/>
              <a:gdLst/>
              <a:ahLst/>
              <a:cxnLst/>
              <a:rect l="0" t="0" r="0" b="0"/>
              <a:pathLst>
                <a:path w="132000" h="214297">
                  <a:moveTo>
                    <a:pt x="49449" y="5467"/>
                  </a:moveTo>
                  <a:lnTo>
                    <a:pt x="49449" y="5467"/>
                  </a:lnTo>
                  <a:lnTo>
                    <a:pt x="43982" y="0"/>
                  </a:lnTo>
                  <a:lnTo>
                    <a:pt x="37375" y="47576"/>
                  </a:lnTo>
                  <a:lnTo>
                    <a:pt x="27214" y="87715"/>
                  </a:lnTo>
                  <a:lnTo>
                    <a:pt x="15971" y="130888"/>
                  </a:lnTo>
                  <a:lnTo>
                    <a:pt x="7858" y="172137"/>
                  </a:lnTo>
                  <a:lnTo>
                    <a:pt x="0" y="206809"/>
                  </a:lnTo>
                  <a:lnTo>
                    <a:pt x="255" y="209545"/>
                  </a:lnTo>
                  <a:lnTo>
                    <a:pt x="1131" y="211369"/>
                  </a:lnTo>
                  <a:lnTo>
                    <a:pt x="2420" y="212585"/>
                  </a:lnTo>
                  <a:lnTo>
                    <a:pt x="14348" y="214296"/>
                  </a:lnTo>
                  <a:lnTo>
                    <a:pt x="59190" y="208015"/>
                  </a:lnTo>
                  <a:lnTo>
                    <a:pt x="104537" y="202362"/>
                  </a:lnTo>
                  <a:lnTo>
                    <a:pt x="13199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0">
              <a:extLst>
                <a:ext uri="{FF2B5EF4-FFF2-40B4-BE49-F238E27FC236}">
                  <a16:creationId xmlns:a16="http://schemas.microsoft.com/office/drawing/2014/main" xmlns="" id="{D2A033CB-09D1-4D56-AF59-E880B0D15A4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251579" y="466071"/>
              <a:ext cx="119710" cy="218163"/>
            </a:xfrm>
            <a:custGeom>
              <a:avLst/>
              <a:gdLst/>
              <a:ahLst/>
              <a:cxnLst/>
              <a:rect l="0" t="0" r="0" b="0"/>
              <a:pathLst>
                <a:path w="119710" h="218163">
                  <a:moveTo>
                    <a:pt x="88521" y="41929"/>
                  </a:moveTo>
                  <a:lnTo>
                    <a:pt x="88521" y="41929"/>
                  </a:lnTo>
                  <a:lnTo>
                    <a:pt x="100076" y="5987"/>
                  </a:lnTo>
                  <a:lnTo>
                    <a:pt x="99047" y="3151"/>
                  </a:lnTo>
                  <a:lnTo>
                    <a:pt x="96949" y="1260"/>
                  </a:lnTo>
                  <a:lnTo>
                    <a:pt x="94140" y="0"/>
                  </a:lnTo>
                  <a:lnTo>
                    <a:pt x="90150" y="1276"/>
                  </a:lnTo>
                  <a:lnTo>
                    <a:pt x="52386" y="34328"/>
                  </a:lnTo>
                  <a:lnTo>
                    <a:pt x="24113" y="78953"/>
                  </a:lnTo>
                  <a:lnTo>
                    <a:pt x="10272" y="114123"/>
                  </a:lnTo>
                  <a:lnTo>
                    <a:pt x="1532" y="149510"/>
                  </a:lnTo>
                  <a:lnTo>
                    <a:pt x="0" y="181700"/>
                  </a:lnTo>
                  <a:lnTo>
                    <a:pt x="5434" y="203062"/>
                  </a:lnTo>
                  <a:lnTo>
                    <a:pt x="9846" y="210735"/>
                  </a:lnTo>
                  <a:lnTo>
                    <a:pt x="17021" y="215144"/>
                  </a:lnTo>
                  <a:lnTo>
                    <a:pt x="36282" y="218162"/>
                  </a:lnTo>
                  <a:lnTo>
                    <a:pt x="55190" y="213388"/>
                  </a:lnTo>
                  <a:lnTo>
                    <a:pt x="73708" y="202800"/>
                  </a:lnTo>
                  <a:lnTo>
                    <a:pt x="101849" y="176299"/>
                  </a:lnTo>
                  <a:lnTo>
                    <a:pt x="114671" y="153860"/>
                  </a:lnTo>
                  <a:lnTo>
                    <a:pt x="119709" y="110685"/>
                  </a:lnTo>
                  <a:lnTo>
                    <a:pt x="114377" y="76721"/>
                  </a:lnTo>
                  <a:lnTo>
                    <a:pt x="101356" y="31306"/>
                  </a:lnTo>
                  <a:lnTo>
                    <a:pt x="90443" y="7502"/>
                  </a:lnTo>
                  <a:lnTo>
                    <a:pt x="87685" y="4161"/>
                  </a:lnTo>
                  <a:lnTo>
                    <a:pt x="85847" y="3345"/>
                  </a:lnTo>
                  <a:lnTo>
                    <a:pt x="84622" y="4212"/>
                  </a:lnTo>
                  <a:lnTo>
                    <a:pt x="82171" y="10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0">
            <a:extLst>
              <a:ext uri="{FF2B5EF4-FFF2-40B4-BE49-F238E27FC236}">
                <a16:creationId xmlns:a16="http://schemas.microsoft.com/office/drawing/2014/main" xmlns="" id="{2E9EAD6B-8370-43EF-A717-F7DF4786D9FE}"/>
              </a:ext>
            </a:extLst>
          </p:cNvPr>
          <p:cNvGrpSpPr/>
          <p:nvPr/>
        </p:nvGrpSpPr>
        <p:grpSpPr>
          <a:xfrm>
            <a:off x="838200" y="320250"/>
            <a:ext cx="4645026" cy="803701"/>
            <a:chOff x="838200" y="320250"/>
            <a:chExt cx="4645026" cy="803701"/>
          </a:xfrm>
        </p:grpSpPr>
        <p:sp>
          <p:nvSpPr>
            <p:cNvPr id="22" name="SMARTInkShape-251">
              <a:extLst>
                <a:ext uri="{FF2B5EF4-FFF2-40B4-BE49-F238E27FC236}">
                  <a16:creationId xmlns:a16="http://schemas.microsoft.com/office/drawing/2014/main" xmlns="" id="{D7303DA4-68B6-400D-B489-C4B3B268BA0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473700" y="57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2">
              <a:extLst>
                <a:ext uri="{FF2B5EF4-FFF2-40B4-BE49-F238E27FC236}">
                  <a16:creationId xmlns:a16="http://schemas.microsoft.com/office/drawing/2014/main" xmlns="" id="{D4286105-85E0-4BCD-93CE-9C243DF53D8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454650" y="4191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3">
              <a:extLst>
                <a:ext uri="{FF2B5EF4-FFF2-40B4-BE49-F238E27FC236}">
                  <a16:creationId xmlns:a16="http://schemas.microsoft.com/office/drawing/2014/main" xmlns="" id="{21C4051B-A7EE-45FC-8BD5-22BA5A80BA6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38200" y="666750"/>
              <a:ext cx="4508501" cy="457201"/>
            </a:xfrm>
            <a:custGeom>
              <a:avLst/>
              <a:gdLst/>
              <a:ahLst/>
              <a:cxnLst/>
              <a:rect l="0" t="0" r="0" b="0"/>
              <a:pathLst>
                <a:path w="4508501" h="457201">
                  <a:moveTo>
                    <a:pt x="0" y="457200"/>
                  </a:moveTo>
                  <a:lnTo>
                    <a:pt x="0" y="457200"/>
                  </a:lnTo>
                  <a:lnTo>
                    <a:pt x="44790" y="447061"/>
                  </a:lnTo>
                  <a:lnTo>
                    <a:pt x="90932" y="439523"/>
                  </a:lnTo>
                  <a:lnTo>
                    <a:pt x="120594" y="434127"/>
                  </a:lnTo>
                  <a:lnTo>
                    <a:pt x="153774" y="427707"/>
                  </a:lnTo>
                  <a:lnTo>
                    <a:pt x="189299" y="420604"/>
                  </a:lnTo>
                  <a:lnTo>
                    <a:pt x="231327" y="412342"/>
                  </a:lnTo>
                  <a:lnTo>
                    <a:pt x="277690" y="403306"/>
                  </a:lnTo>
                  <a:lnTo>
                    <a:pt x="326943" y="393754"/>
                  </a:lnTo>
                  <a:lnTo>
                    <a:pt x="382357" y="383152"/>
                  </a:lnTo>
                  <a:lnTo>
                    <a:pt x="441877" y="371852"/>
                  </a:lnTo>
                  <a:lnTo>
                    <a:pt x="504134" y="360084"/>
                  </a:lnTo>
                  <a:lnTo>
                    <a:pt x="569629" y="348712"/>
                  </a:lnTo>
                  <a:lnTo>
                    <a:pt x="637280" y="337602"/>
                  </a:lnTo>
                  <a:lnTo>
                    <a:pt x="706370" y="326668"/>
                  </a:lnTo>
                  <a:lnTo>
                    <a:pt x="779947" y="315851"/>
                  </a:lnTo>
                  <a:lnTo>
                    <a:pt x="856514" y="305112"/>
                  </a:lnTo>
                  <a:lnTo>
                    <a:pt x="935076" y="294424"/>
                  </a:lnTo>
                  <a:lnTo>
                    <a:pt x="1018495" y="283772"/>
                  </a:lnTo>
                  <a:lnTo>
                    <a:pt x="1105152" y="273142"/>
                  </a:lnTo>
                  <a:lnTo>
                    <a:pt x="1193968" y="262528"/>
                  </a:lnTo>
                  <a:lnTo>
                    <a:pt x="1285634" y="253336"/>
                  </a:lnTo>
                  <a:lnTo>
                    <a:pt x="1379201" y="245090"/>
                  </a:lnTo>
                  <a:lnTo>
                    <a:pt x="1474034" y="237477"/>
                  </a:lnTo>
                  <a:lnTo>
                    <a:pt x="1570417" y="229579"/>
                  </a:lnTo>
                  <a:lnTo>
                    <a:pt x="1667834" y="221492"/>
                  </a:lnTo>
                  <a:lnTo>
                    <a:pt x="1765939" y="213278"/>
                  </a:lnTo>
                  <a:lnTo>
                    <a:pt x="1866620" y="204980"/>
                  </a:lnTo>
                  <a:lnTo>
                    <a:pt x="1969019" y="196625"/>
                  </a:lnTo>
                  <a:lnTo>
                    <a:pt x="2072563" y="188233"/>
                  </a:lnTo>
                  <a:lnTo>
                    <a:pt x="2176164" y="179817"/>
                  </a:lnTo>
                  <a:lnTo>
                    <a:pt x="2279804" y="171383"/>
                  </a:lnTo>
                  <a:lnTo>
                    <a:pt x="2383469" y="162939"/>
                  </a:lnTo>
                  <a:lnTo>
                    <a:pt x="2485741" y="154487"/>
                  </a:lnTo>
                  <a:lnTo>
                    <a:pt x="2587083" y="146030"/>
                  </a:lnTo>
                  <a:lnTo>
                    <a:pt x="2687805" y="137570"/>
                  </a:lnTo>
                  <a:lnTo>
                    <a:pt x="2787409" y="130519"/>
                  </a:lnTo>
                  <a:lnTo>
                    <a:pt x="2886267" y="124407"/>
                  </a:lnTo>
                  <a:lnTo>
                    <a:pt x="2984628" y="118921"/>
                  </a:lnTo>
                  <a:lnTo>
                    <a:pt x="3079129" y="113853"/>
                  </a:lnTo>
                  <a:lnTo>
                    <a:pt x="3171059" y="109063"/>
                  </a:lnTo>
                  <a:lnTo>
                    <a:pt x="3261273" y="104459"/>
                  </a:lnTo>
                  <a:lnTo>
                    <a:pt x="3346815" y="100684"/>
                  </a:lnTo>
                  <a:lnTo>
                    <a:pt x="3429243" y="97461"/>
                  </a:lnTo>
                  <a:lnTo>
                    <a:pt x="3509595" y="94608"/>
                  </a:lnTo>
                  <a:lnTo>
                    <a:pt x="3585742" y="91294"/>
                  </a:lnTo>
                  <a:lnTo>
                    <a:pt x="3659084" y="87674"/>
                  </a:lnTo>
                  <a:lnTo>
                    <a:pt x="3730556" y="83849"/>
                  </a:lnTo>
                  <a:lnTo>
                    <a:pt x="3795843" y="80594"/>
                  </a:lnTo>
                  <a:lnTo>
                    <a:pt x="3857006" y="77718"/>
                  </a:lnTo>
                  <a:lnTo>
                    <a:pt x="3915421" y="75095"/>
                  </a:lnTo>
                  <a:lnTo>
                    <a:pt x="3969886" y="71936"/>
                  </a:lnTo>
                  <a:lnTo>
                    <a:pt x="4021718" y="68418"/>
                  </a:lnTo>
                  <a:lnTo>
                    <a:pt x="4071796" y="64662"/>
                  </a:lnTo>
                  <a:lnTo>
                    <a:pt x="4117880" y="61453"/>
                  </a:lnTo>
                  <a:lnTo>
                    <a:pt x="4161303" y="58607"/>
                  </a:lnTo>
                  <a:lnTo>
                    <a:pt x="4202952" y="56005"/>
                  </a:lnTo>
                  <a:lnTo>
                    <a:pt x="4240596" y="53564"/>
                  </a:lnTo>
                  <a:lnTo>
                    <a:pt x="4275569" y="51232"/>
                  </a:lnTo>
                  <a:lnTo>
                    <a:pt x="4308763" y="48971"/>
                  </a:lnTo>
                  <a:lnTo>
                    <a:pt x="4338653" y="46053"/>
                  </a:lnTo>
                  <a:lnTo>
                    <a:pt x="4366340" y="42696"/>
                  </a:lnTo>
                  <a:lnTo>
                    <a:pt x="4392560" y="39048"/>
                  </a:lnTo>
                  <a:lnTo>
                    <a:pt x="4434863" y="33112"/>
                  </a:lnTo>
                  <a:lnTo>
                    <a:pt x="4478920" y="23922"/>
                  </a:lnTo>
                  <a:lnTo>
                    <a:pt x="4495354" y="16276"/>
                  </a:lnTo>
                  <a:lnTo>
                    <a:pt x="4508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4">
              <a:extLst>
                <a:ext uri="{FF2B5EF4-FFF2-40B4-BE49-F238E27FC236}">
                  <a16:creationId xmlns:a16="http://schemas.microsoft.com/office/drawing/2014/main" xmlns="" id="{4806E604-7603-4556-BD3C-114591C9A78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140805" y="428122"/>
              <a:ext cx="174341" cy="156724"/>
            </a:xfrm>
            <a:custGeom>
              <a:avLst/>
              <a:gdLst/>
              <a:ahLst/>
              <a:cxnLst/>
              <a:rect l="0" t="0" r="0" b="0"/>
              <a:pathLst>
                <a:path w="174341" h="156724">
                  <a:moveTo>
                    <a:pt x="34445" y="67178"/>
                  </a:moveTo>
                  <a:lnTo>
                    <a:pt x="34445" y="67178"/>
                  </a:lnTo>
                  <a:lnTo>
                    <a:pt x="28978" y="67178"/>
                  </a:lnTo>
                  <a:lnTo>
                    <a:pt x="72597" y="40511"/>
                  </a:lnTo>
                  <a:lnTo>
                    <a:pt x="76096" y="35806"/>
                  </a:lnTo>
                  <a:lnTo>
                    <a:pt x="77029" y="33563"/>
                  </a:lnTo>
                  <a:lnTo>
                    <a:pt x="75534" y="32774"/>
                  </a:lnTo>
                  <a:lnTo>
                    <a:pt x="68229" y="33778"/>
                  </a:lnTo>
                  <a:lnTo>
                    <a:pt x="52216" y="45052"/>
                  </a:lnTo>
                  <a:lnTo>
                    <a:pt x="16550" y="87774"/>
                  </a:lnTo>
                  <a:lnTo>
                    <a:pt x="5325" y="106671"/>
                  </a:lnTo>
                  <a:lnTo>
                    <a:pt x="336" y="122125"/>
                  </a:lnTo>
                  <a:lnTo>
                    <a:pt x="0" y="132286"/>
                  </a:lnTo>
                  <a:lnTo>
                    <a:pt x="899" y="135983"/>
                  </a:lnTo>
                  <a:lnTo>
                    <a:pt x="5730" y="137743"/>
                  </a:lnTo>
                  <a:lnTo>
                    <a:pt x="22388" y="137816"/>
                  </a:lnTo>
                  <a:lnTo>
                    <a:pt x="69763" y="123317"/>
                  </a:lnTo>
                  <a:lnTo>
                    <a:pt x="114329" y="103824"/>
                  </a:lnTo>
                  <a:lnTo>
                    <a:pt x="132037" y="86287"/>
                  </a:lnTo>
                  <a:lnTo>
                    <a:pt x="167395" y="40535"/>
                  </a:lnTo>
                  <a:lnTo>
                    <a:pt x="172467" y="29661"/>
                  </a:lnTo>
                  <a:lnTo>
                    <a:pt x="174340" y="10052"/>
                  </a:lnTo>
                  <a:lnTo>
                    <a:pt x="172159" y="4399"/>
                  </a:lnTo>
                  <a:lnTo>
                    <a:pt x="168588" y="1337"/>
                  </a:lnTo>
                  <a:lnTo>
                    <a:pt x="164090" y="0"/>
                  </a:lnTo>
                  <a:lnTo>
                    <a:pt x="159681" y="521"/>
                  </a:lnTo>
                  <a:lnTo>
                    <a:pt x="151019" y="4862"/>
                  </a:lnTo>
                  <a:lnTo>
                    <a:pt x="138208" y="21981"/>
                  </a:lnTo>
                  <a:lnTo>
                    <a:pt x="136781" y="29286"/>
                  </a:lnTo>
                  <a:lnTo>
                    <a:pt x="142749" y="59406"/>
                  </a:lnTo>
                  <a:lnTo>
                    <a:pt x="153245" y="103829"/>
                  </a:lnTo>
                  <a:lnTo>
                    <a:pt x="153567" y="116628"/>
                  </a:lnTo>
                  <a:lnTo>
                    <a:pt x="151358" y="127021"/>
                  </a:lnTo>
                  <a:lnTo>
                    <a:pt x="142777" y="140805"/>
                  </a:lnTo>
                  <a:lnTo>
                    <a:pt x="117814" y="153826"/>
                  </a:lnTo>
                  <a:lnTo>
                    <a:pt x="101131" y="156723"/>
                  </a:lnTo>
                  <a:lnTo>
                    <a:pt x="78895" y="156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5">
              <a:extLst>
                <a:ext uri="{FF2B5EF4-FFF2-40B4-BE49-F238E27FC236}">
                  <a16:creationId xmlns:a16="http://schemas.microsoft.com/office/drawing/2014/main" xmlns="" id="{C48C4761-749F-42D1-976C-ECC0E4E8564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25541" y="488950"/>
              <a:ext cx="67160" cy="12701"/>
            </a:xfrm>
            <a:custGeom>
              <a:avLst/>
              <a:gdLst/>
              <a:ahLst/>
              <a:cxnLst/>
              <a:rect l="0" t="0" r="0" b="0"/>
              <a:pathLst>
                <a:path w="671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37920" y="5792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6">
              <a:extLst>
                <a:ext uri="{FF2B5EF4-FFF2-40B4-BE49-F238E27FC236}">
                  <a16:creationId xmlns:a16="http://schemas.microsoft.com/office/drawing/2014/main" xmlns="" id="{43307857-CCD2-408C-AAD9-F252FA9F2D2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882317" y="320250"/>
              <a:ext cx="263235" cy="292879"/>
            </a:xfrm>
            <a:custGeom>
              <a:avLst/>
              <a:gdLst/>
              <a:ahLst/>
              <a:cxnLst/>
              <a:rect l="0" t="0" r="0" b="0"/>
              <a:pathLst>
                <a:path w="263235" h="292879">
                  <a:moveTo>
                    <a:pt x="96083" y="194100"/>
                  </a:moveTo>
                  <a:lnTo>
                    <a:pt x="96083" y="194100"/>
                  </a:lnTo>
                  <a:lnTo>
                    <a:pt x="92712" y="187358"/>
                  </a:lnTo>
                  <a:lnTo>
                    <a:pt x="85413" y="182167"/>
                  </a:lnTo>
                  <a:lnTo>
                    <a:pt x="80503" y="179794"/>
                  </a:lnTo>
                  <a:lnTo>
                    <a:pt x="69403" y="179040"/>
                  </a:lnTo>
                  <a:lnTo>
                    <a:pt x="56003" y="182468"/>
                  </a:lnTo>
                  <a:lnTo>
                    <a:pt x="38288" y="191047"/>
                  </a:lnTo>
                  <a:lnTo>
                    <a:pt x="22419" y="207560"/>
                  </a:lnTo>
                  <a:lnTo>
                    <a:pt x="5347" y="236894"/>
                  </a:lnTo>
                  <a:lnTo>
                    <a:pt x="17" y="254042"/>
                  </a:lnTo>
                  <a:lnTo>
                    <a:pt x="0" y="268718"/>
                  </a:lnTo>
                  <a:lnTo>
                    <a:pt x="1689" y="274185"/>
                  </a:lnTo>
                  <a:lnTo>
                    <a:pt x="7328" y="282139"/>
                  </a:lnTo>
                  <a:lnTo>
                    <a:pt x="10807" y="283837"/>
                  </a:lnTo>
                  <a:lnTo>
                    <a:pt x="18436" y="283842"/>
                  </a:lnTo>
                  <a:lnTo>
                    <a:pt x="37406" y="273137"/>
                  </a:lnTo>
                  <a:lnTo>
                    <a:pt x="57531" y="256559"/>
                  </a:lnTo>
                  <a:lnTo>
                    <a:pt x="64838" y="246319"/>
                  </a:lnTo>
                  <a:lnTo>
                    <a:pt x="68790" y="238475"/>
                  </a:lnTo>
                  <a:lnTo>
                    <a:pt x="72899" y="234989"/>
                  </a:lnTo>
                  <a:lnTo>
                    <a:pt x="74277" y="235470"/>
                  </a:lnTo>
                  <a:lnTo>
                    <a:pt x="75196" y="237202"/>
                  </a:lnTo>
                  <a:lnTo>
                    <a:pt x="75807" y="239768"/>
                  </a:lnTo>
                  <a:lnTo>
                    <a:pt x="73727" y="264947"/>
                  </a:lnTo>
                  <a:lnTo>
                    <a:pt x="76380" y="286176"/>
                  </a:lnTo>
                  <a:lnTo>
                    <a:pt x="78714" y="289351"/>
                  </a:lnTo>
                  <a:lnTo>
                    <a:pt x="86952" y="292878"/>
                  </a:lnTo>
                  <a:lnTo>
                    <a:pt x="97670" y="290683"/>
                  </a:lnTo>
                  <a:lnTo>
                    <a:pt x="110193" y="283592"/>
                  </a:lnTo>
                  <a:lnTo>
                    <a:pt x="133112" y="261617"/>
                  </a:lnTo>
                  <a:lnTo>
                    <a:pt x="157776" y="223356"/>
                  </a:lnTo>
                  <a:lnTo>
                    <a:pt x="174537" y="190169"/>
                  </a:lnTo>
                  <a:lnTo>
                    <a:pt x="200802" y="144846"/>
                  </a:lnTo>
                  <a:lnTo>
                    <a:pt x="216695" y="118930"/>
                  </a:lnTo>
                  <a:lnTo>
                    <a:pt x="240000" y="71321"/>
                  </a:lnTo>
                  <a:lnTo>
                    <a:pt x="255296" y="32287"/>
                  </a:lnTo>
                  <a:lnTo>
                    <a:pt x="263201" y="4496"/>
                  </a:lnTo>
                  <a:lnTo>
                    <a:pt x="263234" y="1375"/>
                  </a:lnTo>
                  <a:lnTo>
                    <a:pt x="262550" y="0"/>
                  </a:lnTo>
                  <a:lnTo>
                    <a:pt x="236105" y="40466"/>
                  </a:lnTo>
                  <a:lnTo>
                    <a:pt x="217112" y="78311"/>
                  </a:lnTo>
                  <a:lnTo>
                    <a:pt x="198792" y="121001"/>
                  </a:lnTo>
                  <a:lnTo>
                    <a:pt x="181948" y="164434"/>
                  </a:lnTo>
                  <a:lnTo>
                    <a:pt x="167407" y="204904"/>
                  </a:lnTo>
                  <a:lnTo>
                    <a:pt x="157432" y="249904"/>
                  </a:lnTo>
                  <a:lnTo>
                    <a:pt x="154477" y="278838"/>
                  </a:lnTo>
                  <a:lnTo>
                    <a:pt x="156179" y="284459"/>
                  </a:lnTo>
                  <a:lnTo>
                    <a:pt x="159430" y="288206"/>
                  </a:lnTo>
                  <a:lnTo>
                    <a:pt x="163715" y="290704"/>
                  </a:lnTo>
                  <a:lnTo>
                    <a:pt x="169392" y="290958"/>
                  </a:lnTo>
                  <a:lnTo>
                    <a:pt x="183228" y="287478"/>
                  </a:lnTo>
                  <a:lnTo>
                    <a:pt x="196903" y="277464"/>
                  </a:lnTo>
                  <a:lnTo>
                    <a:pt x="216733" y="25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7">
              <a:extLst>
                <a:ext uri="{FF2B5EF4-FFF2-40B4-BE49-F238E27FC236}">
                  <a16:creationId xmlns:a16="http://schemas.microsoft.com/office/drawing/2014/main" xmlns="" id="{BAE56E06-F21F-427C-9126-FB5DDF452AE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706233" y="506860"/>
              <a:ext cx="147851" cy="110931"/>
            </a:xfrm>
            <a:custGeom>
              <a:avLst/>
              <a:gdLst/>
              <a:ahLst/>
              <a:cxnLst/>
              <a:rect l="0" t="0" r="0" b="0"/>
              <a:pathLst>
                <a:path w="147851" h="110931">
                  <a:moveTo>
                    <a:pt x="5467" y="26540"/>
                  </a:moveTo>
                  <a:lnTo>
                    <a:pt x="5467" y="26540"/>
                  </a:lnTo>
                  <a:lnTo>
                    <a:pt x="5467" y="69573"/>
                  </a:lnTo>
                  <a:lnTo>
                    <a:pt x="4761" y="103190"/>
                  </a:lnTo>
                  <a:lnTo>
                    <a:pt x="2096" y="109525"/>
                  </a:lnTo>
                  <a:lnTo>
                    <a:pt x="1103" y="110791"/>
                  </a:lnTo>
                  <a:lnTo>
                    <a:pt x="441" y="110930"/>
                  </a:lnTo>
                  <a:lnTo>
                    <a:pt x="0" y="110317"/>
                  </a:lnTo>
                  <a:lnTo>
                    <a:pt x="11404" y="75941"/>
                  </a:lnTo>
                  <a:lnTo>
                    <a:pt x="31334" y="33476"/>
                  </a:lnTo>
                  <a:lnTo>
                    <a:pt x="50562" y="2445"/>
                  </a:lnTo>
                  <a:lnTo>
                    <a:pt x="52464" y="599"/>
                  </a:lnTo>
                  <a:lnTo>
                    <a:pt x="53731" y="74"/>
                  </a:lnTo>
                  <a:lnTo>
                    <a:pt x="54576" y="429"/>
                  </a:lnTo>
                  <a:lnTo>
                    <a:pt x="59137" y="11042"/>
                  </a:lnTo>
                  <a:lnTo>
                    <a:pt x="67483" y="44270"/>
                  </a:lnTo>
                  <a:lnTo>
                    <a:pt x="71365" y="48531"/>
                  </a:lnTo>
                  <a:lnTo>
                    <a:pt x="73388" y="48962"/>
                  </a:lnTo>
                  <a:lnTo>
                    <a:pt x="75442" y="48543"/>
                  </a:lnTo>
                  <a:lnTo>
                    <a:pt x="80311" y="45491"/>
                  </a:lnTo>
                  <a:lnTo>
                    <a:pt x="94936" y="30153"/>
                  </a:lnTo>
                  <a:lnTo>
                    <a:pt x="109117" y="14910"/>
                  </a:lnTo>
                  <a:lnTo>
                    <a:pt x="126130" y="489"/>
                  </a:lnTo>
                  <a:lnTo>
                    <a:pt x="129653" y="0"/>
                  </a:lnTo>
                  <a:lnTo>
                    <a:pt x="137331" y="3221"/>
                  </a:lnTo>
                  <a:lnTo>
                    <a:pt x="139943" y="6760"/>
                  </a:lnTo>
                  <a:lnTo>
                    <a:pt x="147850" y="37001"/>
                  </a:lnTo>
                  <a:lnTo>
                    <a:pt x="145167" y="9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8">
              <a:extLst>
                <a:ext uri="{FF2B5EF4-FFF2-40B4-BE49-F238E27FC236}">
                  <a16:creationId xmlns:a16="http://schemas.microsoft.com/office/drawing/2014/main" xmlns="" id="{D0ACB9BC-7AE4-4A8A-AAB5-D5F601EA362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648200" y="438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9">
              <a:extLst>
                <a:ext uri="{FF2B5EF4-FFF2-40B4-BE49-F238E27FC236}">
                  <a16:creationId xmlns:a16="http://schemas.microsoft.com/office/drawing/2014/main" xmlns="" id="{3995B521-5F75-45D0-9A11-9EF725652EC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648200" y="5397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972" y="20278"/>
                  </a:lnTo>
                  <a:lnTo>
                    <a:pt x="233" y="676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0">
              <a:extLst>
                <a:ext uri="{FF2B5EF4-FFF2-40B4-BE49-F238E27FC236}">
                  <a16:creationId xmlns:a16="http://schemas.microsoft.com/office/drawing/2014/main" xmlns="" id="{6315C91C-C53F-47EA-9E68-A124612D06C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488727" y="508000"/>
              <a:ext cx="115024" cy="19051"/>
            </a:xfrm>
            <a:custGeom>
              <a:avLst/>
              <a:gdLst/>
              <a:ahLst/>
              <a:cxnLst/>
              <a:rect l="0" t="0" r="0" b="0"/>
              <a:pathLst>
                <a:path w="115024" h="19051">
                  <a:moveTo>
                    <a:pt x="19773" y="19050"/>
                  </a:moveTo>
                  <a:lnTo>
                    <a:pt x="19773" y="19050"/>
                  </a:lnTo>
                  <a:lnTo>
                    <a:pt x="5975" y="18344"/>
                  </a:lnTo>
                  <a:lnTo>
                    <a:pt x="0" y="15679"/>
                  </a:lnTo>
                  <a:lnTo>
                    <a:pt x="240" y="14686"/>
                  </a:lnTo>
                  <a:lnTo>
                    <a:pt x="45740" y="5909"/>
                  </a:lnTo>
                  <a:lnTo>
                    <a:pt x="92714" y="1167"/>
                  </a:lnTo>
                  <a:lnTo>
                    <a:pt x="115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1">
              <a:extLst>
                <a:ext uri="{FF2B5EF4-FFF2-40B4-BE49-F238E27FC236}">
                  <a16:creationId xmlns:a16="http://schemas.microsoft.com/office/drawing/2014/main" xmlns="" id="{67DED8EC-F2F1-461F-832E-3899258E7DC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536138" y="357365"/>
              <a:ext cx="54913" cy="295949"/>
            </a:xfrm>
            <a:custGeom>
              <a:avLst/>
              <a:gdLst/>
              <a:ahLst/>
              <a:cxnLst/>
              <a:rect l="0" t="0" r="0" b="0"/>
              <a:pathLst>
                <a:path w="54913" h="295949">
                  <a:moveTo>
                    <a:pt x="42212" y="10935"/>
                  </a:moveTo>
                  <a:lnTo>
                    <a:pt x="42212" y="10935"/>
                  </a:lnTo>
                  <a:lnTo>
                    <a:pt x="36745" y="0"/>
                  </a:lnTo>
                  <a:lnTo>
                    <a:pt x="32752" y="8871"/>
                  </a:lnTo>
                  <a:lnTo>
                    <a:pt x="25788" y="48157"/>
                  </a:lnTo>
                  <a:lnTo>
                    <a:pt x="24329" y="79689"/>
                  </a:lnTo>
                  <a:lnTo>
                    <a:pt x="21799" y="114870"/>
                  </a:lnTo>
                  <a:lnTo>
                    <a:pt x="17618" y="152378"/>
                  </a:lnTo>
                  <a:lnTo>
                    <a:pt x="11055" y="192567"/>
                  </a:lnTo>
                  <a:lnTo>
                    <a:pt x="5316" y="228303"/>
                  </a:lnTo>
                  <a:lnTo>
                    <a:pt x="0" y="268663"/>
                  </a:lnTo>
                  <a:lnTo>
                    <a:pt x="168" y="284936"/>
                  </a:lnTo>
                  <a:lnTo>
                    <a:pt x="4946" y="294521"/>
                  </a:lnTo>
                  <a:lnTo>
                    <a:pt x="9607" y="295948"/>
                  </a:lnTo>
                  <a:lnTo>
                    <a:pt x="22311" y="293770"/>
                  </a:lnTo>
                  <a:lnTo>
                    <a:pt x="35484" y="284336"/>
                  </a:lnTo>
                  <a:lnTo>
                    <a:pt x="54912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2">
              <a:extLst>
                <a:ext uri="{FF2B5EF4-FFF2-40B4-BE49-F238E27FC236}">
                  <a16:creationId xmlns:a16="http://schemas.microsoft.com/office/drawing/2014/main" xmlns="" id="{71B24B2C-A8EF-4CA5-970B-984A596AE9C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394200" y="492548"/>
              <a:ext cx="69851" cy="162294"/>
            </a:xfrm>
            <a:custGeom>
              <a:avLst/>
              <a:gdLst/>
              <a:ahLst/>
              <a:cxnLst/>
              <a:rect l="0" t="0" r="0" b="0"/>
              <a:pathLst>
                <a:path w="69851" h="162294">
                  <a:moveTo>
                    <a:pt x="69850" y="9102"/>
                  </a:moveTo>
                  <a:lnTo>
                    <a:pt x="69850" y="9102"/>
                  </a:lnTo>
                  <a:lnTo>
                    <a:pt x="48802" y="264"/>
                  </a:lnTo>
                  <a:lnTo>
                    <a:pt x="37212" y="0"/>
                  </a:lnTo>
                  <a:lnTo>
                    <a:pt x="31158" y="917"/>
                  </a:lnTo>
                  <a:lnTo>
                    <a:pt x="18786" y="7581"/>
                  </a:lnTo>
                  <a:lnTo>
                    <a:pt x="12524" y="12321"/>
                  </a:lnTo>
                  <a:lnTo>
                    <a:pt x="5566" y="23233"/>
                  </a:lnTo>
                  <a:lnTo>
                    <a:pt x="3179" y="35138"/>
                  </a:lnTo>
                  <a:lnTo>
                    <a:pt x="4471" y="47485"/>
                  </a:lnTo>
                  <a:lnTo>
                    <a:pt x="23861" y="88698"/>
                  </a:lnTo>
                  <a:lnTo>
                    <a:pt x="54201" y="126122"/>
                  </a:lnTo>
                  <a:lnTo>
                    <a:pt x="55889" y="132271"/>
                  </a:lnTo>
                  <a:lnTo>
                    <a:pt x="54003" y="146629"/>
                  </a:lnTo>
                  <a:lnTo>
                    <a:pt x="50818" y="152292"/>
                  </a:lnTo>
                  <a:lnTo>
                    <a:pt x="41636" y="160466"/>
                  </a:lnTo>
                  <a:lnTo>
                    <a:pt x="36224" y="162222"/>
                  </a:lnTo>
                  <a:lnTo>
                    <a:pt x="24566" y="162293"/>
                  </a:lnTo>
                  <a:lnTo>
                    <a:pt x="14211" y="156209"/>
                  </a:lnTo>
                  <a:lnTo>
                    <a:pt x="0" y="142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3">
              <a:extLst>
                <a:ext uri="{FF2B5EF4-FFF2-40B4-BE49-F238E27FC236}">
                  <a16:creationId xmlns:a16="http://schemas.microsoft.com/office/drawing/2014/main" xmlns="" id="{002E8D4A-DD1C-4070-97EE-089E1509D75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35450" y="518227"/>
              <a:ext cx="120651" cy="134572"/>
            </a:xfrm>
            <a:custGeom>
              <a:avLst/>
              <a:gdLst/>
              <a:ahLst/>
              <a:cxnLst/>
              <a:rect l="0" t="0" r="0" b="0"/>
              <a:pathLst>
                <a:path w="120651" h="134572">
                  <a:moveTo>
                    <a:pt x="0" y="34223"/>
                  </a:moveTo>
                  <a:lnTo>
                    <a:pt x="0" y="34223"/>
                  </a:lnTo>
                  <a:lnTo>
                    <a:pt x="3371" y="37594"/>
                  </a:lnTo>
                  <a:lnTo>
                    <a:pt x="12552" y="37367"/>
                  </a:lnTo>
                  <a:lnTo>
                    <a:pt x="53158" y="29568"/>
                  </a:lnTo>
                  <a:lnTo>
                    <a:pt x="74311" y="22809"/>
                  </a:lnTo>
                  <a:lnTo>
                    <a:pt x="85003" y="15980"/>
                  </a:lnTo>
                  <a:lnTo>
                    <a:pt x="87713" y="12889"/>
                  </a:lnTo>
                  <a:lnTo>
                    <a:pt x="88814" y="10122"/>
                  </a:lnTo>
                  <a:lnTo>
                    <a:pt x="88843" y="7572"/>
                  </a:lnTo>
                  <a:lnTo>
                    <a:pt x="86745" y="5167"/>
                  </a:lnTo>
                  <a:lnTo>
                    <a:pt x="78770" y="613"/>
                  </a:lnTo>
                  <a:lnTo>
                    <a:pt x="66289" y="0"/>
                  </a:lnTo>
                  <a:lnTo>
                    <a:pt x="59009" y="824"/>
                  </a:lnTo>
                  <a:lnTo>
                    <a:pt x="43395" y="9266"/>
                  </a:lnTo>
                  <a:lnTo>
                    <a:pt x="28459" y="23131"/>
                  </a:lnTo>
                  <a:lnTo>
                    <a:pt x="17116" y="41053"/>
                  </a:lnTo>
                  <a:lnTo>
                    <a:pt x="9540" y="70976"/>
                  </a:lnTo>
                  <a:lnTo>
                    <a:pt x="10666" y="98813"/>
                  </a:lnTo>
                  <a:lnTo>
                    <a:pt x="17440" y="114435"/>
                  </a:lnTo>
                  <a:lnTo>
                    <a:pt x="22210" y="121565"/>
                  </a:lnTo>
                  <a:lnTo>
                    <a:pt x="33155" y="129486"/>
                  </a:lnTo>
                  <a:lnTo>
                    <a:pt x="46485" y="133007"/>
                  </a:lnTo>
                  <a:lnTo>
                    <a:pt x="64169" y="134571"/>
                  </a:lnTo>
                  <a:lnTo>
                    <a:pt x="120650" y="116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1">
            <a:extLst>
              <a:ext uri="{FF2B5EF4-FFF2-40B4-BE49-F238E27FC236}">
                <a16:creationId xmlns:a16="http://schemas.microsoft.com/office/drawing/2014/main" xmlns="" id="{8AE80BF4-F42D-467B-AE21-D3A3269055F3}"/>
              </a:ext>
            </a:extLst>
          </p:cNvPr>
          <p:cNvGrpSpPr/>
          <p:nvPr/>
        </p:nvGrpSpPr>
        <p:grpSpPr>
          <a:xfrm>
            <a:off x="1504950" y="1409961"/>
            <a:ext cx="170807" cy="260090"/>
            <a:chOff x="1504950" y="1409961"/>
            <a:chExt cx="170807" cy="260090"/>
          </a:xfrm>
        </p:grpSpPr>
        <p:sp>
          <p:nvSpPr>
            <p:cNvPr id="36" name="SMARTInkShape-264">
              <a:extLst>
                <a:ext uri="{FF2B5EF4-FFF2-40B4-BE49-F238E27FC236}">
                  <a16:creationId xmlns:a16="http://schemas.microsoft.com/office/drawing/2014/main" xmlns="" id="{F63B611E-DFA7-412F-A830-6DCE4571154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645794" y="1549400"/>
              <a:ext cx="29963" cy="30277"/>
            </a:xfrm>
            <a:custGeom>
              <a:avLst/>
              <a:gdLst/>
              <a:ahLst/>
              <a:cxnLst/>
              <a:rect l="0" t="0" r="0" b="0"/>
              <a:pathLst>
                <a:path w="29963" h="30277">
                  <a:moveTo>
                    <a:pt x="11556" y="25400"/>
                  </a:moveTo>
                  <a:lnTo>
                    <a:pt x="11556" y="25400"/>
                  </a:lnTo>
                  <a:lnTo>
                    <a:pt x="11556" y="10473"/>
                  </a:lnTo>
                  <a:lnTo>
                    <a:pt x="10850" y="9099"/>
                  </a:lnTo>
                  <a:lnTo>
                    <a:pt x="9674" y="8182"/>
                  </a:lnTo>
                  <a:lnTo>
                    <a:pt x="8185" y="7572"/>
                  </a:lnTo>
                  <a:lnTo>
                    <a:pt x="6486" y="7870"/>
                  </a:lnTo>
                  <a:lnTo>
                    <a:pt x="2718" y="10083"/>
                  </a:lnTo>
                  <a:lnTo>
                    <a:pt x="1430" y="12366"/>
                  </a:lnTo>
                  <a:lnTo>
                    <a:pt x="0" y="18667"/>
                  </a:lnTo>
                  <a:lnTo>
                    <a:pt x="1030" y="21617"/>
                  </a:lnTo>
                  <a:lnTo>
                    <a:pt x="5937" y="26776"/>
                  </a:lnTo>
                  <a:lnTo>
                    <a:pt x="10940" y="29539"/>
                  </a:lnTo>
                  <a:lnTo>
                    <a:pt x="13262" y="30276"/>
                  </a:lnTo>
                  <a:lnTo>
                    <a:pt x="16221" y="29356"/>
                  </a:lnTo>
                  <a:lnTo>
                    <a:pt x="23272" y="24571"/>
                  </a:lnTo>
                  <a:lnTo>
                    <a:pt x="27346" y="19622"/>
                  </a:lnTo>
                  <a:lnTo>
                    <a:pt x="29157" y="15071"/>
                  </a:lnTo>
                  <a:lnTo>
                    <a:pt x="29962" y="10696"/>
                  </a:lnTo>
                  <a:lnTo>
                    <a:pt x="29471" y="8542"/>
                  </a:lnTo>
                  <a:lnTo>
                    <a:pt x="2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5">
              <a:extLst>
                <a:ext uri="{FF2B5EF4-FFF2-40B4-BE49-F238E27FC236}">
                  <a16:creationId xmlns:a16="http://schemas.microsoft.com/office/drawing/2014/main" xmlns="" id="{2AC84722-B0CB-4A5D-BAF1-90641644637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504950" y="1409961"/>
              <a:ext cx="48326" cy="260090"/>
            </a:xfrm>
            <a:custGeom>
              <a:avLst/>
              <a:gdLst/>
              <a:ahLst/>
              <a:cxnLst/>
              <a:rect l="0" t="0" r="0" b="0"/>
              <a:pathLst>
                <a:path w="48326" h="2600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2" y="1063"/>
                  </a:lnTo>
                  <a:lnTo>
                    <a:pt x="5467" y="0"/>
                  </a:lnTo>
                  <a:lnTo>
                    <a:pt x="12831" y="13300"/>
                  </a:lnTo>
                  <a:lnTo>
                    <a:pt x="23597" y="58287"/>
                  </a:lnTo>
                  <a:lnTo>
                    <a:pt x="33881" y="100969"/>
                  </a:lnTo>
                  <a:lnTo>
                    <a:pt x="41710" y="148345"/>
                  </a:lnTo>
                  <a:lnTo>
                    <a:pt x="47793" y="192564"/>
                  </a:lnTo>
                  <a:lnTo>
                    <a:pt x="48325" y="236063"/>
                  </a:lnTo>
                  <a:lnTo>
                    <a:pt x="4445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2">
            <a:extLst>
              <a:ext uri="{FF2B5EF4-FFF2-40B4-BE49-F238E27FC236}">
                <a16:creationId xmlns:a16="http://schemas.microsoft.com/office/drawing/2014/main" xmlns="" id="{6EDE9E84-5F30-48A8-9525-5DE2368578EA}"/>
              </a:ext>
            </a:extLst>
          </p:cNvPr>
          <p:cNvGrpSpPr/>
          <p:nvPr/>
        </p:nvGrpSpPr>
        <p:grpSpPr>
          <a:xfrm>
            <a:off x="2109777" y="1363446"/>
            <a:ext cx="478072" cy="298220"/>
            <a:chOff x="2109777" y="1363446"/>
            <a:chExt cx="478072" cy="298220"/>
          </a:xfrm>
        </p:grpSpPr>
        <p:sp>
          <p:nvSpPr>
            <p:cNvPr id="39" name="SMARTInkShape-266">
              <a:extLst>
                <a:ext uri="{FF2B5EF4-FFF2-40B4-BE49-F238E27FC236}">
                  <a16:creationId xmlns:a16="http://schemas.microsoft.com/office/drawing/2014/main" xmlns="" id="{77552DF4-C84E-4A95-9A81-5C1E5CD4A94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490129" y="1363446"/>
              <a:ext cx="97720" cy="262155"/>
            </a:xfrm>
            <a:custGeom>
              <a:avLst/>
              <a:gdLst/>
              <a:ahLst/>
              <a:cxnLst/>
              <a:rect l="0" t="0" r="0" b="0"/>
              <a:pathLst>
                <a:path w="97720" h="262155">
                  <a:moveTo>
                    <a:pt x="81621" y="52604"/>
                  </a:moveTo>
                  <a:lnTo>
                    <a:pt x="81621" y="52604"/>
                  </a:lnTo>
                  <a:lnTo>
                    <a:pt x="86647" y="31881"/>
                  </a:lnTo>
                  <a:lnTo>
                    <a:pt x="87710" y="11195"/>
                  </a:lnTo>
                  <a:lnTo>
                    <a:pt x="86385" y="7359"/>
                  </a:lnTo>
                  <a:lnTo>
                    <a:pt x="81151" y="1215"/>
                  </a:lnTo>
                  <a:lnTo>
                    <a:pt x="76369" y="0"/>
                  </a:lnTo>
                  <a:lnTo>
                    <a:pt x="63529" y="532"/>
                  </a:lnTo>
                  <a:lnTo>
                    <a:pt x="48415" y="8765"/>
                  </a:lnTo>
                  <a:lnTo>
                    <a:pt x="15717" y="40417"/>
                  </a:lnTo>
                  <a:lnTo>
                    <a:pt x="632" y="70316"/>
                  </a:lnTo>
                  <a:lnTo>
                    <a:pt x="0" y="89169"/>
                  </a:lnTo>
                  <a:lnTo>
                    <a:pt x="5128" y="106955"/>
                  </a:lnTo>
                  <a:lnTo>
                    <a:pt x="25667" y="139488"/>
                  </a:lnTo>
                  <a:lnTo>
                    <a:pt x="67702" y="177545"/>
                  </a:lnTo>
                  <a:lnTo>
                    <a:pt x="85728" y="193576"/>
                  </a:lnTo>
                  <a:lnTo>
                    <a:pt x="94030" y="205569"/>
                  </a:lnTo>
                  <a:lnTo>
                    <a:pt x="97719" y="217955"/>
                  </a:lnTo>
                  <a:lnTo>
                    <a:pt x="96586" y="223516"/>
                  </a:lnTo>
                  <a:lnTo>
                    <a:pt x="89683" y="233457"/>
                  </a:lnTo>
                  <a:lnTo>
                    <a:pt x="63641" y="250632"/>
                  </a:lnTo>
                  <a:lnTo>
                    <a:pt x="37171" y="26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7">
              <a:extLst>
                <a:ext uri="{FF2B5EF4-FFF2-40B4-BE49-F238E27FC236}">
                  <a16:creationId xmlns:a16="http://schemas.microsoft.com/office/drawing/2014/main" xmlns="" id="{44803DED-EE14-46B2-827A-88CDE945B58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15114" y="1410583"/>
              <a:ext cx="123287" cy="251083"/>
            </a:xfrm>
            <a:custGeom>
              <a:avLst/>
              <a:gdLst/>
              <a:ahLst/>
              <a:cxnLst/>
              <a:rect l="0" t="0" r="0" b="0"/>
              <a:pathLst>
                <a:path w="123287" h="251083">
                  <a:moveTo>
                    <a:pt x="15336" y="5467"/>
                  </a:moveTo>
                  <a:lnTo>
                    <a:pt x="15336" y="5467"/>
                  </a:lnTo>
                  <a:lnTo>
                    <a:pt x="15336" y="0"/>
                  </a:lnTo>
                  <a:lnTo>
                    <a:pt x="15336" y="42520"/>
                  </a:lnTo>
                  <a:lnTo>
                    <a:pt x="14630" y="87315"/>
                  </a:lnTo>
                  <a:lnTo>
                    <a:pt x="11965" y="122277"/>
                  </a:lnTo>
                  <a:lnTo>
                    <a:pt x="8428" y="155220"/>
                  </a:lnTo>
                  <a:lnTo>
                    <a:pt x="2471" y="197770"/>
                  </a:lnTo>
                  <a:lnTo>
                    <a:pt x="0" y="227075"/>
                  </a:lnTo>
                  <a:lnTo>
                    <a:pt x="2170" y="238721"/>
                  </a:lnTo>
                  <a:lnTo>
                    <a:pt x="5486" y="246248"/>
                  </a:lnTo>
                  <a:lnTo>
                    <a:pt x="8064" y="248538"/>
                  </a:lnTo>
                  <a:lnTo>
                    <a:pt x="14691" y="251082"/>
                  </a:lnTo>
                  <a:lnTo>
                    <a:pt x="33097" y="249143"/>
                  </a:lnTo>
                  <a:lnTo>
                    <a:pt x="77900" y="235146"/>
                  </a:lnTo>
                  <a:lnTo>
                    <a:pt x="123286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68">
              <a:extLst>
                <a:ext uri="{FF2B5EF4-FFF2-40B4-BE49-F238E27FC236}">
                  <a16:creationId xmlns:a16="http://schemas.microsoft.com/office/drawing/2014/main" xmlns="" id="{1983CB47-66CD-4BDE-9301-5664B2DB162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109777" y="1394970"/>
              <a:ext cx="140735" cy="249116"/>
            </a:xfrm>
            <a:custGeom>
              <a:avLst/>
              <a:gdLst/>
              <a:ahLst/>
              <a:cxnLst/>
              <a:rect l="0" t="0" r="0" b="0"/>
              <a:pathLst>
                <a:path w="140735" h="249116">
                  <a:moveTo>
                    <a:pt x="106373" y="40130"/>
                  </a:moveTo>
                  <a:lnTo>
                    <a:pt x="106373" y="40130"/>
                  </a:lnTo>
                  <a:lnTo>
                    <a:pt x="105667" y="18468"/>
                  </a:lnTo>
                  <a:lnTo>
                    <a:pt x="103002" y="10276"/>
                  </a:lnTo>
                  <a:lnTo>
                    <a:pt x="97584" y="3814"/>
                  </a:lnTo>
                  <a:lnTo>
                    <a:pt x="94164" y="1102"/>
                  </a:lnTo>
                  <a:lnTo>
                    <a:pt x="90472" y="0"/>
                  </a:lnTo>
                  <a:lnTo>
                    <a:pt x="82608" y="658"/>
                  </a:lnTo>
                  <a:lnTo>
                    <a:pt x="63505" y="11736"/>
                  </a:lnTo>
                  <a:lnTo>
                    <a:pt x="39971" y="41908"/>
                  </a:lnTo>
                  <a:lnTo>
                    <a:pt x="23474" y="73846"/>
                  </a:lnTo>
                  <a:lnTo>
                    <a:pt x="8851" y="110148"/>
                  </a:lnTo>
                  <a:lnTo>
                    <a:pt x="0" y="145097"/>
                  </a:lnTo>
                  <a:lnTo>
                    <a:pt x="1241" y="175682"/>
                  </a:lnTo>
                  <a:lnTo>
                    <a:pt x="10259" y="201975"/>
                  </a:lnTo>
                  <a:lnTo>
                    <a:pt x="26026" y="223069"/>
                  </a:lnTo>
                  <a:lnTo>
                    <a:pt x="58107" y="244069"/>
                  </a:lnTo>
                  <a:lnTo>
                    <a:pt x="80218" y="248832"/>
                  </a:lnTo>
                  <a:lnTo>
                    <a:pt x="91053" y="249115"/>
                  </a:lnTo>
                  <a:lnTo>
                    <a:pt x="110618" y="240021"/>
                  </a:lnTo>
                  <a:lnTo>
                    <a:pt x="119786" y="232658"/>
                  </a:lnTo>
                  <a:lnTo>
                    <a:pt x="131855" y="211305"/>
                  </a:lnTo>
                  <a:lnTo>
                    <a:pt x="140734" y="171517"/>
                  </a:lnTo>
                  <a:lnTo>
                    <a:pt x="140695" y="142269"/>
                  </a:lnTo>
                  <a:lnTo>
                    <a:pt x="128066" y="95480"/>
                  </a:lnTo>
                  <a:lnTo>
                    <a:pt x="107470" y="57000"/>
                  </a:lnTo>
                  <a:lnTo>
                    <a:pt x="94160" y="41513"/>
                  </a:lnTo>
                  <a:lnTo>
                    <a:pt x="88353" y="37524"/>
                  </a:lnTo>
                  <a:lnTo>
                    <a:pt x="83071" y="35571"/>
                  </a:lnTo>
                  <a:lnTo>
                    <a:pt x="74539" y="34311"/>
                  </a:lnTo>
                  <a:lnTo>
                    <a:pt x="74567" y="34134"/>
                  </a:lnTo>
                  <a:lnTo>
                    <a:pt x="87323" y="46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3">
            <a:extLst>
              <a:ext uri="{FF2B5EF4-FFF2-40B4-BE49-F238E27FC236}">
                <a16:creationId xmlns:a16="http://schemas.microsoft.com/office/drawing/2014/main" xmlns="" id="{39C34D8A-4F5F-4694-92E2-68CBECE53C0F}"/>
              </a:ext>
            </a:extLst>
          </p:cNvPr>
          <p:cNvGrpSpPr/>
          <p:nvPr/>
        </p:nvGrpSpPr>
        <p:grpSpPr>
          <a:xfrm>
            <a:off x="3161402" y="1204325"/>
            <a:ext cx="1181999" cy="386707"/>
            <a:chOff x="3161402" y="1204325"/>
            <a:chExt cx="1181999" cy="386707"/>
          </a:xfrm>
        </p:grpSpPr>
        <p:sp>
          <p:nvSpPr>
            <p:cNvPr id="43" name="SMARTInkShape-269">
              <a:extLst>
                <a:ext uri="{FF2B5EF4-FFF2-40B4-BE49-F238E27FC236}">
                  <a16:creationId xmlns:a16="http://schemas.microsoft.com/office/drawing/2014/main" xmlns="" id="{C051AB27-DF73-4C58-8781-1D804DC2B0A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279900" y="1324790"/>
              <a:ext cx="63501" cy="173811"/>
            </a:xfrm>
            <a:custGeom>
              <a:avLst/>
              <a:gdLst/>
              <a:ahLst/>
              <a:cxnLst/>
              <a:rect l="0" t="0" r="0" b="0"/>
              <a:pathLst>
                <a:path w="63501" h="173811">
                  <a:moveTo>
                    <a:pt x="63500" y="15060"/>
                  </a:moveTo>
                  <a:lnTo>
                    <a:pt x="63500" y="15060"/>
                  </a:lnTo>
                  <a:lnTo>
                    <a:pt x="52655" y="5626"/>
                  </a:lnTo>
                  <a:lnTo>
                    <a:pt x="42452" y="754"/>
                  </a:lnTo>
                  <a:lnTo>
                    <a:pt x="32744" y="0"/>
                  </a:lnTo>
                  <a:lnTo>
                    <a:pt x="28179" y="787"/>
                  </a:lnTo>
                  <a:lnTo>
                    <a:pt x="19345" y="5424"/>
                  </a:lnTo>
                  <a:lnTo>
                    <a:pt x="15013" y="8636"/>
                  </a:lnTo>
                  <a:lnTo>
                    <a:pt x="12125" y="12894"/>
                  </a:lnTo>
                  <a:lnTo>
                    <a:pt x="8061" y="29000"/>
                  </a:lnTo>
                  <a:lnTo>
                    <a:pt x="7110" y="41011"/>
                  </a:lnTo>
                  <a:lnTo>
                    <a:pt x="12332" y="53405"/>
                  </a:lnTo>
                  <a:lnTo>
                    <a:pt x="43093" y="98189"/>
                  </a:lnTo>
                  <a:lnTo>
                    <a:pt x="50903" y="114801"/>
                  </a:lnTo>
                  <a:lnTo>
                    <a:pt x="54373" y="131591"/>
                  </a:lnTo>
                  <a:lnTo>
                    <a:pt x="52153" y="146579"/>
                  </a:lnTo>
                  <a:lnTo>
                    <a:pt x="49585" y="153540"/>
                  </a:lnTo>
                  <a:lnTo>
                    <a:pt x="45051" y="158885"/>
                  </a:lnTo>
                  <a:lnTo>
                    <a:pt x="32488" y="166707"/>
                  </a:lnTo>
                  <a:lnTo>
                    <a:pt x="0" y="17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0">
              <a:extLst>
                <a:ext uri="{FF2B5EF4-FFF2-40B4-BE49-F238E27FC236}">
                  <a16:creationId xmlns:a16="http://schemas.microsoft.com/office/drawing/2014/main" xmlns="" id="{FA69DE37-FC29-448A-8BA5-F781C7CBC8D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148862" y="1344360"/>
              <a:ext cx="105639" cy="135137"/>
            </a:xfrm>
            <a:custGeom>
              <a:avLst/>
              <a:gdLst/>
              <a:ahLst/>
              <a:cxnLst/>
              <a:rect l="0" t="0" r="0" b="0"/>
              <a:pathLst>
                <a:path w="105639" h="135137">
                  <a:moveTo>
                    <a:pt x="23088" y="52640"/>
                  </a:moveTo>
                  <a:lnTo>
                    <a:pt x="23088" y="52640"/>
                  </a:lnTo>
                  <a:lnTo>
                    <a:pt x="26459" y="52640"/>
                  </a:lnTo>
                  <a:lnTo>
                    <a:pt x="39694" y="46865"/>
                  </a:lnTo>
                  <a:lnTo>
                    <a:pt x="68053" y="25504"/>
                  </a:lnTo>
                  <a:lnTo>
                    <a:pt x="74822" y="15650"/>
                  </a:lnTo>
                  <a:lnTo>
                    <a:pt x="76627" y="11047"/>
                  </a:lnTo>
                  <a:lnTo>
                    <a:pt x="77125" y="7272"/>
                  </a:lnTo>
                  <a:lnTo>
                    <a:pt x="75797" y="1197"/>
                  </a:lnTo>
                  <a:lnTo>
                    <a:pt x="73044" y="0"/>
                  </a:lnTo>
                  <a:lnTo>
                    <a:pt x="64341" y="552"/>
                  </a:lnTo>
                  <a:lnTo>
                    <a:pt x="44170" y="11571"/>
                  </a:lnTo>
                  <a:lnTo>
                    <a:pt x="20318" y="34984"/>
                  </a:lnTo>
                  <a:lnTo>
                    <a:pt x="5491" y="64263"/>
                  </a:lnTo>
                  <a:lnTo>
                    <a:pt x="0" y="91911"/>
                  </a:lnTo>
                  <a:lnTo>
                    <a:pt x="1744" y="114605"/>
                  </a:lnTo>
                  <a:lnTo>
                    <a:pt x="5331" y="120761"/>
                  </a:lnTo>
                  <a:lnTo>
                    <a:pt x="16842" y="131364"/>
                  </a:lnTo>
                  <a:lnTo>
                    <a:pt x="35129" y="135136"/>
                  </a:lnTo>
                  <a:lnTo>
                    <a:pt x="69224" y="131411"/>
                  </a:lnTo>
                  <a:lnTo>
                    <a:pt x="105638" y="12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1">
              <a:extLst>
                <a:ext uri="{FF2B5EF4-FFF2-40B4-BE49-F238E27FC236}">
                  <a16:creationId xmlns:a16="http://schemas.microsoft.com/office/drawing/2014/main" xmlns="" id="{BC849552-C5FD-408A-BE09-0828565C2EB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025177" y="1352550"/>
              <a:ext cx="121374" cy="38101"/>
            </a:xfrm>
            <a:custGeom>
              <a:avLst/>
              <a:gdLst/>
              <a:ahLst/>
              <a:cxnLst/>
              <a:rect l="0" t="0" r="0" b="0"/>
              <a:pathLst>
                <a:path w="121374" h="38101">
                  <a:moveTo>
                    <a:pt x="19773" y="38100"/>
                  </a:moveTo>
                  <a:lnTo>
                    <a:pt x="19773" y="38100"/>
                  </a:lnTo>
                  <a:lnTo>
                    <a:pt x="2813" y="31193"/>
                  </a:lnTo>
                  <a:lnTo>
                    <a:pt x="0" y="29262"/>
                  </a:lnTo>
                  <a:lnTo>
                    <a:pt x="241" y="26563"/>
                  </a:lnTo>
                  <a:lnTo>
                    <a:pt x="6153" y="19802"/>
                  </a:lnTo>
                  <a:lnTo>
                    <a:pt x="12073" y="15857"/>
                  </a:lnTo>
                  <a:lnTo>
                    <a:pt x="58660" y="6070"/>
                  </a:lnTo>
                  <a:lnTo>
                    <a:pt x="100362" y="1199"/>
                  </a:lnTo>
                  <a:lnTo>
                    <a:pt x="1213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2">
              <a:extLst>
                <a:ext uri="{FF2B5EF4-FFF2-40B4-BE49-F238E27FC236}">
                  <a16:creationId xmlns:a16="http://schemas.microsoft.com/office/drawing/2014/main" xmlns="" id="{86ECB624-BCF3-422C-86B3-E0294ADAE49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61329" y="1204325"/>
              <a:ext cx="263060" cy="304383"/>
            </a:xfrm>
            <a:custGeom>
              <a:avLst/>
              <a:gdLst/>
              <a:ahLst/>
              <a:cxnLst/>
              <a:rect l="0" t="0" r="0" b="0"/>
              <a:pathLst>
                <a:path w="263060" h="304383">
                  <a:moveTo>
                    <a:pt x="56621" y="268875"/>
                  </a:moveTo>
                  <a:lnTo>
                    <a:pt x="56621" y="268875"/>
                  </a:lnTo>
                  <a:lnTo>
                    <a:pt x="68158" y="229209"/>
                  </a:lnTo>
                  <a:lnTo>
                    <a:pt x="74918" y="211264"/>
                  </a:lnTo>
                  <a:lnTo>
                    <a:pt x="75875" y="203657"/>
                  </a:lnTo>
                  <a:lnTo>
                    <a:pt x="73175" y="191441"/>
                  </a:lnTo>
                  <a:lnTo>
                    <a:pt x="69068" y="187619"/>
                  </a:lnTo>
                  <a:lnTo>
                    <a:pt x="56979" y="183372"/>
                  </a:lnTo>
                  <a:lnTo>
                    <a:pt x="42199" y="187129"/>
                  </a:lnTo>
                  <a:lnTo>
                    <a:pt x="26928" y="196560"/>
                  </a:lnTo>
                  <a:lnTo>
                    <a:pt x="13085" y="210159"/>
                  </a:lnTo>
                  <a:lnTo>
                    <a:pt x="134" y="237053"/>
                  </a:lnTo>
                  <a:lnTo>
                    <a:pt x="0" y="255202"/>
                  </a:lnTo>
                  <a:lnTo>
                    <a:pt x="8042" y="283108"/>
                  </a:lnTo>
                  <a:lnTo>
                    <a:pt x="11535" y="286124"/>
                  </a:lnTo>
                  <a:lnTo>
                    <a:pt x="15980" y="287430"/>
                  </a:lnTo>
                  <a:lnTo>
                    <a:pt x="21061" y="287595"/>
                  </a:lnTo>
                  <a:lnTo>
                    <a:pt x="38323" y="281085"/>
                  </a:lnTo>
                  <a:lnTo>
                    <a:pt x="53473" y="266848"/>
                  </a:lnTo>
                  <a:lnTo>
                    <a:pt x="65459" y="248850"/>
                  </a:lnTo>
                  <a:lnTo>
                    <a:pt x="68176" y="241618"/>
                  </a:lnTo>
                  <a:lnTo>
                    <a:pt x="68558" y="241531"/>
                  </a:lnTo>
                  <a:lnTo>
                    <a:pt x="68813" y="242179"/>
                  </a:lnTo>
                  <a:lnTo>
                    <a:pt x="72647" y="269876"/>
                  </a:lnTo>
                  <a:lnTo>
                    <a:pt x="89711" y="298224"/>
                  </a:lnTo>
                  <a:lnTo>
                    <a:pt x="93497" y="301141"/>
                  </a:lnTo>
                  <a:lnTo>
                    <a:pt x="103350" y="304382"/>
                  </a:lnTo>
                  <a:lnTo>
                    <a:pt x="116665" y="300178"/>
                  </a:lnTo>
                  <a:lnTo>
                    <a:pt x="131990" y="289843"/>
                  </a:lnTo>
                  <a:lnTo>
                    <a:pt x="168588" y="248819"/>
                  </a:lnTo>
                  <a:lnTo>
                    <a:pt x="191051" y="216217"/>
                  </a:lnTo>
                  <a:lnTo>
                    <a:pt x="212793" y="173505"/>
                  </a:lnTo>
                  <a:lnTo>
                    <a:pt x="230453" y="126299"/>
                  </a:lnTo>
                  <a:lnTo>
                    <a:pt x="244652" y="79214"/>
                  </a:lnTo>
                  <a:lnTo>
                    <a:pt x="255666" y="37120"/>
                  </a:lnTo>
                  <a:lnTo>
                    <a:pt x="263059" y="4690"/>
                  </a:lnTo>
                  <a:lnTo>
                    <a:pt x="261979" y="1029"/>
                  </a:lnTo>
                  <a:lnTo>
                    <a:pt x="259143" y="0"/>
                  </a:lnTo>
                  <a:lnTo>
                    <a:pt x="255136" y="725"/>
                  </a:lnTo>
                  <a:lnTo>
                    <a:pt x="245039" y="14701"/>
                  </a:lnTo>
                  <a:lnTo>
                    <a:pt x="227454" y="55981"/>
                  </a:lnTo>
                  <a:lnTo>
                    <a:pt x="215097" y="94528"/>
                  </a:lnTo>
                  <a:lnTo>
                    <a:pt x="202549" y="139882"/>
                  </a:lnTo>
                  <a:lnTo>
                    <a:pt x="193680" y="180735"/>
                  </a:lnTo>
                  <a:lnTo>
                    <a:pt x="188091" y="216296"/>
                  </a:lnTo>
                  <a:lnTo>
                    <a:pt x="186356" y="258705"/>
                  </a:lnTo>
                  <a:lnTo>
                    <a:pt x="190952" y="280113"/>
                  </a:lnTo>
                  <a:lnTo>
                    <a:pt x="194858" y="286244"/>
                  </a:lnTo>
                  <a:lnTo>
                    <a:pt x="199579" y="289627"/>
                  </a:lnTo>
                  <a:lnTo>
                    <a:pt x="204843" y="291176"/>
                  </a:lnTo>
                  <a:lnTo>
                    <a:pt x="209763" y="290798"/>
                  </a:lnTo>
                  <a:lnTo>
                    <a:pt x="218993" y="286615"/>
                  </a:lnTo>
                  <a:lnTo>
                    <a:pt x="225918" y="278170"/>
                  </a:lnTo>
                  <a:lnTo>
                    <a:pt x="234421" y="26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3">
              <a:extLst>
                <a:ext uri="{FF2B5EF4-FFF2-40B4-BE49-F238E27FC236}">
                  <a16:creationId xmlns:a16="http://schemas.microsoft.com/office/drawing/2014/main" xmlns="" id="{82774EE6-BA7F-4CB7-8245-DCC56D9D21F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651250" y="1376622"/>
              <a:ext cx="158751" cy="123022"/>
            </a:xfrm>
            <a:custGeom>
              <a:avLst/>
              <a:gdLst/>
              <a:ahLst/>
              <a:cxnLst/>
              <a:rect l="0" t="0" r="0" b="0"/>
              <a:pathLst>
                <a:path w="158751" h="123022">
                  <a:moveTo>
                    <a:pt x="0" y="39428"/>
                  </a:moveTo>
                  <a:lnTo>
                    <a:pt x="0" y="39428"/>
                  </a:lnTo>
                  <a:lnTo>
                    <a:pt x="1882" y="72066"/>
                  </a:lnTo>
                  <a:lnTo>
                    <a:pt x="6088" y="112309"/>
                  </a:lnTo>
                  <a:lnTo>
                    <a:pt x="4352" y="119562"/>
                  </a:lnTo>
                  <a:lnTo>
                    <a:pt x="2901" y="122484"/>
                  </a:lnTo>
                  <a:lnTo>
                    <a:pt x="1934" y="123021"/>
                  </a:lnTo>
                  <a:lnTo>
                    <a:pt x="1289" y="121968"/>
                  </a:lnTo>
                  <a:lnTo>
                    <a:pt x="860" y="119854"/>
                  </a:lnTo>
                  <a:lnTo>
                    <a:pt x="8914" y="79371"/>
                  </a:lnTo>
                  <a:lnTo>
                    <a:pt x="18320" y="41072"/>
                  </a:lnTo>
                  <a:lnTo>
                    <a:pt x="30044" y="11928"/>
                  </a:lnTo>
                  <a:lnTo>
                    <a:pt x="38282" y="2511"/>
                  </a:lnTo>
                  <a:lnTo>
                    <a:pt x="42455" y="0"/>
                  </a:lnTo>
                  <a:lnTo>
                    <a:pt x="45236" y="443"/>
                  </a:lnTo>
                  <a:lnTo>
                    <a:pt x="47091" y="2855"/>
                  </a:lnTo>
                  <a:lnTo>
                    <a:pt x="57382" y="42558"/>
                  </a:lnTo>
                  <a:lnTo>
                    <a:pt x="62694" y="89935"/>
                  </a:lnTo>
                  <a:lnTo>
                    <a:pt x="63394" y="106591"/>
                  </a:lnTo>
                  <a:lnTo>
                    <a:pt x="63468" y="101740"/>
                  </a:lnTo>
                  <a:lnTo>
                    <a:pt x="70232" y="84623"/>
                  </a:lnTo>
                  <a:lnTo>
                    <a:pt x="104287" y="38280"/>
                  </a:lnTo>
                  <a:lnTo>
                    <a:pt x="121446" y="26780"/>
                  </a:lnTo>
                  <a:lnTo>
                    <a:pt x="126825" y="26057"/>
                  </a:lnTo>
                  <a:lnTo>
                    <a:pt x="136565" y="29017"/>
                  </a:lnTo>
                  <a:lnTo>
                    <a:pt x="143716" y="36918"/>
                  </a:lnTo>
                  <a:lnTo>
                    <a:pt x="148540" y="48190"/>
                  </a:lnTo>
                  <a:lnTo>
                    <a:pt x="158750" y="10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4">
              <a:extLst>
                <a:ext uri="{FF2B5EF4-FFF2-40B4-BE49-F238E27FC236}">
                  <a16:creationId xmlns:a16="http://schemas.microsoft.com/office/drawing/2014/main" xmlns="" id="{DF411980-D44B-475D-8048-7AE00612516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594100" y="13398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5">
              <a:extLst>
                <a:ext uri="{FF2B5EF4-FFF2-40B4-BE49-F238E27FC236}">
                  <a16:creationId xmlns:a16="http://schemas.microsoft.com/office/drawing/2014/main" xmlns="" id="{E2AC6450-04B6-4057-B48C-BF7CC8075D9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587750" y="14541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6">
              <a:extLst>
                <a:ext uri="{FF2B5EF4-FFF2-40B4-BE49-F238E27FC236}">
                  <a16:creationId xmlns:a16="http://schemas.microsoft.com/office/drawing/2014/main" xmlns="" id="{ECCFE017-245E-4E46-AF7A-779F7C0F48A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450741" y="1422400"/>
              <a:ext cx="73510" cy="25401"/>
            </a:xfrm>
            <a:custGeom>
              <a:avLst/>
              <a:gdLst/>
              <a:ahLst/>
              <a:cxnLst/>
              <a:rect l="0" t="0" r="0" b="0"/>
              <a:pathLst>
                <a:path w="735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1563" y="19933"/>
                  </a:lnTo>
                  <a:lnTo>
                    <a:pt x="19159" y="17813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7">
              <a:extLst>
                <a:ext uri="{FF2B5EF4-FFF2-40B4-BE49-F238E27FC236}">
                  <a16:creationId xmlns:a16="http://schemas.microsoft.com/office/drawing/2014/main" xmlns="" id="{4267D771-C88C-4F2D-B3CF-CAC7498CFB7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474103" y="1296283"/>
              <a:ext cx="50148" cy="279409"/>
            </a:xfrm>
            <a:custGeom>
              <a:avLst/>
              <a:gdLst/>
              <a:ahLst/>
              <a:cxnLst/>
              <a:rect l="0" t="0" r="0" b="0"/>
              <a:pathLst>
                <a:path w="50148" h="279409">
                  <a:moveTo>
                    <a:pt x="37447" y="5467"/>
                  </a:moveTo>
                  <a:lnTo>
                    <a:pt x="37447" y="5467"/>
                  </a:lnTo>
                  <a:lnTo>
                    <a:pt x="37447" y="0"/>
                  </a:lnTo>
                  <a:lnTo>
                    <a:pt x="25237" y="35822"/>
                  </a:lnTo>
                  <a:lnTo>
                    <a:pt x="17053" y="77177"/>
                  </a:lnTo>
                  <a:lnTo>
                    <a:pt x="10509" y="110716"/>
                  </a:lnTo>
                  <a:lnTo>
                    <a:pt x="4308" y="146789"/>
                  </a:lnTo>
                  <a:lnTo>
                    <a:pt x="1552" y="183988"/>
                  </a:lnTo>
                  <a:lnTo>
                    <a:pt x="0" y="230518"/>
                  </a:lnTo>
                  <a:lnTo>
                    <a:pt x="2911" y="264373"/>
                  </a:lnTo>
                  <a:lnTo>
                    <a:pt x="5251" y="271205"/>
                  </a:lnTo>
                  <a:lnTo>
                    <a:pt x="8222" y="275759"/>
                  </a:lnTo>
                  <a:lnTo>
                    <a:pt x="11613" y="278795"/>
                  </a:lnTo>
                  <a:lnTo>
                    <a:pt x="15991" y="279408"/>
                  </a:lnTo>
                  <a:lnTo>
                    <a:pt x="26500" y="276326"/>
                  </a:lnTo>
                  <a:lnTo>
                    <a:pt x="36344" y="266489"/>
                  </a:lnTo>
                  <a:lnTo>
                    <a:pt x="5014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8">
              <a:extLst>
                <a:ext uri="{FF2B5EF4-FFF2-40B4-BE49-F238E27FC236}">
                  <a16:creationId xmlns:a16="http://schemas.microsoft.com/office/drawing/2014/main" xmlns="" id="{FE3943DE-8A1C-4A5B-A278-C66EEF9B068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317388" y="1417374"/>
              <a:ext cx="86213" cy="173658"/>
            </a:xfrm>
            <a:custGeom>
              <a:avLst/>
              <a:gdLst/>
              <a:ahLst/>
              <a:cxnLst/>
              <a:rect l="0" t="0" r="0" b="0"/>
              <a:pathLst>
                <a:path w="86213" h="173658">
                  <a:moveTo>
                    <a:pt x="86212" y="5026"/>
                  </a:moveTo>
                  <a:lnTo>
                    <a:pt x="86212" y="5026"/>
                  </a:lnTo>
                  <a:lnTo>
                    <a:pt x="65490" y="0"/>
                  </a:lnTo>
                  <a:lnTo>
                    <a:pt x="45735" y="950"/>
                  </a:lnTo>
                  <a:lnTo>
                    <a:pt x="20518" y="7592"/>
                  </a:lnTo>
                  <a:lnTo>
                    <a:pt x="10918" y="17220"/>
                  </a:lnTo>
                  <a:lnTo>
                    <a:pt x="3359" y="30201"/>
                  </a:lnTo>
                  <a:lnTo>
                    <a:pt x="0" y="43026"/>
                  </a:lnTo>
                  <a:lnTo>
                    <a:pt x="2269" y="55782"/>
                  </a:lnTo>
                  <a:lnTo>
                    <a:pt x="8688" y="68506"/>
                  </a:lnTo>
                  <a:lnTo>
                    <a:pt x="24907" y="86865"/>
                  </a:lnTo>
                  <a:lnTo>
                    <a:pt x="60125" y="117229"/>
                  </a:lnTo>
                  <a:lnTo>
                    <a:pt x="67562" y="129212"/>
                  </a:lnTo>
                  <a:lnTo>
                    <a:pt x="69546" y="134384"/>
                  </a:lnTo>
                  <a:lnTo>
                    <a:pt x="69868" y="145774"/>
                  </a:lnTo>
                  <a:lnTo>
                    <a:pt x="68966" y="151775"/>
                  </a:lnTo>
                  <a:lnTo>
                    <a:pt x="62319" y="162205"/>
                  </a:lnTo>
                  <a:lnTo>
                    <a:pt x="57583" y="166962"/>
                  </a:lnTo>
                  <a:lnTo>
                    <a:pt x="44795" y="172247"/>
                  </a:lnTo>
                  <a:lnTo>
                    <a:pt x="37434" y="173657"/>
                  </a:lnTo>
                  <a:lnTo>
                    <a:pt x="31821" y="173186"/>
                  </a:lnTo>
                  <a:lnTo>
                    <a:pt x="27374" y="171460"/>
                  </a:lnTo>
                  <a:lnTo>
                    <a:pt x="16362" y="16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9">
              <a:extLst>
                <a:ext uri="{FF2B5EF4-FFF2-40B4-BE49-F238E27FC236}">
                  <a16:creationId xmlns:a16="http://schemas.microsoft.com/office/drawing/2014/main" xmlns="" id="{C8EC43DE-3D7A-492E-8315-D94D11653A3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161402" y="1433092"/>
              <a:ext cx="134249" cy="145122"/>
            </a:xfrm>
            <a:custGeom>
              <a:avLst/>
              <a:gdLst/>
              <a:ahLst/>
              <a:cxnLst/>
              <a:rect l="0" t="0" r="0" b="0"/>
              <a:pathLst>
                <a:path w="134249" h="145122">
                  <a:moveTo>
                    <a:pt x="7248" y="59158"/>
                  </a:moveTo>
                  <a:lnTo>
                    <a:pt x="7248" y="59158"/>
                  </a:lnTo>
                  <a:lnTo>
                    <a:pt x="10619" y="55787"/>
                  </a:lnTo>
                  <a:lnTo>
                    <a:pt x="53959" y="38177"/>
                  </a:lnTo>
                  <a:lnTo>
                    <a:pt x="67519" y="30783"/>
                  </a:lnTo>
                  <a:lnTo>
                    <a:pt x="75898" y="22793"/>
                  </a:lnTo>
                  <a:lnTo>
                    <a:pt x="80092" y="14539"/>
                  </a:lnTo>
                  <a:lnTo>
                    <a:pt x="81211" y="10362"/>
                  </a:lnTo>
                  <a:lnTo>
                    <a:pt x="80545" y="6872"/>
                  </a:lnTo>
                  <a:lnTo>
                    <a:pt x="76043" y="1112"/>
                  </a:lnTo>
                  <a:lnTo>
                    <a:pt x="71456" y="0"/>
                  </a:lnTo>
                  <a:lnTo>
                    <a:pt x="58833" y="645"/>
                  </a:lnTo>
                  <a:lnTo>
                    <a:pt x="35859" y="11717"/>
                  </a:lnTo>
                  <a:lnTo>
                    <a:pt x="14549" y="31774"/>
                  </a:lnTo>
                  <a:lnTo>
                    <a:pt x="1572" y="58962"/>
                  </a:lnTo>
                  <a:lnTo>
                    <a:pt x="0" y="89360"/>
                  </a:lnTo>
                  <a:lnTo>
                    <a:pt x="7374" y="117339"/>
                  </a:lnTo>
                  <a:lnTo>
                    <a:pt x="16476" y="131112"/>
                  </a:lnTo>
                  <a:lnTo>
                    <a:pt x="21866" y="136761"/>
                  </a:lnTo>
                  <a:lnTo>
                    <a:pt x="37264" y="143037"/>
                  </a:lnTo>
                  <a:lnTo>
                    <a:pt x="55866" y="145121"/>
                  </a:lnTo>
                  <a:lnTo>
                    <a:pt x="98435" y="138828"/>
                  </a:lnTo>
                  <a:lnTo>
                    <a:pt x="134248" y="12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4">
            <a:extLst>
              <a:ext uri="{FF2B5EF4-FFF2-40B4-BE49-F238E27FC236}">
                <a16:creationId xmlns:a16="http://schemas.microsoft.com/office/drawing/2014/main" xmlns="" id="{059B8707-C0B5-43F0-BB34-7585EF2D6005}"/>
              </a:ext>
            </a:extLst>
          </p:cNvPr>
          <p:cNvGrpSpPr/>
          <p:nvPr/>
        </p:nvGrpSpPr>
        <p:grpSpPr>
          <a:xfrm>
            <a:off x="4858291" y="1314560"/>
            <a:ext cx="456660" cy="161201"/>
            <a:chOff x="4858291" y="1314560"/>
            <a:chExt cx="456660" cy="161201"/>
          </a:xfrm>
        </p:grpSpPr>
        <p:sp>
          <p:nvSpPr>
            <p:cNvPr id="55" name="SMARTInkShape-280">
              <a:extLst>
                <a:ext uri="{FF2B5EF4-FFF2-40B4-BE49-F238E27FC236}">
                  <a16:creationId xmlns:a16="http://schemas.microsoft.com/office/drawing/2014/main" xmlns="" id="{96D94610-A000-41A9-9925-CE13E412EAB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203342" y="1315733"/>
              <a:ext cx="111609" cy="118424"/>
            </a:xfrm>
            <a:custGeom>
              <a:avLst/>
              <a:gdLst/>
              <a:ahLst/>
              <a:cxnLst/>
              <a:rect l="0" t="0" r="0" b="0"/>
              <a:pathLst>
                <a:path w="111609" h="118424">
                  <a:moveTo>
                    <a:pt x="3658" y="49517"/>
                  </a:moveTo>
                  <a:lnTo>
                    <a:pt x="3658" y="49517"/>
                  </a:lnTo>
                  <a:lnTo>
                    <a:pt x="287" y="56259"/>
                  </a:lnTo>
                  <a:lnTo>
                    <a:pt x="0" y="58951"/>
                  </a:lnTo>
                  <a:lnTo>
                    <a:pt x="1562" y="63823"/>
                  </a:lnTo>
                  <a:lnTo>
                    <a:pt x="3672" y="64699"/>
                  </a:lnTo>
                  <a:lnTo>
                    <a:pt x="9779" y="63790"/>
                  </a:lnTo>
                  <a:lnTo>
                    <a:pt x="47761" y="40647"/>
                  </a:lnTo>
                  <a:lnTo>
                    <a:pt x="57596" y="32404"/>
                  </a:lnTo>
                  <a:lnTo>
                    <a:pt x="62908" y="22156"/>
                  </a:lnTo>
                  <a:lnTo>
                    <a:pt x="66318" y="1701"/>
                  </a:lnTo>
                  <a:lnTo>
                    <a:pt x="64482" y="0"/>
                  </a:lnTo>
                  <a:lnTo>
                    <a:pt x="61141" y="278"/>
                  </a:lnTo>
                  <a:lnTo>
                    <a:pt x="51784" y="5055"/>
                  </a:lnTo>
                  <a:lnTo>
                    <a:pt x="40569" y="14234"/>
                  </a:lnTo>
                  <a:lnTo>
                    <a:pt x="25727" y="38044"/>
                  </a:lnTo>
                  <a:lnTo>
                    <a:pt x="15763" y="67441"/>
                  </a:lnTo>
                  <a:lnTo>
                    <a:pt x="15084" y="95123"/>
                  </a:lnTo>
                  <a:lnTo>
                    <a:pt x="21437" y="108827"/>
                  </a:lnTo>
                  <a:lnTo>
                    <a:pt x="26094" y="114457"/>
                  </a:lnTo>
                  <a:lnTo>
                    <a:pt x="33432" y="117505"/>
                  </a:lnTo>
                  <a:lnTo>
                    <a:pt x="63986" y="118423"/>
                  </a:lnTo>
                  <a:lnTo>
                    <a:pt x="111608" y="113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1">
              <a:extLst>
                <a:ext uri="{FF2B5EF4-FFF2-40B4-BE49-F238E27FC236}">
                  <a16:creationId xmlns:a16="http://schemas.microsoft.com/office/drawing/2014/main" xmlns="" id="{B04C2C72-1281-4875-9E9C-669F84D3AA2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054600" y="1327150"/>
              <a:ext cx="101601" cy="122885"/>
            </a:xfrm>
            <a:custGeom>
              <a:avLst/>
              <a:gdLst/>
              <a:ahLst/>
              <a:cxnLst/>
              <a:rect l="0" t="0" r="0" b="0"/>
              <a:pathLst>
                <a:path w="101601" h="122885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8789" y="13092"/>
                  </a:lnTo>
                  <a:lnTo>
                    <a:pt x="12209" y="12962"/>
                  </a:lnTo>
                  <a:lnTo>
                    <a:pt x="30507" y="22890"/>
                  </a:lnTo>
                  <a:lnTo>
                    <a:pt x="69741" y="66326"/>
                  </a:lnTo>
                  <a:lnTo>
                    <a:pt x="76857" y="82865"/>
                  </a:lnTo>
                  <a:lnTo>
                    <a:pt x="78754" y="91227"/>
                  </a:lnTo>
                  <a:lnTo>
                    <a:pt x="77100" y="106162"/>
                  </a:lnTo>
                  <a:lnTo>
                    <a:pt x="74683" y="113108"/>
                  </a:lnTo>
                  <a:lnTo>
                    <a:pt x="71661" y="117739"/>
                  </a:lnTo>
                  <a:lnTo>
                    <a:pt x="68235" y="120826"/>
                  </a:lnTo>
                  <a:lnTo>
                    <a:pt x="64540" y="122884"/>
                  </a:lnTo>
                  <a:lnTo>
                    <a:pt x="60666" y="122845"/>
                  </a:lnTo>
                  <a:lnTo>
                    <a:pt x="52598" y="119038"/>
                  </a:lnTo>
                  <a:lnTo>
                    <a:pt x="49882" y="114637"/>
                  </a:lnTo>
                  <a:lnTo>
                    <a:pt x="46864" y="102220"/>
                  </a:lnTo>
                  <a:lnTo>
                    <a:pt x="51907" y="72621"/>
                  </a:lnTo>
                  <a:lnTo>
                    <a:pt x="69081" y="370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2">
              <a:extLst>
                <a:ext uri="{FF2B5EF4-FFF2-40B4-BE49-F238E27FC236}">
                  <a16:creationId xmlns:a16="http://schemas.microsoft.com/office/drawing/2014/main" xmlns="" id="{AC485E98-C551-4029-A17F-299AA58F98B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858291" y="1314560"/>
              <a:ext cx="164560" cy="161201"/>
            </a:xfrm>
            <a:custGeom>
              <a:avLst/>
              <a:gdLst/>
              <a:ahLst/>
              <a:cxnLst/>
              <a:rect l="0" t="0" r="0" b="0"/>
              <a:pathLst>
                <a:path w="164560" h="161201">
                  <a:moveTo>
                    <a:pt x="88359" y="76090"/>
                  </a:moveTo>
                  <a:lnTo>
                    <a:pt x="88359" y="76090"/>
                  </a:lnTo>
                  <a:lnTo>
                    <a:pt x="91730" y="69348"/>
                  </a:lnTo>
                  <a:lnTo>
                    <a:pt x="93826" y="55042"/>
                  </a:lnTo>
                  <a:lnTo>
                    <a:pt x="85793" y="15394"/>
                  </a:lnTo>
                  <a:lnTo>
                    <a:pt x="79928" y="4899"/>
                  </a:lnTo>
                  <a:lnTo>
                    <a:pt x="76388" y="1113"/>
                  </a:lnTo>
                  <a:lnTo>
                    <a:pt x="71206" y="0"/>
                  </a:lnTo>
                  <a:lnTo>
                    <a:pt x="57923" y="2526"/>
                  </a:lnTo>
                  <a:lnTo>
                    <a:pt x="34577" y="21994"/>
                  </a:lnTo>
                  <a:lnTo>
                    <a:pt x="13157" y="53476"/>
                  </a:lnTo>
                  <a:lnTo>
                    <a:pt x="147" y="92986"/>
                  </a:lnTo>
                  <a:lnTo>
                    <a:pt x="0" y="117701"/>
                  </a:lnTo>
                  <a:lnTo>
                    <a:pt x="5344" y="138328"/>
                  </a:lnTo>
                  <a:lnTo>
                    <a:pt x="14774" y="152200"/>
                  </a:lnTo>
                  <a:lnTo>
                    <a:pt x="27903" y="159305"/>
                  </a:lnTo>
                  <a:lnTo>
                    <a:pt x="35355" y="161200"/>
                  </a:lnTo>
                  <a:lnTo>
                    <a:pt x="54923" y="157661"/>
                  </a:lnTo>
                  <a:lnTo>
                    <a:pt x="75616" y="148327"/>
                  </a:lnTo>
                  <a:lnTo>
                    <a:pt x="91867" y="134771"/>
                  </a:lnTo>
                  <a:lnTo>
                    <a:pt x="109546" y="107902"/>
                  </a:lnTo>
                  <a:lnTo>
                    <a:pt x="113533" y="89758"/>
                  </a:lnTo>
                  <a:lnTo>
                    <a:pt x="113729" y="63909"/>
                  </a:lnTo>
                  <a:lnTo>
                    <a:pt x="122596" y="108154"/>
                  </a:lnTo>
                  <a:lnTo>
                    <a:pt x="135427" y="131451"/>
                  </a:lnTo>
                  <a:lnTo>
                    <a:pt x="164559" y="15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5">
            <a:extLst>
              <a:ext uri="{FF2B5EF4-FFF2-40B4-BE49-F238E27FC236}">
                <a16:creationId xmlns:a16="http://schemas.microsoft.com/office/drawing/2014/main" xmlns="" id="{1B413622-22C1-4AA2-9DB1-B7E11EA34A00}"/>
              </a:ext>
            </a:extLst>
          </p:cNvPr>
          <p:cNvGrpSpPr/>
          <p:nvPr/>
        </p:nvGrpSpPr>
        <p:grpSpPr>
          <a:xfrm>
            <a:off x="5854700" y="1137529"/>
            <a:ext cx="1133476" cy="330069"/>
            <a:chOff x="5854700" y="1137529"/>
            <a:chExt cx="1133476" cy="330069"/>
          </a:xfrm>
        </p:grpSpPr>
        <p:sp>
          <p:nvSpPr>
            <p:cNvPr id="59" name="SMARTInkShape-283">
              <a:extLst>
                <a:ext uri="{FF2B5EF4-FFF2-40B4-BE49-F238E27FC236}">
                  <a16:creationId xmlns:a16="http://schemas.microsoft.com/office/drawing/2014/main" xmlns="" id="{74778EBA-208B-4F4A-B63A-DE2F63F3631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78650" y="1390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84">
              <a:extLst>
                <a:ext uri="{FF2B5EF4-FFF2-40B4-BE49-F238E27FC236}">
                  <a16:creationId xmlns:a16="http://schemas.microsoft.com/office/drawing/2014/main" xmlns="" id="{78211C2C-D82F-42EB-8557-4F152ADFAAA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629400" y="1137529"/>
              <a:ext cx="308254" cy="268087"/>
            </a:xfrm>
            <a:custGeom>
              <a:avLst/>
              <a:gdLst/>
              <a:ahLst/>
              <a:cxnLst/>
              <a:rect l="0" t="0" r="0" b="0"/>
              <a:pathLst>
                <a:path w="308254" h="268087">
                  <a:moveTo>
                    <a:pt x="0" y="208671"/>
                  </a:moveTo>
                  <a:lnTo>
                    <a:pt x="0" y="208671"/>
                  </a:lnTo>
                  <a:lnTo>
                    <a:pt x="6741" y="205300"/>
                  </a:lnTo>
                  <a:lnTo>
                    <a:pt x="38692" y="199211"/>
                  </a:lnTo>
                  <a:lnTo>
                    <a:pt x="47300" y="193648"/>
                  </a:lnTo>
                  <a:lnTo>
                    <a:pt x="58575" y="178579"/>
                  </a:lnTo>
                  <a:lnTo>
                    <a:pt x="58806" y="175910"/>
                  </a:lnTo>
                  <a:lnTo>
                    <a:pt x="57548" y="174130"/>
                  </a:lnTo>
                  <a:lnTo>
                    <a:pt x="55298" y="172944"/>
                  </a:lnTo>
                  <a:lnTo>
                    <a:pt x="42020" y="171274"/>
                  </a:lnTo>
                  <a:lnTo>
                    <a:pt x="28787" y="176528"/>
                  </a:lnTo>
                  <a:lnTo>
                    <a:pt x="21308" y="180892"/>
                  </a:lnTo>
                  <a:lnTo>
                    <a:pt x="11116" y="193267"/>
                  </a:lnTo>
                  <a:lnTo>
                    <a:pt x="4941" y="207469"/>
                  </a:lnTo>
                  <a:lnTo>
                    <a:pt x="2195" y="220837"/>
                  </a:lnTo>
                  <a:lnTo>
                    <a:pt x="4739" y="233834"/>
                  </a:lnTo>
                  <a:lnTo>
                    <a:pt x="7393" y="240263"/>
                  </a:lnTo>
                  <a:lnTo>
                    <a:pt x="12690" y="245254"/>
                  </a:lnTo>
                  <a:lnTo>
                    <a:pt x="27982" y="252682"/>
                  </a:lnTo>
                  <a:lnTo>
                    <a:pt x="59796" y="257459"/>
                  </a:lnTo>
                  <a:lnTo>
                    <a:pt x="96034" y="255504"/>
                  </a:lnTo>
                  <a:lnTo>
                    <a:pt x="136954" y="250456"/>
                  </a:lnTo>
                  <a:lnTo>
                    <a:pt x="173615" y="237750"/>
                  </a:lnTo>
                  <a:lnTo>
                    <a:pt x="203449" y="217208"/>
                  </a:lnTo>
                  <a:lnTo>
                    <a:pt x="220050" y="196619"/>
                  </a:lnTo>
                  <a:lnTo>
                    <a:pt x="221489" y="190759"/>
                  </a:lnTo>
                  <a:lnTo>
                    <a:pt x="221037" y="185441"/>
                  </a:lnTo>
                  <a:lnTo>
                    <a:pt x="219324" y="180484"/>
                  </a:lnTo>
                  <a:lnTo>
                    <a:pt x="215360" y="177180"/>
                  </a:lnTo>
                  <a:lnTo>
                    <a:pt x="203430" y="173508"/>
                  </a:lnTo>
                  <a:lnTo>
                    <a:pt x="177476" y="178183"/>
                  </a:lnTo>
                  <a:lnTo>
                    <a:pt x="154186" y="191876"/>
                  </a:lnTo>
                  <a:lnTo>
                    <a:pt x="144256" y="205205"/>
                  </a:lnTo>
                  <a:lnTo>
                    <a:pt x="138197" y="220536"/>
                  </a:lnTo>
                  <a:lnTo>
                    <a:pt x="135492" y="244329"/>
                  </a:lnTo>
                  <a:lnTo>
                    <a:pt x="137358" y="258386"/>
                  </a:lnTo>
                  <a:lnTo>
                    <a:pt x="140961" y="262981"/>
                  </a:lnTo>
                  <a:lnTo>
                    <a:pt x="152490" y="268086"/>
                  </a:lnTo>
                  <a:lnTo>
                    <a:pt x="158810" y="267331"/>
                  </a:lnTo>
                  <a:lnTo>
                    <a:pt x="179229" y="255450"/>
                  </a:lnTo>
                  <a:lnTo>
                    <a:pt x="206288" y="232253"/>
                  </a:lnTo>
                  <a:lnTo>
                    <a:pt x="232494" y="194335"/>
                  </a:lnTo>
                  <a:lnTo>
                    <a:pt x="249617" y="163729"/>
                  </a:lnTo>
                  <a:lnTo>
                    <a:pt x="270396" y="123786"/>
                  </a:lnTo>
                  <a:lnTo>
                    <a:pt x="290215" y="79928"/>
                  </a:lnTo>
                  <a:lnTo>
                    <a:pt x="301375" y="39268"/>
                  </a:lnTo>
                  <a:lnTo>
                    <a:pt x="308253" y="4274"/>
                  </a:lnTo>
                  <a:lnTo>
                    <a:pt x="306396" y="440"/>
                  </a:lnTo>
                  <a:lnTo>
                    <a:pt x="302337" y="0"/>
                  </a:lnTo>
                  <a:lnTo>
                    <a:pt x="296807" y="1824"/>
                  </a:lnTo>
                  <a:lnTo>
                    <a:pt x="268800" y="34729"/>
                  </a:lnTo>
                  <a:lnTo>
                    <a:pt x="251406" y="72802"/>
                  </a:lnTo>
                  <a:lnTo>
                    <a:pt x="238030" y="117240"/>
                  </a:lnTo>
                  <a:lnTo>
                    <a:pt x="229734" y="162861"/>
                  </a:lnTo>
                  <a:lnTo>
                    <a:pt x="229339" y="203363"/>
                  </a:lnTo>
                  <a:lnTo>
                    <a:pt x="234950" y="25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5">
              <a:extLst>
                <a:ext uri="{FF2B5EF4-FFF2-40B4-BE49-F238E27FC236}">
                  <a16:creationId xmlns:a16="http://schemas.microsoft.com/office/drawing/2014/main" xmlns="" id="{36AC3285-8095-417E-BFBD-F859D3DCB37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539402" y="1302535"/>
              <a:ext cx="51899" cy="123514"/>
            </a:xfrm>
            <a:custGeom>
              <a:avLst/>
              <a:gdLst/>
              <a:ahLst/>
              <a:cxnLst/>
              <a:rect l="0" t="0" r="0" b="0"/>
              <a:pathLst>
                <a:path w="51899" h="123514">
                  <a:moveTo>
                    <a:pt x="51898" y="18265"/>
                  </a:moveTo>
                  <a:lnTo>
                    <a:pt x="51898" y="18265"/>
                  </a:lnTo>
                  <a:lnTo>
                    <a:pt x="41785" y="8152"/>
                  </a:lnTo>
                  <a:lnTo>
                    <a:pt x="31175" y="3187"/>
                  </a:lnTo>
                  <a:lnTo>
                    <a:pt x="10489" y="0"/>
                  </a:lnTo>
                  <a:lnTo>
                    <a:pt x="6653" y="1149"/>
                  </a:lnTo>
                  <a:lnTo>
                    <a:pt x="510" y="6189"/>
                  </a:lnTo>
                  <a:lnTo>
                    <a:pt x="0" y="10215"/>
                  </a:lnTo>
                  <a:lnTo>
                    <a:pt x="3196" y="20331"/>
                  </a:lnTo>
                  <a:lnTo>
                    <a:pt x="26848" y="62014"/>
                  </a:lnTo>
                  <a:lnTo>
                    <a:pt x="32322" y="102850"/>
                  </a:lnTo>
                  <a:lnTo>
                    <a:pt x="28851" y="112538"/>
                  </a:lnTo>
                  <a:lnTo>
                    <a:pt x="25949" y="117097"/>
                  </a:lnTo>
                  <a:lnTo>
                    <a:pt x="22604" y="120136"/>
                  </a:lnTo>
                  <a:lnTo>
                    <a:pt x="15125" y="123513"/>
                  </a:lnTo>
                  <a:lnTo>
                    <a:pt x="11860" y="123003"/>
                  </a:lnTo>
                  <a:lnTo>
                    <a:pt x="8978" y="121251"/>
                  </a:lnTo>
                  <a:lnTo>
                    <a:pt x="1098" y="11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6">
              <a:extLst>
                <a:ext uri="{FF2B5EF4-FFF2-40B4-BE49-F238E27FC236}">
                  <a16:creationId xmlns:a16="http://schemas.microsoft.com/office/drawing/2014/main" xmlns="" id="{053BAB20-0B68-4EDB-A433-3BBAE3A8457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383092" y="1296699"/>
              <a:ext cx="93909" cy="113269"/>
            </a:xfrm>
            <a:custGeom>
              <a:avLst/>
              <a:gdLst/>
              <a:ahLst/>
              <a:cxnLst/>
              <a:rect l="0" t="0" r="0" b="0"/>
              <a:pathLst>
                <a:path w="93909" h="113269">
                  <a:moveTo>
                    <a:pt x="62158" y="24101"/>
                  </a:moveTo>
                  <a:lnTo>
                    <a:pt x="62158" y="24101"/>
                  </a:lnTo>
                  <a:lnTo>
                    <a:pt x="57132" y="12167"/>
                  </a:lnTo>
                  <a:lnTo>
                    <a:pt x="56691" y="9795"/>
                  </a:lnTo>
                  <a:lnTo>
                    <a:pt x="54318" y="5278"/>
                  </a:lnTo>
                  <a:lnTo>
                    <a:pt x="52698" y="3086"/>
                  </a:lnTo>
                  <a:lnTo>
                    <a:pt x="47136" y="650"/>
                  </a:lnTo>
                  <a:lnTo>
                    <a:pt x="43677" y="0"/>
                  </a:lnTo>
                  <a:lnTo>
                    <a:pt x="32306" y="4923"/>
                  </a:lnTo>
                  <a:lnTo>
                    <a:pt x="18551" y="15577"/>
                  </a:lnTo>
                  <a:lnTo>
                    <a:pt x="5382" y="32072"/>
                  </a:lnTo>
                  <a:lnTo>
                    <a:pt x="0" y="51162"/>
                  </a:lnTo>
                  <a:lnTo>
                    <a:pt x="2294" y="92162"/>
                  </a:lnTo>
                  <a:lnTo>
                    <a:pt x="7575" y="110197"/>
                  </a:lnTo>
                  <a:lnTo>
                    <a:pt x="10953" y="112543"/>
                  </a:lnTo>
                  <a:lnTo>
                    <a:pt x="20350" y="113268"/>
                  </a:lnTo>
                  <a:lnTo>
                    <a:pt x="29700" y="109356"/>
                  </a:lnTo>
                  <a:lnTo>
                    <a:pt x="34170" y="106338"/>
                  </a:lnTo>
                  <a:lnTo>
                    <a:pt x="47202" y="88606"/>
                  </a:lnTo>
                  <a:lnTo>
                    <a:pt x="67262" y="44122"/>
                  </a:lnTo>
                  <a:lnTo>
                    <a:pt x="72608" y="34502"/>
                  </a:lnTo>
                  <a:lnTo>
                    <a:pt x="72652" y="34563"/>
                  </a:lnTo>
                  <a:lnTo>
                    <a:pt x="70820" y="38393"/>
                  </a:lnTo>
                  <a:lnTo>
                    <a:pt x="69192" y="55225"/>
                  </a:lnTo>
                  <a:lnTo>
                    <a:pt x="72082" y="78087"/>
                  </a:lnTo>
                  <a:lnTo>
                    <a:pt x="79269" y="90663"/>
                  </a:lnTo>
                  <a:lnTo>
                    <a:pt x="93908" y="10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7">
              <a:extLst>
                <a:ext uri="{FF2B5EF4-FFF2-40B4-BE49-F238E27FC236}">
                  <a16:creationId xmlns:a16="http://schemas.microsoft.com/office/drawing/2014/main" xmlns="" id="{51A3E933-8B1E-4228-B522-0188A0FF3823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330950" y="1217067"/>
              <a:ext cx="25401" cy="52934"/>
            </a:xfrm>
            <a:custGeom>
              <a:avLst/>
              <a:gdLst/>
              <a:ahLst/>
              <a:cxnLst/>
              <a:rect l="0" t="0" r="0" b="0"/>
              <a:pathLst>
                <a:path w="25401" h="52934">
                  <a:moveTo>
                    <a:pt x="0" y="52933"/>
                  </a:moveTo>
                  <a:lnTo>
                    <a:pt x="0" y="52933"/>
                  </a:lnTo>
                  <a:lnTo>
                    <a:pt x="5467" y="10016"/>
                  </a:lnTo>
                  <a:lnTo>
                    <a:pt x="7839" y="2109"/>
                  </a:lnTo>
                  <a:lnTo>
                    <a:pt x="9460" y="0"/>
                  </a:lnTo>
                  <a:lnTo>
                    <a:pt x="11950" y="711"/>
                  </a:lnTo>
                  <a:lnTo>
                    <a:pt x="25400" y="14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8">
              <a:extLst>
                <a:ext uri="{FF2B5EF4-FFF2-40B4-BE49-F238E27FC236}">
                  <a16:creationId xmlns:a16="http://schemas.microsoft.com/office/drawing/2014/main" xmlns="" id="{DCAFA601-98FD-4CA8-91F2-A4D8A5091CD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330950" y="13144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8951"/>
                  </a:lnTo>
                  <a:lnTo>
                    <a:pt x="339" y="6598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9">
              <a:extLst>
                <a:ext uri="{FF2B5EF4-FFF2-40B4-BE49-F238E27FC236}">
                  <a16:creationId xmlns:a16="http://schemas.microsoft.com/office/drawing/2014/main" xmlns="" id="{03ED9903-49BA-4370-B684-1DF7741A987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156847" y="1193800"/>
              <a:ext cx="96945" cy="269795"/>
            </a:xfrm>
            <a:custGeom>
              <a:avLst/>
              <a:gdLst/>
              <a:ahLst/>
              <a:cxnLst/>
              <a:rect l="0" t="0" r="0" b="0"/>
              <a:pathLst>
                <a:path w="96945" h="269795">
                  <a:moveTo>
                    <a:pt x="40753" y="0"/>
                  </a:moveTo>
                  <a:lnTo>
                    <a:pt x="40753" y="0"/>
                  </a:lnTo>
                  <a:lnTo>
                    <a:pt x="38871" y="12552"/>
                  </a:lnTo>
                  <a:lnTo>
                    <a:pt x="35286" y="54926"/>
                  </a:lnTo>
                  <a:lnTo>
                    <a:pt x="31293" y="101333"/>
                  </a:lnTo>
                  <a:lnTo>
                    <a:pt x="27612" y="136054"/>
                  </a:lnTo>
                  <a:lnTo>
                    <a:pt x="22918" y="171241"/>
                  </a:lnTo>
                  <a:lnTo>
                    <a:pt x="13048" y="217406"/>
                  </a:lnTo>
                  <a:lnTo>
                    <a:pt x="3034" y="259680"/>
                  </a:lnTo>
                  <a:lnTo>
                    <a:pt x="0" y="269225"/>
                  </a:lnTo>
                  <a:lnTo>
                    <a:pt x="179" y="269794"/>
                  </a:lnTo>
                  <a:lnTo>
                    <a:pt x="1003" y="268763"/>
                  </a:lnTo>
                  <a:lnTo>
                    <a:pt x="23556" y="222690"/>
                  </a:lnTo>
                  <a:lnTo>
                    <a:pt x="47468" y="188183"/>
                  </a:lnTo>
                  <a:lnTo>
                    <a:pt x="64850" y="172566"/>
                  </a:lnTo>
                  <a:lnTo>
                    <a:pt x="72159" y="168418"/>
                  </a:lnTo>
                  <a:lnTo>
                    <a:pt x="81522" y="168456"/>
                  </a:lnTo>
                  <a:lnTo>
                    <a:pt x="86981" y="169454"/>
                  </a:lnTo>
                  <a:lnTo>
                    <a:pt x="90622" y="172236"/>
                  </a:lnTo>
                  <a:lnTo>
                    <a:pt x="94668" y="180972"/>
                  </a:lnTo>
                  <a:lnTo>
                    <a:pt x="96944" y="201161"/>
                  </a:lnTo>
                  <a:lnTo>
                    <a:pt x="94247" y="221646"/>
                  </a:lnTo>
                  <a:lnTo>
                    <a:pt x="85610" y="241121"/>
                  </a:lnTo>
                  <a:lnTo>
                    <a:pt x="76211" y="250158"/>
                  </a:lnTo>
                  <a:lnTo>
                    <a:pt x="52931" y="261708"/>
                  </a:lnTo>
                  <a:lnTo>
                    <a:pt x="40522" y="262600"/>
                  </a:lnTo>
                  <a:lnTo>
                    <a:pt x="34249" y="261850"/>
                  </a:lnTo>
                  <a:lnTo>
                    <a:pt x="30066" y="259939"/>
                  </a:lnTo>
                  <a:lnTo>
                    <a:pt x="27279" y="257254"/>
                  </a:lnTo>
                  <a:lnTo>
                    <a:pt x="2170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0">
              <a:extLst>
                <a:ext uri="{FF2B5EF4-FFF2-40B4-BE49-F238E27FC236}">
                  <a16:creationId xmlns:a16="http://schemas.microsoft.com/office/drawing/2014/main" xmlns="" id="{3949A771-8941-434B-A92E-C86BAD00E1A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032577" y="1347083"/>
              <a:ext cx="88824" cy="102405"/>
            </a:xfrm>
            <a:custGeom>
              <a:avLst/>
              <a:gdLst/>
              <a:ahLst/>
              <a:cxnLst/>
              <a:rect l="0" t="0" r="0" b="0"/>
              <a:pathLst>
                <a:path w="88824" h="102405">
                  <a:moveTo>
                    <a:pt x="6273" y="5467"/>
                  </a:moveTo>
                  <a:lnTo>
                    <a:pt x="6273" y="5467"/>
                  </a:lnTo>
                  <a:lnTo>
                    <a:pt x="6273" y="0"/>
                  </a:lnTo>
                  <a:lnTo>
                    <a:pt x="6273" y="44574"/>
                  </a:lnTo>
                  <a:lnTo>
                    <a:pt x="806" y="89644"/>
                  </a:lnTo>
                  <a:lnTo>
                    <a:pt x="39" y="102404"/>
                  </a:lnTo>
                  <a:lnTo>
                    <a:pt x="0" y="101841"/>
                  </a:lnTo>
                  <a:lnTo>
                    <a:pt x="11465" y="57458"/>
                  </a:lnTo>
                  <a:lnTo>
                    <a:pt x="29961" y="19299"/>
                  </a:lnTo>
                  <a:lnTo>
                    <a:pt x="34765" y="14689"/>
                  </a:lnTo>
                  <a:lnTo>
                    <a:pt x="45747" y="9565"/>
                  </a:lnTo>
                  <a:lnTo>
                    <a:pt x="50228" y="9610"/>
                  </a:lnTo>
                  <a:lnTo>
                    <a:pt x="53921" y="11051"/>
                  </a:lnTo>
                  <a:lnTo>
                    <a:pt x="57087" y="13423"/>
                  </a:lnTo>
                  <a:lnTo>
                    <a:pt x="64916" y="33616"/>
                  </a:lnTo>
                  <a:lnTo>
                    <a:pt x="74813" y="80468"/>
                  </a:lnTo>
                  <a:lnTo>
                    <a:pt x="77423" y="90071"/>
                  </a:lnTo>
                  <a:lnTo>
                    <a:pt x="80934" y="95985"/>
                  </a:lnTo>
                  <a:lnTo>
                    <a:pt x="88823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1">
              <a:extLst>
                <a:ext uri="{FF2B5EF4-FFF2-40B4-BE49-F238E27FC236}">
                  <a16:creationId xmlns:a16="http://schemas.microsoft.com/office/drawing/2014/main" xmlns="" id="{A3133229-AD16-4D3E-9008-A453D87D1DC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854700" y="1327566"/>
              <a:ext cx="139701" cy="140032"/>
            </a:xfrm>
            <a:custGeom>
              <a:avLst/>
              <a:gdLst/>
              <a:ahLst/>
              <a:cxnLst/>
              <a:rect l="0" t="0" r="0" b="0"/>
              <a:pathLst>
                <a:path w="139701" h="140032">
                  <a:moveTo>
                    <a:pt x="0" y="18634"/>
                  </a:moveTo>
                  <a:lnTo>
                    <a:pt x="0" y="18634"/>
                  </a:lnTo>
                  <a:lnTo>
                    <a:pt x="0" y="0"/>
                  </a:lnTo>
                  <a:lnTo>
                    <a:pt x="4364" y="16286"/>
                  </a:lnTo>
                  <a:lnTo>
                    <a:pt x="5958" y="53892"/>
                  </a:lnTo>
                  <a:lnTo>
                    <a:pt x="9644" y="98506"/>
                  </a:lnTo>
                  <a:lnTo>
                    <a:pt x="17166" y="129740"/>
                  </a:lnTo>
                  <a:lnTo>
                    <a:pt x="21269" y="138100"/>
                  </a:lnTo>
                  <a:lnTo>
                    <a:pt x="24763" y="139905"/>
                  </a:lnTo>
                  <a:lnTo>
                    <a:pt x="34290" y="140031"/>
                  </a:lnTo>
                  <a:lnTo>
                    <a:pt x="45579" y="133971"/>
                  </a:lnTo>
                  <a:lnTo>
                    <a:pt x="56946" y="123517"/>
                  </a:lnTo>
                  <a:lnTo>
                    <a:pt x="80127" y="82314"/>
                  </a:lnTo>
                  <a:lnTo>
                    <a:pt x="94148" y="43266"/>
                  </a:lnTo>
                  <a:lnTo>
                    <a:pt x="94516" y="42817"/>
                  </a:lnTo>
                  <a:lnTo>
                    <a:pt x="94760" y="43223"/>
                  </a:lnTo>
                  <a:lnTo>
                    <a:pt x="96632" y="85208"/>
                  </a:lnTo>
                  <a:lnTo>
                    <a:pt x="101979" y="99728"/>
                  </a:lnTo>
                  <a:lnTo>
                    <a:pt x="116294" y="116432"/>
                  </a:lnTo>
                  <a:lnTo>
                    <a:pt x="126005" y="122072"/>
                  </a:lnTo>
                  <a:lnTo>
                    <a:pt x="139700" y="12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6">
            <a:extLst>
              <a:ext uri="{FF2B5EF4-FFF2-40B4-BE49-F238E27FC236}">
                <a16:creationId xmlns:a16="http://schemas.microsoft.com/office/drawing/2014/main" xmlns="" id="{5105CF8A-0C35-4B91-B22F-E72E08EF37DC}"/>
              </a:ext>
            </a:extLst>
          </p:cNvPr>
          <p:cNvGrpSpPr/>
          <p:nvPr/>
        </p:nvGrpSpPr>
        <p:grpSpPr>
          <a:xfrm>
            <a:off x="3176490" y="2025721"/>
            <a:ext cx="1225569" cy="638093"/>
            <a:chOff x="3176490" y="2025721"/>
            <a:chExt cx="1225569" cy="638093"/>
          </a:xfrm>
        </p:grpSpPr>
        <p:sp>
          <p:nvSpPr>
            <p:cNvPr id="69" name="SMARTInkShape-292">
              <a:extLst>
                <a:ext uri="{FF2B5EF4-FFF2-40B4-BE49-F238E27FC236}">
                  <a16:creationId xmlns:a16="http://schemas.microsoft.com/office/drawing/2014/main" xmlns="" id="{485DE259-373E-4FAF-AA01-0164728A18E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235450" y="2093245"/>
              <a:ext cx="166609" cy="405374"/>
            </a:xfrm>
            <a:custGeom>
              <a:avLst/>
              <a:gdLst/>
              <a:ahLst/>
              <a:cxnLst/>
              <a:rect l="0" t="0" r="0" b="0"/>
              <a:pathLst>
                <a:path w="166609" h="405374">
                  <a:moveTo>
                    <a:pt x="19050" y="27655"/>
                  </a:moveTo>
                  <a:lnTo>
                    <a:pt x="19050" y="27655"/>
                  </a:lnTo>
                  <a:lnTo>
                    <a:pt x="31602" y="25773"/>
                  </a:lnTo>
                  <a:lnTo>
                    <a:pt x="74325" y="16118"/>
                  </a:lnTo>
                  <a:lnTo>
                    <a:pt x="119652" y="3530"/>
                  </a:lnTo>
                  <a:lnTo>
                    <a:pt x="139256" y="0"/>
                  </a:lnTo>
                  <a:lnTo>
                    <a:pt x="152673" y="782"/>
                  </a:lnTo>
                  <a:lnTo>
                    <a:pt x="157521" y="4095"/>
                  </a:lnTo>
                  <a:lnTo>
                    <a:pt x="164789" y="15302"/>
                  </a:lnTo>
                  <a:lnTo>
                    <a:pt x="166608" y="33454"/>
                  </a:lnTo>
                  <a:lnTo>
                    <a:pt x="161784" y="71236"/>
                  </a:lnTo>
                  <a:lnTo>
                    <a:pt x="155865" y="103469"/>
                  </a:lnTo>
                  <a:lnTo>
                    <a:pt x="150883" y="141313"/>
                  </a:lnTo>
                  <a:lnTo>
                    <a:pt x="146316" y="181651"/>
                  </a:lnTo>
                  <a:lnTo>
                    <a:pt x="141935" y="222392"/>
                  </a:lnTo>
                  <a:lnTo>
                    <a:pt x="137636" y="261666"/>
                  </a:lnTo>
                  <a:lnTo>
                    <a:pt x="137136" y="296525"/>
                  </a:lnTo>
                  <a:lnTo>
                    <a:pt x="138940" y="340153"/>
                  </a:lnTo>
                  <a:lnTo>
                    <a:pt x="140774" y="362688"/>
                  </a:lnTo>
                  <a:lnTo>
                    <a:pt x="150590" y="391156"/>
                  </a:lnTo>
                  <a:lnTo>
                    <a:pt x="151899" y="392756"/>
                  </a:lnTo>
                  <a:lnTo>
                    <a:pt x="155701" y="395007"/>
                  </a:lnTo>
                  <a:lnTo>
                    <a:pt x="155306" y="395323"/>
                  </a:lnTo>
                  <a:lnTo>
                    <a:pt x="114231" y="396636"/>
                  </a:lnTo>
                  <a:lnTo>
                    <a:pt x="75787" y="401017"/>
                  </a:lnTo>
                  <a:lnTo>
                    <a:pt x="35939" y="405373"/>
                  </a:lnTo>
                  <a:lnTo>
                    <a:pt x="0" y="402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3">
              <a:extLst>
                <a:ext uri="{FF2B5EF4-FFF2-40B4-BE49-F238E27FC236}">
                  <a16:creationId xmlns:a16="http://schemas.microsoft.com/office/drawing/2014/main" xmlns="" id="{B8787120-A483-447F-A477-C457037C7B1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937339" y="2025721"/>
              <a:ext cx="101262" cy="101494"/>
            </a:xfrm>
            <a:custGeom>
              <a:avLst/>
              <a:gdLst/>
              <a:ahLst/>
              <a:cxnLst/>
              <a:rect l="0" t="0" r="0" b="0"/>
              <a:pathLst>
                <a:path w="101262" h="101494">
                  <a:moveTo>
                    <a:pt x="12361" y="18979"/>
                  </a:moveTo>
                  <a:lnTo>
                    <a:pt x="12361" y="18979"/>
                  </a:lnTo>
                  <a:lnTo>
                    <a:pt x="12361" y="15321"/>
                  </a:lnTo>
                  <a:lnTo>
                    <a:pt x="12361" y="58270"/>
                  </a:lnTo>
                  <a:lnTo>
                    <a:pt x="7292" y="87104"/>
                  </a:lnTo>
                  <a:lnTo>
                    <a:pt x="2236" y="100391"/>
                  </a:lnTo>
                  <a:lnTo>
                    <a:pt x="1378" y="101476"/>
                  </a:lnTo>
                  <a:lnTo>
                    <a:pt x="806" y="101493"/>
                  </a:lnTo>
                  <a:lnTo>
                    <a:pt x="0" y="91406"/>
                  </a:lnTo>
                  <a:lnTo>
                    <a:pt x="8495" y="54143"/>
                  </a:lnTo>
                  <a:lnTo>
                    <a:pt x="23435" y="20908"/>
                  </a:lnTo>
                  <a:lnTo>
                    <a:pt x="39161" y="3871"/>
                  </a:lnTo>
                  <a:lnTo>
                    <a:pt x="43633" y="1146"/>
                  </a:lnTo>
                  <a:lnTo>
                    <a:pt x="47320" y="35"/>
                  </a:lnTo>
                  <a:lnTo>
                    <a:pt x="50484" y="0"/>
                  </a:lnTo>
                  <a:lnTo>
                    <a:pt x="57762" y="5605"/>
                  </a:lnTo>
                  <a:lnTo>
                    <a:pt x="64995" y="15857"/>
                  </a:lnTo>
                  <a:lnTo>
                    <a:pt x="81033" y="56920"/>
                  </a:lnTo>
                  <a:lnTo>
                    <a:pt x="101261" y="95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4">
              <a:extLst>
                <a:ext uri="{FF2B5EF4-FFF2-40B4-BE49-F238E27FC236}">
                  <a16:creationId xmlns:a16="http://schemas.microsoft.com/office/drawing/2014/main" xmlns="" id="{1B61248D-2F8D-4DAC-BCCD-83802FD7190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049245" y="2387600"/>
              <a:ext cx="57496" cy="84405"/>
            </a:xfrm>
            <a:custGeom>
              <a:avLst/>
              <a:gdLst/>
              <a:ahLst/>
              <a:cxnLst/>
              <a:rect l="0" t="0" r="0" b="0"/>
              <a:pathLst>
                <a:path w="57496" h="84405">
                  <a:moveTo>
                    <a:pt x="46505" y="25400"/>
                  </a:moveTo>
                  <a:lnTo>
                    <a:pt x="46505" y="25400"/>
                  </a:lnTo>
                  <a:lnTo>
                    <a:pt x="46505" y="22029"/>
                  </a:lnTo>
                  <a:lnTo>
                    <a:pt x="45799" y="21036"/>
                  </a:lnTo>
                  <a:lnTo>
                    <a:pt x="44623" y="20374"/>
                  </a:lnTo>
                  <a:lnTo>
                    <a:pt x="43134" y="19933"/>
                  </a:lnTo>
                  <a:lnTo>
                    <a:pt x="42141" y="18933"/>
                  </a:lnTo>
                  <a:lnTo>
                    <a:pt x="41038" y="15940"/>
                  </a:lnTo>
                  <a:lnTo>
                    <a:pt x="39332" y="14860"/>
                  </a:lnTo>
                  <a:lnTo>
                    <a:pt x="33674" y="13660"/>
                  </a:lnTo>
                  <a:lnTo>
                    <a:pt x="26456" y="16890"/>
                  </a:lnTo>
                  <a:lnTo>
                    <a:pt x="22556" y="19726"/>
                  </a:lnTo>
                  <a:lnTo>
                    <a:pt x="10325" y="37203"/>
                  </a:lnTo>
                  <a:lnTo>
                    <a:pt x="1135" y="56884"/>
                  </a:lnTo>
                  <a:lnTo>
                    <a:pt x="0" y="67850"/>
                  </a:lnTo>
                  <a:lnTo>
                    <a:pt x="685" y="72750"/>
                  </a:lnTo>
                  <a:lnTo>
                    <a:pt x="3258" y="76722"/>
                  </a:lnTo>
                  <a:lnTo>
                    <a:pt x="11762" y="83017"/>
                  </a:lnTo>
                  <a:lnTo>
                    <a:pt x="22597" y="84404"/>
                  </a:lnTo>
                  <a:lnTo>
                    <a:pt x="28450" y="83786"/>
                  </a:lnTo>
                  <a:lnTo>
                    <a:pt x="38716" y="77455"/>
                  </a:lnTo>
                  <a:lnTo>
                    <a:pt x="53433" y="59515"/>
                  </a:lnTo>
                  <a:lnTo>
                    <a:pt x="57495" y="43269"/>
                  </a:lnTo>
                  <a:lnTo>
                    <a:pt x="54682" y="33106"/>
                  </a:lnTo>
                  <a:lnTo>
                    <a:pt x="33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5">
              <a:extLst>
                <a:ext uri="{FF2B5EF4-FFF2-40B4-BE49-F238E27FC236}">
                  <a16:creationId xmlns:a16="http://schemas.microsoft.com/office/drawing/2014/main" xmlns="" id="{A234DEF4-AE65-4D0F-BC46-451F1C7EEC0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873603" y="2194201"/>
              <a:ext cx="124915" cy="469613"/>
            </a:xfrm>
            <a:custGeom>
              <a:avLst/>
              <a:gdLst/>
              <a:ahLst/>
              <a:cxnLst/>
              <a:rect l="0" t="0" r="0" b="0"/>
              <a:pathLst>
                <a:path w="124915" h="469613">
                  <a:moveTo>
                    <a:pt x="18947" y="60049"/>
                  </a:moveTo>
                  <a:lnTo>
                    <a:pt x="18947" y="60049"/>
                  </a:lnTo>
                  <a:lnTo>
                    <a:pt x="15576" y="60049"/>
                  </a:lnTo>
                  <a:lnTo>
                    <a:pt x="14583" y="62166"/>
                  </a:lnTo>
                  <a:lnTo>
                    <a:pt x="12859" y="100048"/>
                  </a:lnTo>
                  <a:lnTo>
                    <a:pt x="16046" y="143554"/>
                  </a:lnTo>
                  <a:lnTo>
                    <a:pt x="17657" y="179477"/>
                  </a:lnTo>
                  <a:lnTo>
                    <a:pt x="19079" y="219667"/>
                  </a:lnTo>
                  <a:lnTo>
                    <a:pt x="22063" y="263400"/>
                  </a:lnTo>
                  <a:lnTo>
                    <a:pt x="21978" y="310588"/>
                  </a:lnTo>
                  <a:lnTo>
                    <a:pt x="20294" y="356961"/>
                  </a:lnTo>
                  <a:lnTo>
                    <a:pt x="19545" y="396386"/>
                  </a:lnTo>
                  <a:lnTo>
                    <a:pt x="15753" y="440202"/>
                  </a:lnTo>
                  <a:lnTo>
                    <a:pt x="12514" y="465629"/>
                  </a:lnTo>
                  <a:lnTo>
                    <a:pt x="11131" y="468019"/>
                  </a:lnTo>
                  <a:lnTo>
                    <a:pt x="9503" y="469612"/>
                  </a:lnTo>
                  <a:lnTo>
                    <a:pt x="7712" y="467147"/>
                  </a:lnTo>
                  <a:lnTo>
                    <a:pt x="3841" y="455000"/>
                  </a:lnTo>
                  <a:lnTo>
                    <a:pt x="1065" y="418215"/>
                  </a:lnTo>
                  <a:lnTo>
                    <a:pt x="416" y="381982"/>
                  </a:lnTo>
                  <a:lnTo>
                    <a:pt x="128" y="336480"/>
                  </a:lnTo>
                  <a:lnTo>
                    <a:pt x="50" y="308542"/>
                  </a:lnTo>
                  <a:lnTo>
                    <a:pt x="0" y="278628"/>
                  </a:lnTo>
                  <a:lnTo>
                    <a:pt x="671" y="249513"/>
                  </a:lnTo>
                  <a:lnTo>
                    <a:pt x="1824" y="220930"/>
                  </a:lnTo>
                  <a:lnTo>
                    <a:pt x="3298" y="192703"/>
                  </a:lnTo>
                  <a:lnTo>
                    <a:pt x="6397" y="166829"/>
                  </a:lnTo>
                  <a:lnTo>
                    <a:pt x="15486" y="119266"/>
                  </a:lnTo>
                  <a:lnTo>
                    <a:pt x="24700" y="80253"/>
                  </a:lnTo>
                  <a:lnTo>
                    <a:pt x="37820" y="38048"/>
                  </a:lnTo>
                  <a:lnTo>
                    <a:pt x="47090" y="20637"/>
                  </a:lnTo>
                  <a:lnTo>
                    <a:pt x="58266" y="8196"/>
                  </a:lnTo>
                  <a:lnTo>
                    <a:pt x="70289" y="1725"/>
                  </a:lnTo>
                  <a:lnTo>
                    <a:pt x="76458" y="0"/>
                  </a:lnTo>
                  <a:lnTo>
                    <a:pt x="81982" y="1672"/>
                  </a:lnTo>
                  <a:lnTo>
                    <a:pt x="91883" y="11055"/>
                  </a:lnTo>
                  <a:lnTo>
                    <a:pt x="97224" y="26515"/>
                  </a:lnTo>
                  <a:lnTo>
                    <a:pt x="98649" y="35576"/>
                  </a:lnTo>
                  <a:lnTo>
                    <a:pt x="90540" y="68555"/>
                  </a:lnTo>
                  <a:lnTo>
                    <a:pt x="69542" y="111144"/>
                  </a:lnTo>
                  <a:lnTo>
                    <a:pt x="48879" y="144628"/>
                  </a:lnTo>
                  <a:lnTo>
                    <a:pt x="48779" y="147480"/>
                  </a:lnTo>
                  <a:lnTo>
                    <a:pt x="49418" y="150086"/>
                  </a:lnTo>
                  <a:lnTo>
                    <a:pt x="51255" y="151823"/>
                  </a:lnTo>
                  <a:lnTo>
                    <a:pt x="95519" y="173212"/>
                  </a:lnTo>
                  <a:lnTo>
                    <a:pt x="112896" y="188594"/>
                  </a:lnTo>
                  <a:lnTo>
                    <a:pt x="120204" y="200435"/>
                  </a:lnTo>
                  <a:lnTo>
                    <a:pt x="124914" y="219002"/>
                  </a:lnTo>
                  <a:lnTo>
                    <a:pt x="124134" y="229708"/>
                  </a:lnTo>
                  <a:lnTo>
                    <a:pt x="122938" y="234538"/>
                  </a:lnTo>
                  <a:lnTo>
                    <a:pt x="115965" y="243668"/>
                  </a:lnTo>
                  <a:lnTo>
                    <a:pt x="105811" y="251724"/>
                  </a:lnTo>
                  <a:lnTo>
                    <a:pt x="88194" y="259521"/>
                  </a:lnTo>
                  <a:lnTo>
                    <a:pt x="75829" y="261592"/>
                  </a:lnTo>
                  <a:lnTo>
                    <a:pt x="67041" y="260631"/>
                  </a:lnTo>
                  <a:lnTo>
                    <a:pt x="63710" y="259387"/>
                  </a:lnTo>
                  <a:lnTo>
                    <a:pt x="62194" y="257146"/>
                  </a:lnTo>
                  <a:lnTo>
                    <a:pt x="61890" y="254242"/>
                  </a:lnTo>
                  <a:lnTo>
                    <a:pt x="63397" y="24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6">
              <a:extLst>
                <a:ext uri="{FF2B5EF4-FFF2-40B4-BE49-F238E27FC236}">
                  <a16:creationId xmlns:a16="http://schemas.microsoft.com/office/drawing/2014/main" xmlns="" id="{2EB4ADC3-6510-4659-AE8B-15EB2EB3DBB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96349" y="2134821"/>
              <a:ext cx="193002" cy="378772"/>
            </a:xfrm>
            <a:custGeom>
              <a:avLst/>
              <a:gdLst/>
              <a:ahLst/>
              <a:cxnLst/>
              <a:rect l="0" t="0" r="0" b="0"/>
              <a:pathLst>
                <a:path w="193002" h="378772">
                  <a:moveTo>
                    <a:pt x="193001" y="17829"/>
                  </a:moveTo>
                  <a:lnTo>
                    <a:pt x="193001" y="17829"/>
                  </a:lnTo>
                  <a:lnTo>
                    <a:pt x="184163" y="8991"/>
                  </a:lnTo>
                  <a:lnTo>
                    <a:pt x="171332" y="2902"/>
                  </a:lnTo>
                  <a:lnTo>
                    <a:pt x="147383" y="0"/>
                  </a:lnTo>
                  <a:lnTo>
                    <a:pt x="103321" y="9159"/>
                  </a:lnTo>
                  <a:lnTo>
                    <a:pt x="61796" y="26438"/>
                  </a:lnTo>
                  <a:lnTo>
                    <a:pt x="45788" y="37883"/>
                  </a:lnTo>
                  <a:lnTo>
                    <a:pt x="32809" y="56227"/>
                  </a:lnTo>
                  <a:lnTo>
                    <a:pt x="25200" y="75773"/>
                  </a:lnTo>
                  <a:lnTo>
                    <a:pt x="23338" y="100536"/>
                  </a:lnTo>
                  <a:lnTo>
                    <a:pt x="28672" y="146114"/>
                  </a:lnTo>
                  <a:lnTo>
                    <a:pt x="32598" y="187073"/>
                  </a:lnTo>
                  <a:lnTo>
                    <a:pt x="32810" y="218637"/>
                  </a:lnTo>
                  <a:lnTo>
                    <a:pt x="30553" y="251481"/>
                  </a:lnTo>
                  <a:lnTo>
                    <a:pt x="18574" y="294963"/>
                  </a:lnTo>
                  <a:lnTo>
                    <a:pt x="5702" y="336736"/>
                  </a:lnTo>
                  <a:lnTo>
                    <a:pt x="0" y="357854"/>
                  </a:lnTo>
                  <a:lnTo>
                    <a:pt x="919" y="366036"/>
                  </a:lnTo>
                  <a:lnTo>
                    <a:pt x="5403" y="374610"/>
                  </a:lnTo>
                  <a:lnTo>
                    <a:pt x="12963" y="377481"/>
                  </a:lnTo>
                  <a:lnTo>
                    <a:pt x="46917" y="378771"/>
                  </a:lnTo>
                  <a:lnTo>
                    <a:pt x="93406" y="374693"/>
                  </a:lnTo>
                  <a:lnTo>
                    <a:pt x="142201" y="37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7">
              <a:extLst>
                <a:ext uri="{FF2B5EF4-FFF2-40B4-BE49-F238E27FC236}">
                  <a16:creationId xmlns:a16="http://schemas.microsoft.com/office/drawing/2014/main" xmlns="" id="{819FED84-604E-4B3E-BEDD-9ADDF6F55D4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93554" y="2400300"/>
              <a:ext cx="114797" cy="31751"/>
            </a:xfrm>
            <a:custGeom>
              <a:avLst/>
              <a:gdLst/>
              <a:ahLst/>
              <a:cxnLst/>
              <a:rect l="0" t="0" r="0" b="0"/>
              <a:pathLst>
                <a:path w="114797" h="31751">
                  <a:moveTo>
                    <a:pt x="13196" y="31750"/>
                  </a:moveTo>
                  <a:lnTo>
                    <a:pt x="13196" y="31750"/>
                  </a:lnTo>
                  <a:lnTo>
                    <a:pt x="3083" y="31750"/>
                  </a:lnTo>
                  <a:lnTo>
                    <a:pt x="810" y="31044"/>
                  </a:lnTo>
                  <a:lnTo>
                    <a:pt x="0" y="29869"/>
                  </a:lnTo>
                  <a:lnTo>
                    <a:pt x="165" y="28379"/>
                  </a:lnTo>
                  <a:lnTo>
                    <a:pt x="4112" y="24842"/>
                  </a:lnTo>
                  <a:lnTo>
                    <a:pt x="24886" y="13452"/>
                  </a:lnTo>
                  <a:lnTo>
                    <a:pt x="66305" y="7047"/>
                  </a:lnTo>
                  <a:lnTo>
                    <a:pt x="114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98">
              <a:extLst>
                <a:ext uri="{FF2B5EF4-FFF2-40B4-BE49-F238E27FC236}">
                  <a16:creationId xmlns:a16="http://schemas.microsoft.com/office/drawing/2014/main" xmlns="" id="{101B114D-24BB-4903-AB21-B468B2A29B1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176490" y="2191971"/>
              <a:ext cx="181516" cy="381067"/>
            </a:xfrm>
            <a:custGeom>
              <a:avLst/>
              <a:gdLst/>
              <a:ahLst/>
              <a:cxnLst/>
              <a:rect l="0" t="0" r="0" b="0"/>
              <a:pathLst>
                <a:path w="181516" h="381067">
                  <a:moveTo>
                    <a:pt x="169960" y="17829"/>
                  </a:moveTo>
                  <a:lnTo>
                    <a:pt x="169960" y="17829"/>
                  </a:lnTo>
                  <a:lnTo>
                    <a:pt x="180085" y="6998"/>
                  </a:lnTo>
                  <a:lnTo>
                    <a:pt x="181515" y="2902"/>
                  </a:lnTo>
                  <a:lnTo>
                    <a:pt x="181191" y="1528"/>
                  </a:lnTo>
                  <a:lnTo>
                    <a:pt x="180270" y="611"/>
                  </a:lnTo>
                  <a:lnTo>
                    <a:pt x="178950" y="0"/>
                  </a:lnTo>
                  <a:lnTo>
                    <a:pt x="143383" y="821"/>
                  </a:lnTo>
                  <a:lnTo>
                    <a:pt x="106111" y="5734"/>
                  </a:lnTo>
                  <a:lnTo>
                    <a:pt x="62333" y="13715"/>
                  </a:lnTo>
                  <a:lnTo>
                    <a:pt x="35216" y="26723"/>
                  </a:lnTo>
                  <a:lnTo>
                    <a:pt x="16050" y="43983"/>
                  </a:lnTo>
                  <a:lnTo>
                    <a:pt x="9833" y="58145"/>
                  </a:lnTo>
                  <a:lnTo>
                    <a:pt x="7776" y="74553"/>
                  </a:lnTo>
                  <a:lnTo>
                    <a:pt x="12204" y="113831"/>
                  </a:lnTo>
                  <a:lnTo>
                    <a:pt x="19736" y="150696"/>
                  </a:lnTo>
                  <a:lnTo>
                    <a:pt x="25260" y="197367"/>
                  </a:lnTo>
                  <a:lnTo>
                    <a:pt x="23805" y="230974"/>
                  </a:lnTo>
                  <a:lnTo>
                    <a:pt x="20806" y="267077"/>
                  </a:lnTo>
                  <a:lnTo>
                    <a:pt x="11780" y="312989"/>
                  </a:lnTo>
                  <a:lnTo>
                    <a:pt x="1863" y="354879"/>
                  </a:lnTo>
                  <a:lnTo>
                    <a:pt x="0" y="367772"/>
                  </a:lnTo>
                  <a:lnTo>
                    <a:pt x="915" y="372479"/>
                  </a:lnTo>
                  <a:lnTo>
                    <a:pt x="5694" y="379592"/>
                  </a:lnTo>
                  <a:lnTo>
                    <a:pt x="9649" y="381066"/>
                  </a:lnTo>
                  <a:lnTo>
                    <a:pt x="19688" y="380821"/>
                  </a:lnTo>
                  <a:lnTo>
                    <a:pt x="59295" y="369845"/>
                  </a:lnTo>
                  <a:lnTo>
                    <a:pt x="98286" y="358178"/>
                  </a:lnTo>
                  <a:lnTo>
                    <a:pt x="138137" y="341593"/>
                  </a:lnTo>
                  <a:lnTo>
                    <a:pt x="157260" y="32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7">
            <a:extLst>
              <a:ext uri="{FF2B5EF4-FFF2-40B4-BE49-F238E27FC236}">
                <a16:creationId xmlns:a16="http://schemas.microsoft.com/office/drawing/2014/main" xmlns="" id="{9544178F-C8B5-496E-A6F1-282085091718}"/>
              </a:ext>
            </a:extLst>
          </p:cNvPr>
          <p:cNvGrpSpPr/>
          <p:nvPr/>
        </p:nvGrpSpPr>
        <p:grpSpPr>
          <a:xfrm>
            <a:off x="4660900" y="2102484"/>
            <a:ext cx="677620" cy="476799"/>
            <a:chOff x="4660900" y="2102484"/>
            <a:chExt cx="677620" cy="476799"/>
          </a:xfrm>
        </p:grpSpPr>
        <p:sp>
          <p:nvSpPr>
            <p:cNvPr id="77" name="SMARTInkShape-299">
              <a:extLst>
                <a:ext uri="{FF2B5EF4-FFF2-40B4-BE49-F238E27FC236}">
                  <a16:creationId xmlns:a16="http://schemas.microsoft.com/office/drawing/2014/main" xmlns="" id="{1E96D9EF-A8DB-46E7-9914-E58EF0157E5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287075" y="2298700"/>
              <a:ext cx="51445" cy="86228"/>
            </a:xfrm>
            <a:custGeom>
              <a:avLst/>
              <a:gdLst/>
              <a:ahLst/>
              <a:cxnLst/>
              <a:rect l="0" t="0" r="0" b="0"/>
              <a:pathLst>
                <a:path w="51445" h="86228">
                  <a:moveTo>
                    <a:pt x="34225" y="19050"/>
                  </a:moveTo>
                  <a:lnTo>
                    <a:pt x="34225" y="19050"/>
                  </a:lnTo>
                  <a:lnTo>
                    <a:pt x="30854" y="15679"/>
                  </a:lnTo>
                  <a:lnTo>
                    <a:pt x="27317" y="14024"/>
                  </a:lnTo>
                  <a:lnTo>
                    <a:pt x="25387" y="13583"/>
                  </a:lnTo>
                  <a:lnTo>
                    <a:pt x="15927" y="16333"/>
                  </a:lnTo>
                  <a:lnTo>
                    <a:pt x="10101" y="23487"/>
                  </a:lnTo>
                  <a:lnTo>
                    <a:pt x="610" y="48697"/>
                  </a:lnTo>
                  <a:lnTo>
                    <a:pt x="0" y="60684"/>
                  </a:lnTo>
                  <a:lnTo>
                    <a:pt x="825" y="65856"/>
                  </a:lnTo>
                  <a:lnTo>
                    <a:pt x="5505" y="75366"/>
                  </a:lnTo>
                  <a:lnTo>
                    <a:pt x="8728" y="79877"/>
                  </a:lnTo>
                  <a:lnTo>
                    <a:pt x="12994" y="82885"/>
                  </a:lnTo>
                  <a:lnTo>
                    <a:pt x="23378" y="86227"/>
                  </a:lnTo>
                  <a:lnTo>
                    <a:pt x="33167" y="85830"/>
                  </a:lnTo>
                  <a:lnTo>
                    <a:pt x="37753" y="84737"/>
                  </a:lnTo>
                  <a:lnTo>
                    <a:pt x="44730" y="79759"/>
                  </a:lnTo>
                  <a:lnTo>
                    <a:pt x="47578" y="76456"/>
                  </a:lnTo>
                  <a:lnTo>
                    <a:pt x="50743" y="67142"/>
                  </a:lnTo>
                  <a:lnTo>
                    <a:pt x="51444" y="55946"/>
                  </a:lnTo>
                  <a:lnTo>
                    <a:pt x="49404" y="43915"/>
                  </a:lnTo>
                  <a:lnTo>
                    <a:pt x="37547" y="25241"/>
                  </a:lnTo>
                  <a:lnTo>
                    <a:pt x="8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0">
              <a:extLst>
                <a:ext uri="{FF2B5EF4-FFF2-40B4-BE49-F238E27FC236}">
                  <a16:creationId xmlns:a16="http://schemas.microsoft.com/office/drawing/2014/main" xmlns="" id="{6AD1807F-4337-4648-96E5-C5FFE7F7089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086350" y="2102484"/>
              <a:ext cx="139791" cy="476799"/>
            </a:xfrm>
            <a:custGeom>
              <a:avLst/>
              <a:gdLst/>
              <a:ahLst/>
              <a:cxnLst/>
              <a:rect l="0" t="0" r="0" b="0"/>
              <a:pathLst>
                <a:path w="139791" h="476799">
                  <a:moveTo>
                    <a:pt x="0" y="208916"/>
                  </a:moveTo>
                  <a:lnTo>
                    <a:pt x="0" y="208916"/>
                  </a:lnTo>
                  <a:lnTo>
                    <a:pt x="3763" y="242190"/>
                  </a:lnTo>
                  <a:lnTo>
                    <a:pt x="11933" y="282981"/>
                  </a:lnTo>
                  <a:lnTo>
                    <a:pt x="16592" y="314506"/>
                  </a:lnTo>
                  <a:lnTo>
                    <a:pt x="21015" y="347332"/>
                  </a:lnTo>
                  <a:lnTo>
                    <a:pt x="20729" y="394175"/>
                  </a:lnTo>
                  <a:lnTo>
                    <a:pt x="16177" y="432592"/>
                  </a:lnTo>
                  <a:lnTo>
                    <a:pt x="7538" y="476330"/>
                  </a:lnTo>
                  <a:lnTo>
                    <a:pt x="6436" y="476798"/>
                  </a:lnTo>
                  <a:lnTo>
                    <a:pt x="4997" y="475698"/>
                  </a:lnTo>
                  <a:lnTo>
                    <a:pt x="3331" y="473554"/>
                  </a:lnTo>
                  <a:lnTo>
                    <a:pt x="657" y="436873"/>
                  </a:lnTo>
                  <a:lnTo>
                    <a:pt x="292" y="403128"/>
                  </a:lnTo>
                  <a:lnTo>
                    <a:pt x="2012" y="358968"/>
                  </a:lnTo>
                  <a:lnTo>
                    <a:pt x="3457" y="334350"/>
                  </a:lnTo>
                  <a:lnTo>
                    <a:pt x="4422" y="306650"/>
                  </a:lnTo>
                  <a:lnTo>
                    <a:pt x="5064" y="276894"/>
                  </a:lnTo>
                  <a:lnTo>
                    <a:pt x="5493" y="245768"/>
                  </a:lnTo>
                  <a:lnTo>
                    <a:pt x="7189" y="215140"/>
                  </a:lnTo>
                  <a:lnTo>
                    <a:pt x="9732" y="184843"/>
                  </a:lnTo>
                  <a:lnTo>
                    <a:pt x="12838" y="154767"/>
                  </a:lnTo>
                  <a:lnTo>
                    <a:pt x="17025" y="128367"/>
                  </a:lnTo>
                  <a:lnTo>
                    <a:pt x="27322" y="82100"/>
                  </a:lnTo>
                  <a:lnTo>
                    <a:pt x="38954" y="46015"/>
                  </a:lnTo>
                  <a:lnTo>
                    <a:pt x="56927" y="5209"/>
                  </a:lnTo>
                  <a:lnTo>
                    <a:pt x="60529" y="1851"/>
                  </a:lnTo>
                  <a:lnTo>
                    <a:pt x="64341" y="317"/>
                  </a:lnTo>
                  <a:lnTo>
                    <a:pt x="68294" y="0"/>
                  </a:lnTo>
                  <a:lnTo>
                    <a:pt x="71635" y="3316"/>
                  </a:lnTo>
                  <a:lnTo>
                    <a:pt x="77228" y="16409"/>
                  </a:lnTo>
                  <a:lnTo>
                    <a:pt x="77602" y="50355"/>
                  </a:lnTo>
                  <a:lnTo>
                    <a:pt x="69874" y="91693"/>
                  </a:lnTo>
                  <a:lnTo>
                    <a:pt x="59689" y="133994"/>
                  </a:lnTo>
                  <a:lnTo>
                    <a:pt x="54452" y="154496"/>
                  </a:lnTo>
                  <a:lnTo>
                    <a:pt x="54646" y="157820"/>
                  </a:lnTo>
                  <a:lnTo>
                    <a:pt x="55481" y="160035"/>
                  </a:lnTo>
                  <a:lnTo>
                    <a:pt x="60171" y="164378"/>
                  </a:lnTo>
                  <a:lnTo>
                    <a:pt x="68371" y="168660"/>
                  </a:lnTo>
                  <a:lnTo>
                    <a:pt x="107728" y="182807"/>
                  </a:lnTo>
                  <a:lnTo>
                    <a:pt x="136300" y="206288"/>
                  </a:lnTo>
                  <a:lnTo>
                    <a:pt x="138844" y="212103"/>
                  </a:lnTo>
                  <a:lnTo>
                    <a:pt x="139790" y="226090"/>
                  </a:lnTo>
                  <a:lnTo>
                    <a:pt x="134095" y="239832"/>
                  </a:lnTo>
                  <a:lnTo>
                    <a:pt x="117107" y="259469"/>
                  </a:lnTo>
                  <a:lnTo>
                    <a:pt x="96081" y="274930"/>
                  </a:lnTo>
                  <a:lnTo>
                    <a:pt x="78328" y="282098"/>
                  </a:lnTo>
                  <a:lnTo>
                    <a:pt x="73385" y="283104"/>
                  </a:lnTo>
                  <a:lnTo>
                    <a:pt x="70090" y="282363"/>
                  </a:lnTo>
                  <a:lnTo>
                    <a:pt x="67893" y="280459"/>
                  </a:lnTo>
                  <a:lnTo>
                    <a:pt x="63500" y="27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1">
              <a:extLst>
                <a:ext uri="{FF2B5EF4-FFF2-40B4-BE49-F238E27FC236}">
                  <a16:creationId xmlns:a16="http://schemas.microsoft.com/office/drawing/2014/main" xmlns="" id="{8E5C5580-1B5D-46BC-9757-3805D7DC1F8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671632" y="2362200"/>
              <a:ext cx="122619" cy="11557"/>
            </a:xfrm>
            <a:custGeom>
              <a:avLst/>
              <a:gdLst/>
              <a:ahLst/>
              <a:cxnLst/>
              <a:rect l="0" t="0" r="0" b="0"/>
              <a:pathLst>
                <a:path w="122619" h="11557">
                  <a:moveTo>
                    <a:pt x="21018" y="0"/>
                  </a:moveTo>
                  <a:lnTo>
                    <a:pt x="21018" y="0"/>
                  </a:lnTo>
                  <a:lnTo>
                    <a:pt x="4058" y="6908"/>
                  </a:lnTo>
                  <a:lnTo>
                    <a:pt x="1245" y="8838"/>
                  </a:lnTo>
                  <a:lnTo>
                    <a:pt x="75" y="10126"/>
                  </a:lnTo>
                  <a:lnTo>
                    <a:pt x="0" y="10984"/>
                  </a:lnTo>
                  <a:lnTo>
                    <a:pt x="656" y="11556"/>
                  </a:lnTo>
                  <a:lnTo>
                    <a:pt x="35070" y="10668"/>
                  </a:lnTo>
                  <a:lnTo>
                    <a:pt x="75982" y="5748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2">
              <a:extLst>
                <a:ext uri="{FF2B5EF4-FFF2-40B4-BE49-F238E27FC236}">
                  <a16:creationId xmlns:a16="http://schemas.microsoft.com/office/drawing/2014/main" xmlns="" id="{EFED5959-EF4B-4C39-9FD5-ED07ABC5F17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660900" y="22860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6480" y="1398"/>
                  </a:lnTo>
                  <a:lnTo>
                    <a:pt x="53618" y="82"/>
                  </a:lnTo>
                  <a:lnTo>
                    <a:pt x="100560" y="4375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8">
            <a:extLst>
              <a:ext uri="{FF2B5EF4-FFF2-40B4-BE49-F238E27FC236}">
                <a16:creationId xmlns:a16="http://schemas.microsoft.com/office/drawing/2014/main" xmlns="" id="{700CFDB7-18E8-4DF1-9D6E-937181EB6ABC}"/>
              </a:ext>
            </a:extLst>
          </p:cNvPr>
          <p:cNvGrpSpPr/>
          <p:nvPr/>
        </p:nvGrpSpPr>
        <p:grpSpPr>
          <a:xfrm>
            <a:off x="6890090" y="1824954"/>
            <a:ext cx="961398" cy="689255"/>
            <a:chOff x="6890090" y="1824954"/>
            <a:chExt cx="961398" cy="689255"/>
          </a:xfrm>
        </p:grpSpPr>
        <p:sp>
          <p:nvSpPr>
            <p:cNvPr id="82" name="SMARTInkShape-303">
              <a:extLst>
                <a:ext uri="{FF2B5EF4-FFF2-40B4-BE49-F238E27FC236}">
                  <a16:creationId xmlns:a16="http://schemas.microsoft.com/office/drawing/2014/main" xmlns="" id="{360F9EAE-2A32-469B-BE43-5CE4F764878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15250" y="2012965"/>
              <a:ext cx="136238" cy="373715"/>
            </a:xfrm>
            <a:custGeom>
              <a:avLst/>
              <a:gdLst/>
              <a:ahLst/>
              <a:cxnLst/>
              <a:rect l="0" t="0" r="0" b="0"/>
              <a:pathLst>
                <a:path w="136238" h="373715">
                  <a:moveTo>
                    <a:pt x="19050" y="6335"/>
                  </a:moveTo>
                  <a:lnTo>
                    <a:pt x="19050" y="6335"/>
                  </a:lnTo>
                  <a:lnTo>
                    <a:pt x="13583" y="868"/>
                  </a:lnTo>
                  <a:lnTo>
                    <a:pt x="13993" y="573"/>
                  </a:lnTo>
                  <a:lnTo>
                    <a:pt x="58556" y="0"/>
                  </a:lnTo>
                  <a:lnTo>
                    <a:pt x="96364" y="1870"/>
                  </a:lnTo>
                  <a:lnTo>
                    <a:pt x="114795" y="5761"/>
                  </a:lnTo>
                  <a:lnTo>
                    <a:pt x="127690" y="12195"/>
                  </a:lnTo>
                  <a:lnTo>
                    <a:pt x="131694" y="16592"/>
                  </a:lnTo>
                  <a:lnTo>
                    <a:pt x="136141" y="27121"/>
                  </a:lnTo>
                  <a:lnTo>
                    <a:pt x="136237" y="55790"/>
                  </a:lnTo>
                  <a:lnTo>
                    <a:pt x="132517" y="93226"/>
                  </a:lnTo>
                  <a:lnTo>
                    <a:pt x="123806" y="126327"/>
                  </a:lnTo>
                  <a:lnTo>
                    <a:pt x="113746" y="172729"/>
                  </a:lnTo>
                  <a:lnTo>
                    <a:pt x="106296" y="217758"/>
                  </a:lnTo>
                  <a:lnTo>
                    <a:pt x="99620" y="255637"/>
                  </a:lnTo>
                  <a:lnTo>
                    <a:pt x="96819" y="289903"/>
                  </a:lnTo>
                  <a:lnTo>
                    <a:pt x="102328" y="315172"/>
                  </a:lnTo>
                  <a:lnTo>
                    <a:pt x="113088" y="349079"/>
                  </a:lnTo>
                  <a:lnTo>
                    <a:pt x="114765" y="363028"/>
                  </a:lnTo>
                  <a:lnTo>
                    <a:pt x="116022" y="364780"/>
                  </a:lnTo>
                  <a:lnTo>
                    <a:pt x="117564" y="365949"/>
                  </a:lnTo>
                  <a:lnTo>
                    <a:pt x="117887" y="367433"/>
                  </a:lnTo>
                  <a:lnTo>
                    <a:pt x="117397" y="369128"/>
                  </a:lnTo>
                  <a:lnTo>
                    <a:pt x="116364" y="370964"/>
                  </a:lnTo>
                  <a:lnTo>
                    <a:pt x="109572" y="373003"/>
                  </a:lnTo>
                  <a:lnTo>
                    <a:pt x="66719" y="373714"/>
                  </a:lnTo>
                  <a:lnTo>
                    <a:pt x="24075" y="367685"/>
                  </a:lnTo>
                  <a:lnTo>
                    <a:pt x="0" y="36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4">
              <a:extLst>
                <a:ext uri="{FF2B5EF4-FFF2-40B4-BE49-F238E27FC236}">
                  <a16:creationId xmlns:a16="http://schemas.microsoft.com/office/drawing/2014/main" xmlns="" id="{AF546CB3-E201-4C0F-9698-3A4DE201596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437417" y="1824954"/>
              <a:ext cx="112734" cy="108518"/>
            </a:xfrm>
            <a:custGeom>
              <a:avLst/>
              <a:gdLst/>
              <a:ahLst/>
              <a:cxnLst/>
              <a:rect l="0" t="0" r="0" b="0"/>
              <a:pathLst>
                <a:path w="112734" h="108518">
                  <a:moveTo>
                    <a:pt x="36533" y="22896"/>
                  </a:moveTo>
                  <a:lnTo>
                    <a:pt x="36533" y="22896"/>
                  </a:lnTo>
                  <a:lnTo>
                    <a:pt x="36533" y="14058"/>
                  </a:lnTo>
                  <a:lnTo>
                    <a:pt x="35827" y="14181"/>
                  </a:lnTo>
                  <a:lnTo>
                    <a:pt x="33162" y="18082"/>
                  </a:lnTo>
                  <a:lnTo>
                    <a:pt x="20218" y="64541"/>
                  </a:lnTo>
                  <a:lnTo>
                    <a:pt x="0" y="108517"/>
                  </a:lnTo>
                  <a:lnTo>
                    <a:pt x="24551" y="72630"/>
                  </a:lnTo>
                  <a:lnTo>
                    <a:pt x="44488" y="31544"/>
                  </a:lnTo>
                  <a:lnTo>
                    <a:pt x="56296" y="15451"/>
                  </a:lnTo>
                  <a:lnTo>
                    <a:pt x="73433" y="3129"/>
                  </a:lnTo>
                  <a:lnTo>
                    <a:pt x="80685" y="0"/>
                  </a:lnTo>
                  <a:lnTo>
                    <a:pt x="84312" y="1282"/>
                  </a:lnTo>
                  <a:lnTo>
                    <a:pt x="92105" y="8351"/>
                  </a:lnTo>
                  <a:lnTo>
                    <a:pt x="101055" y="30973"/>
                  </a:lnTo>
                  <a:lnTo>
                    <a:pt x="107562" y="75526"/>
                  </a:lnTo>
                  <a:lnTo>
                    <a:pt x="112733" y="10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5">
              <a:extLst>
                <a:ext uri="{FF2B5EF4-FFF2-40B4-BE49-F238E27FC236}">
                  <a16:creationId xmlns:a16="http://schemas.microsoft.com/office/drawing/2014/main" xmlns="" id="{996EDC9D-2CB9-4AC6-BEF6-1B5BDC32B0B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581900" y="2254250"/>
              <a:ext cx="10935" cy="82551"/>
            </a:xfrm>
            <a:custGeom>
              <a:avLst/>
              <a:gdLst/>
              <a:ahLst/>
              <a:cxnLst/>
              <a:rect l="0" t="0" r="0" b="0"/>
              <a:pathLst>
                <a:path w="10935" h="825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8727" y="5775"/>
                  </a:lnTo>
                  <a:lnTo>
                    <a:pt x="10934" y="12209"/>
                  </a:lnTo>
                  <a:lnTo>
                    <a:pt x="6673" y="5549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6">
              <a:extLst>
                <a:ext uri="{FF2B5EF4-FFF2-40B4-BE49-F238E27FC236}">
                  <a16:creationId xmlns:a16="http://schemas.microsoft.com/office/drawing/2014/main" xmlns="" id="{46074F59-BBBB-4E8B-9442-0750DDECF87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380377" y="2026149"/>
              <a:ext cx="140292" cy="488060"/>
            </a:xfrm>
            <a:custGeom>
              <a:avLst/>
              <a:gdLst/>
              <a:ahLst/>
              <a:cxnLst/>
              <a:rect l="0" t="0" r="0" b="0"/>
              <a:pathLst>
                <a:path w="140292" h="488060">
                  <a:moveTo>
                    <a:pt x="42773" y="139201"/>
                  </a:moveTo>
                  <a:lnTo>
                    <a:pt x="42773" y="139201"/>
                  </a:lnTo>
                  <a:lnTo>
                    <a:pt x="42772" y="177925"/>
                  </a:lnTo>
                  <a:lnTo>
                    <a:pt x="42772" y="214488"/>
                  </a:lnTo>
                  <a:lnTo>
                    <a:pt x="46143" y="259973"/>
                  </a:lnTo>
                  <a:lnTo>
                    <a:pt x="44036" y="294477"/>
                  </a:lnTo>
                  <a:lnTo>
                    <a:pt x="37690" y="331685"/>
                  </a:lnTo>
                  <a:lnTo>
                    <a:pt x="27813" y="371740"/>
                  </a:lnTo>
                  <a:lnTo>
                    <a:pt x="18250" y="411180"/>
                  </a:lnTo>
                  <a:lnTo>
                    <a:pt x="10001" y="446347"/>
                  </a:lnTo>
                  <a:lnTo>
                    <a:pt x="0" y="487863"/>
                  </a:lnTo>
                  <a:lnTo>
                    <a:pt x="146" y="488059"/>
                  </a:lnTo>
                  <a:lnTo>
                    <a:pt x="7308" y="454193"/>
                  </a:lnTo>
                  <a:lnTo>
                    <a:pt x="13134" y="422660"/>
                  </a:lnTo>
                  <a:lnTo>
                    <a:pt x="19722" y="382305"/>
                  </a:lnTo>
                  <a:lnTo>
                    <a:pt x="22466" y="357715"/>
                  </a:lnTo>
                  <a:lnTo>
                    <a:pt x="25002" y="331444"/>
                  </a:lnTo>
                  <a:lnTo>
                    <a:pt x="28103" y="301935"/>
                  </a:lnTo>
                  <a:lnTo>
                    <a:pt x="31582" y="270268"/>
                  </a:lnTo>
                  <a:lnTo>
                    <a:pt x="35312" y="237162"/>
                  </a:lnTo>
                  <a:lnTo>
                    <a:pt x="38505" y="206625"/>
                  </a:lnTo>
                  <a:lnTo>
                    <a:pt x="41338" y="177800"/>
                  </a:lnTo>
                  <a:lnTo>
                    <a:pt x="43933" y="150117"/>
                  </a:lnTo>
                  <a:lnTo>
                    <a:pt x="48697" y="104306"/>
                  </a:lnTo>
                  <a:lnTo>
                    <a:pt x="53167" y="67248"/>
                  </a:lnTo>
                  <a:lnTo>
                    <a:pt x="61061" y="28668"/>
                  </a:lnTo>
                  <a:lnTo>
                    <a:pt x="70656" y="13405"/>
                  </a:lnTo>
                  <a:lnTo>
                    <a:pt x="81977" y="3799"/>
                  </a:lnTo>
                  <a:lnTo>
                    <a:pt x="87959" y="249"/>
                  </a:lnTo>
                  <a:lnTo>
                    <a:pt x="94769" y="0"/>
                  </a:lnTo>
                  <a:lnTo>
                    <a:pt x="109862" y="5367"/>
                  </a:lnTo>
                  <a:lnTo>
                    <a:pt x="130854" y="27031"/>
                  </a:lnTo>
                  <a:lnTo>
                    <a:pt x="138364" y="49601"/>
                  </a:lnTo>
                  <a:lnTo>
                    <a:pt x="140291" y="75390"/>
                  </a:lnTo>
                  <a:lnTo>
                    <a:pt x="132737" y="112298"/>
                  </a:lnTo>
                  <a:lnTo>
                    <a:pt x="111578" y="148886"/>
                  </a:lnTo>
                  <a:lnTo>
                    <a:pt x="88246" y="179066"/>
                  </a:lnTo>
                  <a:lnTo>
                    <a:pt x="85788" y="180594"/>
                  </a:lnTo>
                  <a:lnTo>
                    <a:pt x="84856" y="181613"/>
                  </a:lnTo>
                  <a:lnTo>
                    <a:pt x="84939" y="182292"/>
                  </a:lnTo>
                  <a:lnTo>
                    <a:pt x="85700" y="182745"/>
                  </a:lnTo>
                  <a:lnTo>
                    <a:pt x="93402" y="183472"/>
                  </a:lnTo>
                  <a:lnTo>
                    <a:pt x="102669" y="183571"/>
                  </a:lnTo>
                  <a:lnTo>
                    <a:pt x="111962" y="187379"/>
                  </a:lnTo>
                  <a:lnTo>
                    <a:pt x="120795" y="194480"/>
                  </a:lnTo>
                  <a:lnTo>
                    <a:pt x="129425" y="204692"/>
                  </a:lnTo>
                  <a:lnTo>
                    <a:pt x="132320" y="218167"/>
                  </a:lnTo>
                  <a:lnTo>
                    <a:pt x="132104" y="225712"/>
                  </a:lnTo>
                  <a:lnTo>
                    <a:pt x="126220" y="241621"/>
                  </a:lnTo>
                  <a:lnTo>
                    <a:pt x="105195" y="271458"/>
                  </a:lnTo>
                  <a:lnTo>
                    <a:pt x="81365" y="287596"/>
                  </a:lnTo>
                  <a:lnTo>
                    <a:pt x="71450" y="292878"/>
                  </a:lnTo>
                  <a:lnTo>
                    <a:pt x="68946" y="293158"/>
                  </a:lnTo>
                  <a:lnTo>
                    <a:pt x="67983" y="291933"/>
                  </a:lnTo>
                  <a:lnTo>
                    <a:pt x="68173" y="28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7">
              <a:extLst>
                <a:ext uri="{FF2B5EF4-FFF2-40B4-BE49-F238E27FC236}">
                  <a16:creationId xmlns:a16="http://schemas.microsoft.com/office/drawing/2014/main" xmlns="" id="{56ABF067-6216-409E-8DF3-6BA9D4F8072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120830" y="1995199"/>
              <a:ext cx="188021" cy="459950"/>
            </a:xfrm>
            <a:custGeom>
              <a:avLst/>
              <a:gdLst/>
              <a:ahLst/>
              <a:cxnLst/>
              <a:rect l="0" t="0" r="0" b="0"/>
              <a:pathLst>
                <a:path w="188021" h="459950">
                  <a:moveTo>
                    <a:pt x="175320" y="24101"/>
                  </a:moveTo>
                  <a:lnTo>
                    <a:pt x="175320" y="24101"/>
                  </a:lnTo>
                  <a:lnTo>
                    <a:pt x="175320" y="9795"/>
                  </a:lnTo>
                  <a:lnTo>
                    <a:pt x="173908" y="7508"/>
                  </a:lnTo>
                  <a:lnTo>
                    <a:pt x="168578" y="3086"/>
                  </a:lnTo>
                  <a:lnTo>
                    <a:pt x="161505" y="650"/>
                  </a:lnTo>
                  <a:lnTo>
                    <a:pt x="157644" y="0"/>
                  </a:lnTo>
                  <a:lnTo>
                    <a:pt x="119544" y="12687"/>
                  </a:lnTo>
                  <a:lnTo>
                    <a:pt x="79479" y="31959"/>
                  </a:lnTo>
                  <a:lnTo>
                    <a:pt x="41465" y="60518"/>
                  </a:lnTo>
                  <a:lnTo>
                    <a:pt x="31002" y="76284"/>
                  </a:lnTo>
                  <a:lnTo>
                    <a:pt x="28308" y="82173"/>
                  </a:lnTo>
                  <a:lnTo>
                    <a:pt x="27196" y="96242"/>
                  </a:lnTo>
                  <a:lnTo>
                    <a:pt x="34066" y="142361"/>
                  </a:lnTo>
                  <a:lnTo>
                    <a:pt x="40021" y="179791"/>
                  </a:lnTo>
                  <a:lnTo>
                    <a:pt x="44161" y="212535"/>
                  </a:lnTo>
                  <a:lnTo>
                    <a:pt x="42708" y="248255"/>
                  </a:lnTo>
                  <a:lnTo>
                    <a:pt x="37359" y="285297"/>
                  </a:lnTo>
                  <a:lnTo>
                    <a:pt x="30278" y="322927"/>
                  </a:lnTo>
                  <a:lnTo>
                    <a:pt x="22427" y="357055"/>
                  </a:lnTo>
                  <a:lnTo>
                    <a:pt x="10074" y="400273"/>
                  </a:lnTo>
                  <a:lnTo>
                    <a:pt x="0" y="439738"/>
                  </a:lnTo>
                  <a:lnTo>
                    <a:pt x="504" y="450599"/>
                  </a:lnTo>
                  <a:lnTo>
                    <a:pt x="1626" y="454483"/>
                  </a:lnTo>
                  <a:lnTo>
                    <a:pt x="3785" y="457072"/>
                  </a:lnTo>
                  <a:lnTo>
                    <a:pt x="9946" y="459949"/>
                  </a:lnTo>
                  <a:lnTo>
                    <a:pt x="31462" y="458198"/>
                  </a:lnTo>
                  <a:lnTo>
                    <a:pt x="66922" y="446468"/>
                  </a:lnTo>
                  <a:lnTo>
                    <a:pt x="105337" y="436330"/>
                  </a:lnTo>
                  <a:lnTo>
                    <a:pt x="150468" y="422219"/>
                  </a:lnTo>
                  <a:lnTo>
                    <a:pt x="188020" y="41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8">
              <a:extLst>
                <a:ext uri="{FF2B5EF4-FFF2-40B4-BE49-F238E27FC236}">
                  <a16:creationId xmlns:a16="http://schemas.microsoft.com/office/drawing/2014/main" xmlns="" id="{B86561D3-AC28-437D-86E1-323B2B729C9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903332" y="2241550"/>
              <a:ext cx="107069" cy="19051"/>
            </a:xfrm>
            <a:custGeom>
              <a:avLst/>
              <a:gdLst/>
              <a:ahLst/>
              <a:cxnLst/>
              <a:rect l="0" t="0" r="0" b="0"/>
              <a:pathLst>
                <a:path w="1070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6121" y="15679"/>
                  </a:lnTo>
                  <a:lnTo>
                    <a:pt x="47486" y="8066"/>
                  </a:lnTo>
                  <a:lnTo>
                    <a:pt x="94622" y="2212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9">
              <a:extLst>
                <a:ext uri="{FF2B5EF4-FFF2-40B4-BE49-F238E27FC236}">
                  <a16:creationId xmlns:a16="http://schemas.microsoft.com/office/drawing/2014/main" xmlns="" id="{741A415C-6C4F-48D9-8537-2A208D82BD8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890090" y="2059232"/>
              <a:ext cx="152061" cy="321449"/>
            </a:xfrm>
            <a:custGeom>
              <a:avLst/>
              <a:gdLst/>
              <a:ahLst/>
              <a:cxnLst/>
              <a:rect l="0" t="0" r="0" b="0"/>
              <a:pathLst>
                <a:path w="152061" h="321449">
                  <a:moveTo>
                    <a:pt x="152060" y="17218"/>
                  </a:moveTo>
                  <a:lnTo>
                    <a:pt x="152060" y="17218"/>
                  </a:lnTo>
                  <a:lnTo>
                    <a:pt x="152059" y="13847"/>
                  </a:lnTo>
                  <a:lnTo>
                    <a:pt x="150178" y="10310"/>
                  </a:lnTo>
                  <a:lnTo>
                    <a:pt x="143221" y="2291"/>
                  </a:lnTo>
                  <a:lnTo>
                    <a:pt x="133550" y="0"/>
                  </a:lnTo>
                  <a:lnTo>
                    <a:pt x="112238" y="592"/>
                  </a:lnTo>
                  <a:lnTo>
                    <a:pt x="79753" y="10484"/>
                  </a:lnTo>
                  <a:lnTo>
                    <a:pt x="41478" y="30146"/>
                  </a:lnTo>
                  <a:lnTo>
                    <a:pt x="30946" y="39897"/>
                  </a:lnTo>
                  <a:lnTo>
                    <a:pt x="21561" y="53638"/>
                  </a:lnTo>
                  <a:lnTo>
                    <a:pt x="15085" y="80612"/>
                  </a:lnTo>
                  <a:lnTo>
                    <a:pt x="13168" y="117689"/>
                  </a:lnTo>
                  <a:lnTo>
                    <a:pt x="12600" y="163325"/>
                  </a:lnTo>
                  <a:lnTo>
                    <a:pt x="12431" y="209224"/>
                  </a:lnTo>
                  <a:lnTo>
                    <a:pt x="9010" y="250733"/>
                  </a:lnTo>
                  <a:lnTo>
                    <a:pt x="1379" y="297901"/>
                  </a:lnTo>
                  <a:lnTo>
                    <a:pt x="0" y="315529"/>
                  </a:lnTo>
                  <a:lnTo>
                    <a:pt x="592" y="317692"/>
                  </a:lnTo>
                  <a:lnTo>
                    <a:pt x="1692" y="319134"/>
                  </a:lnTo>
                  <a:lnTo>
                    <a:pt x="3131" y="320095"/>
                  </a:lnTo>
                  <a:lnTo>
                    <a:pt x="15270" y="321448"/>
                  </a:lnTo>
                  <a:lnTo>
                    <a:pt x="62071" y="313154"/>
                  </a:lnTo>
                  <a:lnTo>
                    <a:pt x="107003" y="304980"/>
                  </a:lnTo>
                  <a:lnTo>
                    <a:pt x="145710" y="29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9">
            <a:extLst>
              <a:ext uri="{FF2B5EF4-FFF2-40B4-BE49-F238E27FC236}">
                <a16:creationId xmlns:a16="http://schemas.microsoft.com/office/drawing/2014/main" xmlns="" id="{4B78165A-DF2D-483A-A50A-53BC5B8DDA83}"/>
              </a:ext>
            </a:extLst>
          </p:cNvPr>
          <p:cNvGrpSpPr/>
          <p:nvPr/>
        </p:nvGrpSpPr>
        <p:grpSpPr>
          <a:xfrm>
            <a:off x="8128000" y="2006704"/>
            <a:ext cx="495301" cy="472278"/>
            <a:chOff x="8128000" y="2006704"/>
            <a:chExt cx="495301" cy="472278"/>
          </a:xfrm>
        </p:grpSpPr>
        <p:sp>
          <p:nvSpPr>
            <p:cNvPr id="90" name="SMARTInkShape-310">
              <a:extLst>
                <a:ext uri="{FF2B5EF4-FFF2-40B4-BE49-F238E27FC236}">
                  <a16:creationId xmlns:a16="http://schemas.microsoft.com/office/drawing/2014/main" xmlns="" id="{D3B51545-64F3-44C4-9CA2-49A91D78338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89883" y="2273300"/>
              <a:ext cx="33418" cy="76201"/>
            </a:xfrm>
            <a:custGeom>
              <a:avLst/>
              <a:gdLst/>
              <a:ahLst/>
              <a:cxnLst/>
              <a:rect l="0" t="0" r="0" b="0"/>
              <a:pathLst>
                <a:path w="33418" h="76201">
                  <a:moveTo>
                    <a:pt x="33417" y="0"/>
                  </a:moveTo>
                  <a:lnTo>
                    <a:pt x="33417" y="0"/>
                  </a:lnTo>
                  <a:lnTo>
                    <a:pt x="30046" y="3371"/>
                  </a:lnTo>
                  <a:lnTo>
                    <a:pt x="4266" y="49855"/>
                  </a:lnTo>
                  <a:lnTo>
                    <a:pt x="0" y="61669"/>
                  </a:lnTo>
                  <a:lnTo>
                    <a:pt x="16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1">
              <a:extLst>
                <a:ext uri="{FF2B5EF4-FFF2-40B4-BE49-F238E27FC236}">
                  <a16:creationId xmlns:a16="http://schemas.microsoft.com/office/drawing/2014/main" xmlns="" id="{42A33A72-3742-4B5F-938D-C7F0AECC74F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383349" y="2006704"/>
              <a:ext cx="171146" cy="472278"/>
            </a:xfrm>
            <a:custGeom>
              <a:avLst/>
              <a:gdLst/>
              <a:ahLst/>
              <a:cxnLst/>
              <a:rect l="0" t="0" r="0" b="0"/>
              <a:pathLst>
                <a:path w="171146" h="472278">
                  <a:moveTo>
                    <a:pt x="30401" y="184046"/>
                  </a:moveTo>
                  <a:lnTo>
                    <a:pt x="30401" y="184046"/>
                  </a:lnTo>
                  <a:lnTo>
                    <a:pt x="33771" y="228859"/>
                  </a:lnTo>
                  <a:lnTo>
                    <a:pt x="39821" y="275683"/>
                  </a:lnTo>
                  <a:lnTo>
                    <a:pt x="36563" y="321578"/>
                  </a:lnTo>
                  <a:lnTo>
                    <a:pt x="30552" y="354297"/>
                  </a:lnTo>
                  <a:lnTo>
                    <a:pt x="19235" y="401080"/>
                  </a:lnTo>
                  <a:lnTo>
                    <a:pt x="10315" y="439479"/>
                  </a:lnTo>
                  <a:lnTo>
                    <a:pt x="0" y="472277"/>
                  </a:lnTo>
                  <a:lnTo>
                    <a:pt x="10978" y="435807"/>
                  </a:lnTo>
                  <a:lnTo>
                    <a:pt x="20357" y="404125"/>
                  </a:lnTo>
                  <a:lnTo>
                    <a:pt x="31582" y="364409"/>
                  </a:lnTo>
                  <a:lnTo>
                    <a:pt x="37538" y="340977"/>
                  </a:lnTo>
                  <a:lnTo>
                    <a:pt x="43626" y="316183"/>
                  </a:lnTo>
                  <a:lnTo>
                    <a:pt x="50506" y="289071"/>
                  </a:lnTo>
                  <a:lnTo>
                    <a:pt x="57915" y="260413"/>
                  </a:lnTo>
                  <a:lnTo>
                    <a:pt x="65677" y="230724"/>
                  </a:lnTo>
                  <a:lnTo>
                    <a:pt x="73674" y="201053"/>
                  </a:lnTo>
                  <a:lnTo>
                    <a:pt x="81827" y="171395"/>
                  </a:lnTo>
                  <a:lnTo>
                    <a:pt x="90085" y="141745"/>
                  </a:lnTo>
                  <a:lnTo>
                    <a:pt x="97707" y="115629"/>
                  </a:lnTo>
                  <a:lnTo>
                    <a:pt x="111820" y="69677"/>
                  </a:lnTo>
                  <a:lnTo>
                    <a:pt x="131666" y="24962"/>
                  </a:lnTo>
                  <a:lnTo>
                    <a:pt x="147581" y="3952"/>
                  </a:lnTo>
                  <a:lnTo>
                    <a:pt x="151559" y="1189"/>
                  </a:lnTo>
                  <a:lnTo>
                    <a:pt x="154918" y="52"/>
                  </a:lnTo>
                  <a:lnTo>
                    <a:pt x="157862" y="0"/>
                  </a:lnTo>
                  <a:lnTo>
                    <a:pt x="164897" y="9350"/>
                  </a:lnTo>
                  <a:lnTo>
                    <a:pt x="168748" y="16782"/>
                  </a:lnTo>
                  <a:lnTo>
                    <a:pt x="171145" y="36328"/>
                  </a:lnTo>
                  <a:lnTo>
                    <a:pt x="168449" y="59127"/>
                  </a:lnTo>
                  <a:lnTo>
                    <a:pt x="149470" y="104494"/>
                  </a:lnTo>
                  <a:lnTo>
                    <a:pt x="131532" y="128490"/>
                  </a:lnTo>
                  <a:lnTo>
                    <a:pt x="108571" y="155859"/>
                  </a:lnTo>
                  <a:lnTo>
                    <a:pt x="109326" y="157494"/>
                  </a:lnTo>
                  <a:lnTo>
                    <a:pt x="117129" y="163165"/>
                  </a:lnTo>
                  <a:lnTo>
                    <a:pt x="145012" y="181379"/>
                  </a:lnTo>
                  <a:lnTo>
                    <a:pt x="154482" y="192033"/>
                  </a:lnTo>
                  <a:lnTo>
                    <a:pt x="164375" y="213302"/>
                  </a:lnTo>
                  <a:lnTo>
                    <a:pt x="168404" y="234107"/>
                  </a:lnTo>
                  <a:lnTo>
                    <a:pt x="162856" y="257048"/>
                  </a:lnTo>
                  <a:lnTo>
                    <a:pt x="154181" y="269643"/>
                  </a:lnTo>
                  <a:lnTo>
                    <a:pt x="134736" y="285856"/>
                  </a:lnTo>
                  <a:lnTo>
                    <a:pt x="130296" y="287197"/>
                  </a:lnTo>
                  <a:lnTo>
                    <a:pt x="121601" y="286806"/>
                  </a:lnTo>
                  <a:lnTo>
                    <a:pt x="108772" y="282618"/>
                  </a:lnTo>
                  <a:lnTo>
                    <a:pt x="102156" y="277010"/>
                  </a:lnTo>
                  <a:lnTo>
                    <a:pt x="93901" y="266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2">
              <a:extLst>
                <a:ext uri="{FF2B5EF4-FFF2-40B4-BE49-F238E27FC236}">
                  <a16:creationId xmlns:a16="http://schemas.microsoft.com/office/drawing/2014/main" xmlns="" id="{207EDBFE-C263-4526-AA4A-295D2C015DD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156379" y="2279650"/>
              <a:ext cx="85922" cy="6089"/>
            </a:xfrm>
            <a:custGeom>
              <a:avLst/>
              <a:gdLst/>
              <a:ahLst/>
              <a:cxnLst/>
              <a:rect l="0" t="0" r="0" b="0"/>
              <a:pathLst>
                <a:path w="85922" h="608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3" y="4364"/>
                  </a:lnTo>
                  <a:lnTo>
                    <a:pt x="30539" y="6088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3">
              <a:extLst>
                <a:ext uri="{FF2B5EF4-FFF2-40B4-BE49-F238E27FC236}">
                  <a16:creationId xmlns:a16="http://schemas.microsoft.com/office/drawing/2014/main" xmlns="" id="{31D7FA09-2DD7-4421-83D1-9CD3B6ECB7C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128000" y="2197688"/>
              <a:ext cx="107951" cy="5763"/>
            </a:xfrm>
            <a:custGeom>
              <a:avLst/>
              <a:gdLst/>
              <a:ahLst/>
              <a:cxnLst/>
              <a:rect l="0" t="0" r="0" b="0"/>
              <a:pathLst>
                <a:path w="107951" h="5763">
                  <a:moveTo>
                    <a:pt x="0" y="5762"/>
                  </a:moveTo>
                  <a:lnTo>
                    <a:pt x="0" y="5762"/>
                  </a:lnTo>
                  <a:lnTo>
                    <a:pt x="3370" y="2391"/>
                  </a:lnTo>
                  <a:lnTo>
                    <a:pt x="27450" y="0"/>
                  </a:lnTo>
                  <a:lnTo>
                    <a:pt x="71509" y="1410"/>
                  </a:lnTo>
                  <a:lnTo>
                    <a:pt x="10795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0">
            <a:extLst>
              <a:ext uri="{FF2B5EF4-FFF2-40B4-BE49-F238E27FC236}">
                <a16:creationId xmlns:a16="http://schemas.microsoft.com/office/drawing/2014/main" xmlns="" id="{201BA87C-1558-4307-B82D-4F62AEDE347B}"/>
              </a:ext>
            </a:extLst>
          </p:cNvPr>
          <p:cNvGrpSpPr/>
          <p:nvPr/>
        </p:nvGrpSpPr>
        <p:grpSpPr>
          <a:xfrm>
            <a:off x="1550283" y="3490451"/>
            <a:ext cx="303918" cy="262252"/>
            <a:chOff x="1550283" y="3490451"/>
            <a:chExt cx="303918" cy="262252"/>
          </a:xfrm>
        </p:grpSpPr>
        <p:sp>
          <p:nvSpPr>
            <p:cNvPr id="95" name="SMARTInkShape-314">
              <a:extLst>
                <a:ext uri="{FF2B5EF4-FFF2-40B4-BE49-F238E27FC236}">
                  <a16:creationId xmlns:a16="http://schemas.microsoft.com/office/drawing/2014/main" xmlns="" id="{4725293E-6072-42D2-97C2-98AB36FACC6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854200" y="3702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15">
              <a:extLst>
                <a:ext uri="{FF2B5EF4-FFF2-40B4-BE49-F238E27FC236}">
                  <a16:creationId xmlns:a16="http://schemas.microsoft.com/office/drawing/2014/main" xmlns="" id="{26CE78FD-7546-42EC-AFF3-DEB68E00CF2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550283" y="3490451"/>
              <a:ext cx="195968" cy="262252"/>
            </a:xfrm>
            <a:custGeom>
              <a:avLst/>
              <a:gdLst/>
              <a:ahLst/>
              <a:cxnLst/>
              <a:rect l="0" t="0" r="0" b="0"/>
              <a:pathLst>
                <a:path w="195968" h="262252">
                  <a:moveTo>
                    <a:pt x="5467" y="46499"/>
                  </a:moveTo>
                  <a:lnTo>
                    <a:pt x="5467" y="46499"/>
                  </a:lnTo>
                  <a:lnTo>
                    <a:pt x="2096" y="46499"/>
                  </a:lnTo>
                  <a:lnTo>
                    <a:pt x="1103" y="45793"/>
                  </a:lnTo>
                  <a:lnTo>
                    <a:pt x="441" y="44617"/>
                  </a:lnTo>
                  <a:lnTo>
                    <a:pt x="0" y="43128"/>
                  </a:lnTo>
                  <a:lnTo>
                    <a:pt x="2750" y="34290"/>
                  </a:lnTo>
                  <a:lnTo>
                    <a:pt x="22905" y="10373"/>
                  </a:lnTo>
                  <a:lnTo>
                    <a:pt x="41992" y="1144"/>
                  </a:lnTo>
                  <a:lnTo>
                    <a:pt x="57449" y="0"/>
                  </a:lnTo>
                  <a:lnTo>
                    <a:pt x="93738" y="5015"/>
                  </a:lnTo>
                  <a:lnTo>
                    <a:pt x="110315" y="14421"/>
                  </a:lnTo>
                  <a:lnTo>
                    <a:pt x="123327" y="28009"/>
                  </a:lnTo>
                  <a:lnTo>
                    <a:pt x="131462" y="43455"/>
                  </a:lnTo>
                  <a:lnTo>
                    <a:pt x="133267" y="78131"/>
                  </a:lnTo>
                  <a:lnTo>
                    <a:pt x="122591" y="123056"/>
                  </a:lnTo>
                  <a:lnTo>
                    <a:pt x="106205" y="155549"/>
                  </a:lnTo>
                  <a:lnTo>
                    <a:pt x="75062" y="199930"/>
                  </a:lnTo>
                  <a:lnTo>
                    <a:pt x="36304" y="243161"/>
                  </a:lnTo>
                  <a:lnTo>
                    <a:pt x="14292" y="260710"/>
                  </a:lnTo>
                  <a:lnTo>
                    <a:pt x="14172" y="261273"/>
                  </a:lnTo>
                  <a:lnTo>
                    <a:pt x="14799" y="261648"/>
                  </a:lnTo>
                  <a:lnTo>
                    <a:pt x="30985" y="262251"/>
                  </a:lnTo>
                  <a:lnTo>
                    <a:pt x="71499" y="258006"/>
                  </a:lnTo>
                  <a:lnTo>
                    <a:pt x="107817" y="256628"/>
                  </a:lnTo>
                  <a:lnTo>
                    <a:pt x="145389" y="256221"/>
                  </a:lnTo>
                  <a:lnTo>
                    <a:pt x="195967" y="25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1">
            <a:extLst>
              <a:ext uri="{FF2B5EF4-FFF2-40B4-BE49-F238E27FC236}">
                <a16:creationId xmlns:a16="http://schemas.microsoft.com/office/drawing/2014/main" xmlns="" id="{7EF94F90-F85D-4BE2-AC07-AE0F1BD3FD8A}"/>
              </a:ext>
            </a:extLst>
          </p:cNvPr>
          <p:cNvGrpSpPr/>
          <p:nvPr/>
        </p:nvGrpSpPr>
        <p:grpSpPr>
          <a:xfrm>
            <a:off x="2289122" y="3401552"/>
            <a:ext cx="612829" cy="292510"/>
            <a:chOff x="2289122" y="3401552"/>
            <a:chExt cx="612829" cy="292510"/>
          </a:xfrm>
        </p:grpSpPr>
        <p:sp>
          <p:nvSpPr>
            <p:cNvPr id="98" name="SMARTInkShape-316">
              <a:extLst>
                <a:ext uri="{FF2B5EF4-FFF2-40B4-BE49-F238E27FC236}">
                  <a16:creationId xmlns:a16="http://schemas.microsoft.com/office/drawing/2014/main" xmlns="" id="{0C2370D1-5EC7-41E9-BD39-91D6092DD02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74950" y="3401552"/>
              <a:ext cx="127001" cy="281449"/>
            </a:xfrm>
            <a:custGeom>
              <a:avLst/>
              <a:gdLst/>
              <a:ahLst/>
              <a:cxnLst/>
              <a:rect l="0" t="0" r="0" b="0"/>
              <a:pathLst>
                <a:path w="127001" h="281449">
                  <a:moveTo>
                    <a:pt x="127000" y="46498"/>
                  </a:moveTo>
                  <a:lnTo>
                    <a:pt x="127000" y="46498"/>
                  </a:lnTo>
                  <a:lnTo>
                    <a:pt x="120258" y="43127"/>
                  </a:lnTo>
                  <a:lnTo>
                    <a:pt x="118272" y="40723"/>
                  </a:lnTo>
                  <a:lnTo>
                    <a:pt x="108874" y="18660"/>
                  </a:lnTo>
                  <a:lnTo>
                    <a:pt x="98503" y="6892"/>
                  </a:lnTo>
                  <a:lnTo>
                    <a:pt x="90581" y="1143"/>
                  </a:lnTo>
                  <a:lnTo>
                    <a:pt x="80475" y="0"/>
                  </a:lnTo>
                  <a:lnTo>
                    <a:pt x="67517" y="3254"/>
                  </a:lnTo>
                  <a:lnTo>
                    <a:pt x="41799" y="17692"/>
                  </a:lnTo>
                  <a:lnTo>
                    <a:pt x="27044" y="31814"/>
                  </a:lnTo>
                  <a:lnTo>
                    <a:pt x="13579" y="59002"/>
                  </a:lnTo>
                  <a:lnTo>
                    <a:pt x="11444" y="77221"/>
                  </a:lnTo>
                  <a:lnTo>
                    <a:pt x="11863" y="86030"/>
                  </a:lnTo>
                  <a:lnTo>
                    <a:pt x="19854" y="103343"/>
                  </a:lnTo>
                  <a:lnTo>
                    <a:pt x="55270" y="148894"/>
                  </a:lnTo>
                  <a:lnTo>
                    <a:pt x="85281" y="180092"/>
                  </a:lnTo>
                  <a:lnTo>
                    <a:pt x="95667" y="198970"/>
                  </a:lnTo>
                  <a:lnTo>
                    <a:pt x="97082" y="215393"/>
                  </a:lnTo>
                  <a:lnTo>
                    <a:pt x="94653" y="233040"/>
                  </a:lnTo>
                  <a:lnTo>
                    <a:pt x="88870" y="247939"/>
                  </a:lnTo>
                  <a:lnTo>
                    <a:pt x="75952" y="259735"/>
                  </a:lnTo>
                  <a:lnTo>
                    <a:pt x="42284" y="275434"/>
                  </a:lnTo>
                  <a:lnTo>
                    <a:pt x="0" y="28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7">
              <a:extLst>
                <a:ext uri="{FF2B5EF4-FFF2-40B4-BE49-F238E27FC236}">
                  <a16:creationId xmlns:a16="http://schemas.microsoft.com/office/drawing/2014/main" xmlns="" id="{ACAF4F9D-A531-4ED7-831C-C7BE8F2AAEE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565404" y="3429000"/>
              <a:ext cx="95247" cy="258449"/>
            </a:xfrm>
            <a:custGeom>
              <a:avLst/>
              <a:gdLst/>
              <a:ahLst/>
              <a:cxnLst/>
              <a:rect l="0" t="0" r="0" b="0"/>
              <a:pathLst>
                <a:path w="95247" h="258449">
                  <a:moveTo>
                    <a:pt x="6346" y="0"/>
                  </a:moveTo>
                  <a:lnTo>
                    <a:pt x="6346" y="0"/>
                  </a:lnTo>
                  <a:lnTo>
                    <a:pt x="879" y="0"/>
                  </a:lnTo>
                  <a:lnTo>
                    <a:pt x="112" y="40182"/>
                  </a:lnTo>
                  <a:lnTo>
                    <a:pt x="30" y="86930"/>
                  </a:lnTo>
                  <a:lnTo>
                    <a:pt x="11" y="121186"/>
                  </a:lnTo>
                  <a:lnTo>
                    <a:pt x="0" y="166827"/>
                  </a:lnTo>
                  <a:lnTo>
                    <a:pt x="1878" y="212687"/>
                  </a:lnTo>
                  <a:lnTo>
                    <a:pt x="7835" y="250721"/>
                  </a:lnTo>
                  <a:lnTo>
                    <a:pt x="9455" y="253931"/>
                  </a:lnTo>
                  <a:lnTo>
                    <a:pt x="12652" y="256070"/>
                  </a:lnTo>
                  <a:lnTo>
                    <a:pt x="21849" y="258448"/>
                  </a:lnTo>
                  <a:lnTo>
                    <a:pt x="38927" y="256416"/>
                  </a:lnTo>
                  <a:lnTo>
                    <a:pt x="84842" y="244015"/>
                  </a:lnTo>
                  <a:lnTo>
                    <a:pt x="9524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8">
              <a:extLst>
                <a:ext uri="{FF2B5EF4-FFF2-40B4-BE49-F238E27FC236}">
                  <a16:creationId xmlns:a16="http://schemas.microsoft.com/office/drawing/2014/main" xmlns="" id="{797CD7DC-C041-4B5A-8B0D-B0C07992087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289122" y="3430144"/>
              <a:ext cx="163684" cy="263918"/>
            </a:xfrm>
            <a:custGeom>
              <a:avLst/>
              <a:gdLst/>
              <a:ahLst/>
              <a:cxnLst/>
              <a:rect l="0" t="0" r="0" b="0"/>
              <a:pathLst>
                <a:path w="163684" h="263918">
                  <a:moveTo>
                    <a:pt x="85778" y="11556"/>
                  </a:moveTo>
                  <a:lnTo>
                    <a:pt x="85778" y="11556"/>
                  </a:lnTo>
                  <a:lnTo>
                    <a:pt x="85778" y="8185"/>
                  </a:lnTo>
                  <a:lnTo>
                    <a:pt x="83897" y="4649"/>
                  </a:lnTo>
                  <a:lnTo>
                    <a:pt x="82407" y="2718"/>
                  </a:lnTo>
                  <a:lnTo>
                    <a:pt x="78870" y="572"/>
                  </a:lnTo>
                  <a:lnTo>
                    <a:pt x="76939" y="0"/>
                  </a:lnTo>
                  <a:lnTo>
                    <a:pt x="64109" y="2566"/>
                  </a:lnTo>
                  <a:lnTo>
                    <a:pt x="46902" y="17907"/>
                  </a:lnTo>
                  <a:lnTo>
                    <a:pt x="25027" y="50440"/>
                  </a:lnTo>
                  <a:lnTo>
                    <a:pt x="12681" y="82930"/>
                  </a:lnTo>
                  <a:lnTo>
                    <a:pt x="3902" y="119478"/>
                  </a:lnTo>
                  <a:lnTo>
                    <a:pt x="0" y="154536"/>
                  </a:lnTo>
                  <a:lnTo>
                    <a:pt x="2028" y="188932"/>
                  </a:lnTo>
                  <a:lnTo>
                    <a:pt x="9045" y="220212"/>
                  </a:lnTo>
                  <a:lnTo>
                    <a:pt x="21571" y="243522"/>
                  </a:lnTo>
                  <a:lnTo>
                    <a:pt x="40308" y="257644"/>
                  </a:lnTo>
                  <a:lnTo>
                    <a:pt x="51231" y="262398"/>
                  </a:lnTo>
                  <a:lnTo>
                    <a:pt x="74657" y="263917"/>
                  </a:lnTo>
                  <a:lnTo>
                    <a:pt x="86831" y="262347"/>
                  </a:lnTo>
                  <a:lnTo>
                    <a:pt x="111646" y="249313"/>
                  </a:lnTo>
                  <a:lnTo>
                    <a:pt x="134669" y="229409"/>
                  </a:lnTo>
                  <a:lnTo>
                    <a:pt x="151957" y="206452"/>
                  </a:lnTo>
                  <a:lnTo>
                    <a:pt x="161052" y="180256"/>
                  </a:lnTo>
                  <a:lnTo>
                    <a:pt x="163683" y="150739"/>
                  </a:lnTo>
                  <a:lnTo>
                    <a:pt x="160149" y="116454"/>
                  </a:lnTo>
                  <a:lnTo>
                    <a:pt x="150111" y="83812"/>
                  </a:lnTo>
                  <a:lnTo>
                    <a:pt x="135537" y="55664"/>
                  </a:lnTo>
                  <a:lnTo>
                    <a:pt x="117300" y="36098"/>
                  </a:lnTo>
                  <a:lnTo>
                    <a:pt x="99318" y="25992"/>
                  </a:lnTo>
                  <a:lnTo>
                    <a:pt x="82623" y="22205"/>
                  </a:lnTo>
                  <a:lnTo>
                    <a:pt x="68148" y="22874"/>
                  </a:lnTo>
                  <a:lnTo>
                    <a:pt x="62736" y="25452"/>
                  </a:lnTo>
                  <a:lnTo>
                    <a:pt x="54841" y="33959"/>
                  </a:lnTo>
                  <a:lnTo>
                    <a:pt x="53864" y="38486"/>
                  </a:lnTo>
                  <a:lnTo>
                    <a:pt x="54624" y="42915"/>
                  </a:lnTo>
                  <a:lnTo>
                    <a:pt x="60378" y="5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2">
            <a:extLst>
              <a:ext uri="{FF2B5EF4-FFF2-40B4-BE49-F238E27FC236}">
                <a16:creationId xmlns:a16="http://schemas.microsoft.com/office/drawing/2014/main" xmlns="" id="{3B6F3A56-5A47-434A-B430-C57285998FAF}"/>
              </a:ext>
            </a:extLst>
          </p:cNvPr>
          <p:cNvGrpSpPr/>
          <p:nvPr/>
        </p:nvGrpSpPr>
        <p:grpSpPr>
          <a:xfrm>
            <a:off x="3472299" y="3324090"/>
            <a:ext cx="1170007" cy="312275"/>
            <a:chOff x="3472299" y="3324090"/>
            <a:chExt cx="1170007" cy="312275"/>
          </a:xfrm>
        </p:grpSpPr>
        <p:sp>
          <p:nvSpPr>
            <p:cNvPr id="102" name="SMARTInkShape-319">
              <a:extLst>
                <a:ext uri="{FF2B5EF4-FFF2-40B4-BE49-F238E27FC236}">
                  <a16:creationId xmlns:a16="http://schemas.microsoft.com/office/drawing/2014/main" xmlns="" id="{960E876D-9304-48F4-963F-46E03DA7BBA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53801" y="3417110"/>
              <a:ext cx="188505" cy="164291"/>
            </a:xfrm>
            <a:custGeom>
              <a:avLst/>
              <a:gdLst/>
              <a:ahLst/>
              <a:cxnLst/>
              <a:rect l="0" t="0" r="0" b="0"/>
              <a:pathLst>
                <a:path w="188505" h="164291">
                  <a:moveTo>
                    <a:pt x="3899" y="94440"/>
                  </a:moveTo>
                  <a:lnTo>
                    <a:pt x="3899" y="94440"/>
                  </a:lnTo>
                  <a:lnTo>
                    <a:pt x="3899" y="97811"/>
                  </a:lnTo>
                  <a:lnTo>
                    <a:pt x="4604" y="98804"/>
                  </a:lnTo>
                  <a:lnTo>
                    <a:pt x="5780" y="99466"/>
                  </a:lnTo>
                  <a:lnTo>
                    <a:pt x="7270" y="99907"/>
                  </a:lnTo>
                  <a:lnTo>
                    <a:pt x="12688" y="96635"/>
                  </a:lnTo>
                  <a:lnTo>
                    <a:pt x="45492" y="67542"/>
                  </a:lnTo>
                  <a:lnTo>
                    <a:pt x="50607" y="55675"/>
                  </a:lnTo>
                  <a:lnTo>
                    <a:pt x="52175" y="44755"/>
                  </a:lnTo>
                  <a:lnTo>
                    <a:pt x="50519" y="37550"/>
                  </a:lnTo>
                  <a:lnTo>
                    <a:pt x="47679" y="36758"/>
                  </a:lnTo>
                  <a:lnTo>
                    <a:pt x="38879" y="39641"/>
                  </a:lnTo>
                  <a:lnTo>
                    <a:pt x="25395" y="52568"/>
                  </a:lnTo>
                  <a:lnTo>
                    <a:pt x="8903" y="86039"/>
                  </a:lnTo>
                  <a:lnTo>
                    <a:pt x="0" y="124740"/>
                  </a:lnTo>
                  <a:lnTo>
                    <a:pt x="50" y="140362"/>
                  </a:lnTo>
                  <a:lnTo>
                    <a:pt x="4775" y="149657"/>
                  </a:lnTo>
                  <a:lnTo>
                    <a:pt x="17224" y="154259"/>
                  </a:lnTo>
                  <a:lnTo>
                    <a:pt x="45947" y="154968"/>
                  </a:lnTo>
                  <a:lnTo>
                    <a:pt x="70565" y="149563"/>
                  </a:lnTo>
                  <a:lnTo>
                    <a:pt x="114746" y="125981"/>
                  </a:lnTo>
                  <a:lnTo>
                    <a:pt x="153865" y="91791"/>
                  </a:lnTo>
                  <a:lnTo>
                    <a:pt x="181135" y="52106"/>
                  </a:lnTo>
                  <a:lnTo>
                    <a:pt x="188504" y="28588"/>
                  </a:lnTo>
                  <a:lnTo>
                    <a:pt x="186941" y="19494"/>
                  </a:lnTo>
                  <a:lnTo>
                    <a:pt x="182371" y="12020"/>
                  </a:lnTo>
                  <a:lnTo>
                    <a:pt x="175797" y="5626"/>
                  </a:lnTo>
                  <a:lnTo>
                    <a:pt x="168592" y="2070"/>
                  </a:lnTo>
                  <a:lnTo>
                    <a:pt x="153060" y="0"/>
                  </a:lnTo>
                  <a:lnTo>
                    <a:pt x="146379" y="1846"/>
                  </a:lnTo>
                  <a:lnTo>
                    <a:pt x="135192" y="9542"/>
                  </a:lnTo>
                  <a:lnTo>
                    <a:pt x="129279" y="21901"/>
                  </a:lnTo>
                  <a:lnTo>
                    <a:pt x="127357" y="36800"/>
                  </a:lnTo>
                  <a:lnTo>
                    <a:pt x="130947" y="60350"/>
                  </a:lnTo>
                  <a:lnTo>
                    <a:pt x="141340" y="81047"/>
                  </a:lnTo>
                  <a:lnTo>
                    <a:pt x="162796" y="113399"/>
                  </a:lnTo>
                  <a:lnTo>
                    <a:pt x="167161" y="129142"/>
                  </a:lnTo>
                  <a:lnTo>
                    <a:pt x="166300" y="138321"/>
                  </a:lnTo>
                  <a:lnTo>
                    <a:pt x="165083" y="142744"/>
                  </a:lnTo>
                  <a:lnTo>
                    <a:pt x="156205" y="151421"/>
                  </a:lnTo>
                  <a:lnTo>
                    <a:pt x="137249" y="16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0">
              <a:extLst>
                <a:ext uri="{FF2B5EF4-FFF2-40B4-BE49-F238E27FC236}">
                  <a16:creationId xmlns:a16="http://schemas.microsoft.com/office/drawing/2014/main" xmlns="" id="{31BBE526-713E-49DB-B8F5-50E9F6ECE3F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33679" y="3479800"/>
              <a:ext cx="111322" cy="19051"/>
            </a:xfrm>
            <a:custGeom>
              <a:avLst/>
              <a:gdLst/>
              <a:ahLst/>
              <a:cxnLst/>
              <a:rect l="0" t="0" r="0" b="0"/>
              <a:pathLst>
                <a:path w="1113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0408" y="17639"/>
                  </a:lnTo>
                  <a:lnTo>
                    <a:pt x="74798" y="7116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1">
              <a:extLst>
                <a:ext uri="{FF2B5EF4-FFF2-40B4-BE49-F238E27FC236}">
                  <a16:creationId xmlns:a16="http://schemas.microsoft.com/office/drawing/2014/main" xmlns="" id="{D08F1D8C-D3A0-41B4-830B-186E5B1E3D5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46302" y="3324090"/>
              <a:ext cx="260599" cy="267147"/>
            </a:xfrm>
            <a:custGeom>
              <a:avLst/>
              <a:gdLst/>
              <a:ahLst/>
              <a:cxnLst/>
              <a:rect l="0" t="0" r="0" b="0"/>
              <a:pathLst>
                <a:path w="260599" h="267147">
                  <a:moveTo>
                    <a:pt x="89148" y="206510"/>
                  </a:moveTo>
                  <a:lnTo>
                    <a:pt x="89148" y="206510"/>
                  </a:lnTo>
                  <a:lnTo>
                    <a:pt x="87266" y="185788"/>
                  </a:lnTo>
                  <a:lnTo>
                    <a:pt x="85777" y="179995"/>
                  </a:lnTo>
                  <a:lnTo>
                    <a:pt x="80359" y="171677"/>
                  </a:lnTo>
                  <a:lnTo>
                    <a:pt x="76938" y="168471"/>
                  </a:lnTo>
                  <a:lnTo>
                    <a:pt x="65612" y="164910"/>
                  </a:lnTo>
                  <a:lnTo>
                    <a:pt x="58641" y="163959"/>
                  </a:lnTo>
                  <a:lnTo>
                    <a:pt x="43369" y="168549"/>
                  </a:lnTo>
                  <a:lnTo>
                    <a:pt x="27879" y="179055"/>
                  </a:lnTo>
                  <a:lnTo>
                    <a:pt x="8670" y="204098"/>
                  </a:lnTo>
                  <a:lnTo>
                    <a:pt x="934" y="221195"/>
                  </a:lnTo>
                  <a:lnTo>
                    <a:pt x="0" y="228294"/>
                  </a:lnTo>
                  <a:lnTo>
                    <a:pt x="2725" y="239946"/>
                  </a:lnTo>
                  <a:lnTo>
                    <a:pt x="6133" y="243617"/>
                  </a:lnTo>
                  <a:lnTo>
                    <a:pt x="15563" y="247697"/>
                  </a:lnTo>
                  <a:lnTo>
                    <a:pt x="26810" y="245747"/>
                  </a:lnTo>
                  <a:lnTo>
                    <a:pt x="32773" y="243251"/>
                  </a:lnTo>
                  <a:lnTo>
                    <a:pt x="70718" y="207483"/>
                  </a:lnTo>
                  <a:lnTo>
                    <a:pt x="74039" y="206453"/>
                  </a:lnTo>
                  <a:lnTo>
                    <a:pt x="76958" y="206472"/>
                  </a:lnTo>
                  <a:lnTo>
                    <a:pt x="79611" y="207896"/>
                  </a:lnTo>
                  <a:lnTo>
                    <a:pt x="84439" y="213241"/>
                  </a:lnTo>
                  <a:lnTo>
                    <a:pt x="94698" y="236898"/>
                  </a:lnTo>
                  <a:lnTo>
                    <a:pt x="104315" y="247297"/>
                  </a:lnTo>
                  <a:lnTo>
                    <a:pt x="121629" y="257714"/>
                  </a:lnTo>
                  <a:lnTo>
                    <a:pt x="127735" y="258285"/>
                  </a:lnTo>
                  <a:lnTo>
                    <a:pt x="140164" y="255156"/>
                  </a:lnTo>
                  <a:lnTo>
                    <a:pt x="162433" y="235348"/>
                  </a:lnTo>
                  <a:lnTo>
                    <a:pt x="186905" y="200395"/>
                  </a:lnTo>
                  <a:lnTo>
                    <a:pt x="203622" y="167338"/>
                  </a:lnTo>
                  <a:lnTo>
                    <a:pt x="219753" y="128423"/>
                  </a:lnTo>
                  <a:lnTo>
                    <a:pt x="233978" y="85257"/>
                  </a:lnTo>
                  <a:lnTo>
                    <a:pt x="243593" y="45845"/>
                  </a:lnTo>
                  <a:lnTo>
                    <a:pt x="249209" y="6976"/>
                  </a:lnTo>
                  <a:lnTo>
                    <a:pt x="248772" y="1521"/>
                  </a:lnTo>
                  <a:lnTo>
                    <a:pt x="247069" y="0"/>
                  </a:lnTo>
                  <a:lnTo>
                    <a:pt x="244523" y="1104"/>
                  </a:lnTo>
                  <a:lnTo>
                    <a:pt x="241415" y="3956"/>
                  </a:lnTo>
                  <a:lnTo>
                    <a:pt x="221217" y="50501"/>
                  </a:lnTo>
                  <a:lnTo>
                    <a:pt x="209229" y="86608"/>
                  </a:lnTo>
                  <a:lnTo>
                    <a:pt x="198726" y="126174"/>
                  </a:lnTo>
                  <a:lnTo>
                    <a:pt x="190766" y="165866"/>
                  </a:lnTo>
                  <a:lnTo>
                    <a:pt x="187228" y="202322"/>
                  </a:lnTo>
                  <a:lnTo>
                    <a:pt x="185236" y="241095"/>
                  </a:lnTo>
                  <a:lnTo>
                    <a:pt x="187779" y="249323"/>
                  </a:lnTo>
                  <a:lnTo>
                    <a:pt x="192297" y="255513"/>
                  </a:lnTo>
                  <a:lnTo>
                    <a:pt x="198130" y="260345"/>
                  </a:lnTo>
                  <a:lnTo>
                    <a:pt x="212138" y="265714"/>
                  </a:lnTo>
                  <a:lnTo>
                    <a:pt x="219825" y="267146"/>
                  </a:lnTo>
                  <a:lnTo>
                    <a:pt x="235891" y="263093"/>
                  </a:lnTo>
                  <a:lnTo>
                    <a:pt x="260598" y="2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2">
              <a:extLst>
                <a:ext uri="{FF2B5EF4-FFF2-40B4-BE49-F238E27FC236}">
                  <a16:creationId xmlns:a16="http://schemas.microsoft.com/office/drawing/2014/main" xmlns="" id="{1B412AB5-5072-48E8-BA99-7D88C02C29C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53206" y="3448050"/>
              <a:ext cx="161595" cy="161203"/>
            </a:xfrm>
            <a:custGeom>
              <a:avLst/>
              <a:gdLst/>
              <a:ahLst/>
              <a:cxnLst/>
              <a:rect l="0" t="0" r="0" b="0"/>
              <a:pathLst>
                <a:path w="161595" h="161203">
                  <a:moveTo>
                    <a:pt x="21894" y="0"/>
                  </a:moveTo>
                  <a:lnTo>
                    <a:pt x="21894" y="0"/>
                  </a:lnTo>
                  <a:lnTo>
                    <a:pt x="21894" y="37576"/>
                  </a:lnTo>
                  <a:lnTo>
                    <a:pt x="20012" y="81819"/>
                  </a:lnTo>
                  <a:lnTo>
                    <a:pt x="13056" y="128110"/>
                  </a:lnTo>
                  <a:lnTo>
                    <a:pt x="6967" y="151945"/>
                  </a:lnTo>
                  <a:lnTo>
                    <a:pt x="2795" y="159253"/>
                  </a:lnTo>
                  <a:lnTo>
                    <a:pt x="695" y="161202"/>
                  </a:lnTo>
                  <a:lnTo>
                    <a:pt x="0" y="159679"/>
                  </a:lnTo>
                  <a:lnTo>
                    <a:pt x="1110" y="150461"/>
                  </a:lnTo>
                  <a:lnTo>
                    <a:pt x="21457" y="104698"/>
                  </a:lnTo>
                  <a:lnTo>
                    <a:pt x="42112" y="59879"/>
                  </a:lnTo>
                  <a:lnTo>
                    <a:pt x="56969" y="41182"/>
                  </a:lnTo>
                  <a:lnTo>
                    <a:pt x="60799" y="39449"/>
                  </a:lnTo>
                  <a:lnTo>
                    <a:pt x="64059" y="39705"/>
                  </a:lnTo>
                  <a:lnTo>
                    <a:pt x="66937" y="41287"/>
                  </a:lnTo>
                  <a:lnTo>
                    <a:pt x="68856" y="45163"/>
                  </a:lnTo>
                  <a:lnTo>
                    <a:pt x="72469" y="92024"/>
                  </a:lnTo>
                  <a:lnTo>
                    <a:pt x="72649" y="104804"/>
                  </a:lnTo>
                  <a:lnTo>
                    <a:pt x="73370" y="104441"/>
                  </a:lnTo>
                  <a:lnTo>
                    <a:pt x="99829" y="60338"/>
                  </a:lnTo>
                  <a:lnTo>
                    <a:pt x="123837" y="29427"/>
                  </a:lnTo>
                  <a:lnTo>
                    <a:pt x="136346" y="20605"/>
                  </a:lnTo>
                  <a:lnTo>
                    <a:pt x="141234" y="19381"/>
                  </a:lnTo>
                  <a:lnTo>
                    <a:pt x="145198" y="19976"/>
                  </a:lnTo>
                  <a:lnTo>
                    <a:pt x="148547" y="21784"/>
                  </a:lnTo>
                  <a:lnTo>
                    <a:pt x="154149" y="33200"/>
                  </a:lnTo>
                  <a:lnTo>
                    <a:pt x="159388" y="61342"/>
                  </a:lnTo>
                  <a:lnTo>
                    <a:pt x="161158" y="105407"/>
                  </a:lnTo>
                  <a:lnTo>
                    <a:pt x="16159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3">
              <a:extLst>
                <a:ext uri="{FF2B5EF4-FFF2-40B4-BE49-F238E27FC236}">
                  <a16:creationId xmlns:a16="http://schemas.microsoft.com/office/drawing/2014/main" xmlns="" id="{D247F209-AF72-41A4-81E9-A87F2A19675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05250" y="3409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24">
              <a:extLst>
                <a:ext uri="{FF2B5EF4-FFF2-40B4-BE49-F238E27FC236}">
                  <a16:creationId xmlns:a16="http://schemas.microsoft.com/office/drawing/2014/main" xmlns="" id="{F2869443-9D49-470B-8F09-30A6859B398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92550" y="3543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1877" y="4472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5">
              <a:extLst>
                <a:ext uri="{FF2B5EF4-FFF2-40B4-BE49-F238E27FC236}">
                  <a16:creationId xmlns:a16="http://schemas.microsoft.com/office/drawing/2014/main" xmlns="" id="{BEED1703-84DB-420D-8095-62CD550D960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779917" y="3498850"/>
              <a:ext cx="55484" cy="25401"/>
            </a:xfrm>
            <a:custGeom>
              <a:avLst/>
              <a:gdLst/>
              <a:ahLst/>
              <a:cxnLst/>
              <a:rect l="0" t="0" r="0" b="0"/>
              <a:pathLst>
                <a:path w="55484" h="25401">
                  <a:moveTo>
                    <a:pt x="23733" y="25400"/>
                  </a:moveTo>
                  <a:lnTo>
                    <a:pt x="23733" y="25400"/>
                  </a:lnTo>
                  <a:lnTo>
                    <a:pt x="6774" y="15348"/>
                  </a:lnTo>
                  <a:lnTo>
                    <a:pt x="0" y="13223"/>
                  </a:lnTo>
                  <a:lnTo>
                    <a:pt x="150" y="13048"/>
                  </a:lnTo>
                  <a:lnTo>
                    <a:pt x="45039" y="2583"/>
                  </a:lnTo>
                  <a:lnTo>
                    <a:pt x="55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6">
              <a:extLst>
                <a:ext uri="{FF2B5EF4-FFF2-40B4-BE49-F238E27FC236}">
                  <a16:creationId xmlns:a16="http://schemas.microsoft.com/office/drawing/2014/main" xmlns="" id="{145A87CC-9A2C-4B2D-AA45-39C257DE08D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97833" y="3349141"/>
              <a:ext cx="37568" cy="287224"/>
            </a:xfrm>
            <a:custGeom>
              <a:avLst/>
              <a:gdLst/>
              <a:ahLst/>
              <a:cxnLst/>
              <a:rect l="0" t="0" r="0" b="0"/>
              <a:pathLst>
                <a:path w="37568" h="287224">
                  <a:moveTo>
                    <a:pt x="31217" y="3659"/>
                  </a:moveTo>
                  <a:lnTo>
                    <a:pt x="31217" y="3659"/>
                  </a:lnTo>
                  <a:lnTo>
                    <a:pt x="27846" y="288"/>
                  </a:lnTo>
                  <a:lnTo>
                    <a:pt x="26148" y="0"/>
                  </a:lnTo>
                  <a:lnTo>
                    <a:pt x="24309" y="515"/>
                  </a:lnTo>
                  <a:lnTo>
                    <a:pt x="22379" y="1563"/>
                  </a:lnTo>
                  <a:lnTo>
                    <a:pt x="16290" y="13151"/>
                  </a:lnTo>
                  <a:lnTo>
                    <a:pt x="12981" y="53355"/>
                  </a:lnTo>
                  <a:lnTo>
                    <a:pt x="12529" y="85013"/>
                  </a:lnTo>
                  <a:lnTo>
                    <a:pt x="8565" y="124013"/>
                  </a:lnTo>
                  <a:lnTo>
                    <a:pt x="3511" y="165099"/>
                  </a:lnTo>
                  <a:lnTo>
                    <a:pt x="1264" y="202175"/>
                  </a:lnTo>
                  <a:lnTo>
                    <a:pt x="0" y="248039"/>
                  </a:lnTo>
                  <a:lnTo>
                    <a:pt x="6367" y="278327"/>
                  </a:lnTo>
                  <a:lnTo>
                    <a:pt x="9711" y="283432"/>
                  </a:lnTo>
                  <a:lnTo>
                    <a:pt x="13352" y="286130"/>
                  </a:lnTo>
                  <a:lnTo>
                    <a:pt x="17190" y="287223"/>
                  </a:lnTo>
                  <a:lnTo>
                    <a:pt x="21161" y="286541"/>
                  </a:lnTo>
                  <a:lnTo>
                    <a:pt x="37567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7">
              <a:extLst>
                <a:ext uri="{FF2B5EF4-FFF2-40B4-BE49-F238E27FC236}">
                  <a16:creationId xmlns:a16="http://schemas.microsoft.com/office/drawing/2014/main" xmlns="" id="{232E47A9-47E8-401B-BF22-7B551677EA8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641479" y="3487915"/>
              <a:ext cx="73272" cy="141674"/>
            </a:xfrm>
            <a:custGeom>
              <a:avLst/>
              <a:gdLst/>
              <a:ahLst/>
              <a:cxnLst/>
              <a:rect l="0" t="0" r="0" b="0"/>
              <a:pathLst>
                <a:path w="73272" h="141674">
                  <a:moveTo>
                    <a:pt x="73271" y="10935"/>
                  </a:moveTo>
                  <a:lnTo>
                    <a:pt x="73271" y="10935"/>
                  </a:lnTo>
                  <a:lnTo>
                    <a:pt x="63158" y="4193"/>
                  </a:lnTo>
                  <a:lnTo>
                    <a:pt x="43385" y="0"/>
                  </a:lnTo>
                  <a:lnTo>
                    <a:pt x="23023" y="2129"/>
                  </a:lnTo>
                  <a:lnTo>
                    <a:pt x="11898" y="7257"/>
                  </a:lnTo>
                  <a:lnTo>
                    <a:pt x="6955" y="10599"/>
                  </a:lnTo>
                  <a:lnTo>
                    <a:pt x="1464" y="18077"/>
                  </a:lnTo>
                  <a:lnTo>
                    <a:pt x="0" y="22046"/>
                  </a:lnTo>
                  <a:lnTo>
                    <a:pt x="2136" y="32101"/>
                  </a:lnTo>
                  <a:lnTo>
                    <a:pt x="8494" y="43625"/>
                  </a:lnTo>
                  <a:lnTo>
                    <a:pt x="29823" y="66389"/>
                  </a:lnTo>
                  <a:lnTo>
                    <a:pt x="59292" y="94098"/>
                  </a:lnTo>
                  <a:lnTo>
                    <a:pt x="66588" y="106457"/>
                  </a:lnTo>
                  <a:lnTo>
                    <a:pt x="68419" y="117124"/>
                  </a:lnTo>
                  <a:lnTo>
                    <a:pt x="67920" y="121945"/>
                  </a:lnTo>
                  <a:lnTo>
                    <a:pt x="61721" y="131063"/>
                  </a:lnTo>
                  <a:lnTo>
                    <a:pt x="57104" y="135470"/>
                  </a:lnTo>
                  <a:lnTo>
                    <a:pt x="46330" y="140367"/>
                  </a:lnTo>
                  <a:lnTo>
                    <a:pt x="40494" y="141673"/>
                  </a:lnTo>
                  <a:lnTo>
                    <a:pt x="35897" y="141132"/>
                  </a:lnTo>
                  <a:lnTo>
                    <a:pt x="32127" y="139361"/>
                  </a:lnTo>
                  <a:lnTo>
                    <a:pt x="22471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8">
              <a:extLst>
                <a:ext uri="{FF2B5EF4-FFF2-40B4-BE49-F238E27FC236}">
                  <a16:creationId xmlns:a16="http://schemas.microsoft.com/office/drawing/2014/main" xmlns="" id="{7DBD709E-3876-4DE3-8680-21E81294D97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72299" y="3506181"/>
              <a:ext cx="134502" cy="130146"/>
            </a:xfrm>
            <a:custGeom>
              <a:avLst/>
              <a:gdLst/>
              <a:ahLst/>
              <a:cxnLst/>
              <a:rect l="0" t="0" r="0" b="0"/>
              <a:pathLst>
                <a:path w="134502" h="130146">
                  <a:moveTo>
                    <a:pt x="13851" y="37119"/>
                  </a:moveTo>
                  <a:lnTo>
                    <a:pt x="13851" y="37119"/>
                  </a:lnTo>
                  <a:lnTo>
                    <a:pt x="13851" y="40490"/>
                  </a:lnTo>
                  <a:lnTo>
                    <a:pt x="17222" y="49328"/>
                  </a:lnTo>
                  <a:lnTo>
                    <a:pt x="21037" y="51608"/>
                  </a:lnTo>
                  <a:lnTo>
                    <a:pt x="32802" y="54142"/>
                  </a:lnTo>
                  <a:lnTo>
                    <a:pt x="45557" y="51505"/>
                  </a:lnTo>
                  <a:lnTo>
                    <a:pt x="70992" y="38314"/>
                  </a:lnTo>
                  <a:lnTo>
                    <a:pt x="79934" y="28478"/>
                  </a:lnTo>
                  <a:lnTo>
                    <a:pt x="84849" y="18462"/>
                  </a:lnTo>
                  <a:lnTo>
                    <a:pt x="85171" y="14803"/>
                  </a:lnTo>
                  <a:lnTo>
                    <a:pt x="84682" y="11658"/>
                  </a:lnTo>
                  <a:lnTo>
                    <a:pt x="78492" y="4401"/>
                  </a:lnTo>
                  <a:lnTo>
                    <a:pt x="73878" y="491"/>
                  </a:lnTo>
                  <a:lnTo>
                    <a:pt x="67980" y="0"/>
                  </a:lnTo>
                  <a:lnTo>
                    <a:pt x="53901" y="5100"/>
                  </a:lnTo>
                  <a:lnTo>
                    <a:pt x="30108" y="23241"/>
                  </a:lnTo>
                  <a:lnTo>
                    <a:pt x="11926" y="53233"/>
                  </a:lnTo>
                  <a:lnTo>
                    <a:pt x="972" y="85560"/>
                  </a:lnTo>
                  <a:lnTo>
                    <a:pt x="0" y="110739"/>
                  </a:lnTo>
                  <a:lnTo>
                    <a:pt x="3206" y="116537"/>
                  </a:lnTo>
                  <a:lnTo>
                    <a:pt x="14294" y="124862"/>
                  </a:lnTo>
                  <a:lnTo>
                    <a:pt x="39774" y="130145"/>
                  </a:lnTo>
                  <a:lnTo>
                    <a:pt x="85059" y="126154"/>
                  </a:lnTo>
                  <a:lnTo>
                    <a:pt x="134501" y="113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3">
            <a:extLst>
              <a:ext uri="{FF2B5EF4-FFF2-40B4-BE49-F238E27FC236}">
                <a16:creationId xmlns:a16="http://schemas.microsoft.com/office/drawing/2014/main" xmlns="" id="{8346826D-342B-4EF5-A1F2-E809A7F632B0}"/>
              </a:ext>
            </a:extLst>
          </p:cNvPr>
          <p:cNvGrpSpPr/>
          <p:nvPr/>
        </p:nvGrpSpPr>
        <p:grpSpPr>
          <a:xfrm>
            <a:off x="5142569" y="3397043"/>
            <a:ext cx="407332" cy="141078"/>
            <a:chOff x="5142569" y="3397043"/>
            <a:chExt cx="407332" cy="141078"/>
          </a:xfrm>
        </p:grpSpPr>
        <p:sp>
          <p:nvSpPr>
            <p:cNvPr id="113" name="SMARTInkShape-329">
              <a:extLst>
                <a:ext uri="{FF2B5EF4-FFF2-40B4-BE49-F238E27FC236}">
                  <a16:creationId xmlns:a16="http://schemas.microsoft.com/office/drawing/2014/main" xmlns="" id="{3A3DE385-CBEC-4D66-BFDA-BAE0B87D109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343042" y="3422650"/>
              <a:ext cx="86209" cy="115471"/>
            </a:xfrm>
            <a:custGeom>
              <a:avLst/>
              <a:gdLst/>
              <a:ahLst/>
              <a:cxnLst/>
              <a:rect l="0" t="0" r="0" b="0"/>
              <a:pathLst>
                <a:path w="86209" h="11547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26618" y="44812"/>
                  </a:lnTo>
                  <a:lnTo>
                    <a:pt x="36174" y="74818"/>
                  </a:lnTo>
                  <a:lnTo>
                    <a:pt x="35801" y="113229"/>
                  </a:lnTo>
                  <a:lnTo>
                    <a:pt x="34964" y="114997"/>
                  </a:lnTo>
                  <a:lnTo>
                    <a:pt x="33701" y="115470"/>
                  </a:lnTo>
                  <a:lnTo>
                    <a:pt x="32153" y="115080"/>
                  </a:lnTo>
                  <a:lnTo>
                    <a:pt x="30433" y="107121"/>
                  </a:lnTo>
                  <a:lnTo>
                    <a:pt x="29330" y="79015"/>
                  </a:lnTo>
                  <a:lnTo>
                    <a:pt x="35880" y="51242"/>
                  </a:lnTo>
                  <a:lnTo>
                    <a:pt x="46672" y="34769"/>
                  </a:lnTo>
                  <a:lnTo>
                    <a:pt x="60169" y="22508"/>
                  </a:lnTo>
                  <a:lnTo>
                    <a:pt x="8620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0">
              <a:extLst>
                <a:ext uri="{FF2B5EF4-FFF2-40B4-BE49-F238E27FC236}">
                  <a16:creationId xmlns:a16="http://schemas.microsoft.com/office/drawing/2014/main" xmlns="" id="{EBA69B2F-E238-4EC6-B23B-EF54125D1A6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448300" y="3397043"/>
              <a:ext cx="101601" cy="138558"/>
            </a:xfrm>
            <a:custGeom>
              <a:avLst/>
              <a:gdLst/>
              <a:ahLst/>
              <a:cxnLst/>
              <a:rect l="0" t="0" r="0" b="0"/>
              <a:pathLst>
                <a:path w="101601" h="138558">
                  <a:moveTo>
                    <a:pt x="0" y="63707"/>
                  </a:moveTo>
                  <a:lnTo>
                    <a:pt x="0" y="63707"/>
                  </a:lnTo>
                  <a:lnTo>
                    <a:pt x="3371" y="67078"/>
                  </a:lnTo>
                  <a:lnTo>
                    <a:pt x="8788" y="68733"/>
                  </a:lnTo>
                  <a:lnTo>
                    <a:pt x="12209" y="69174"/>
                  </a:lnTo>
                  <a:lnTo>
                    <a:pt x="15195" y="68057"/>
                  </a:lnTo>
                  <a:lnTo>
                    <a:pt x="48104" y="36810"/>
                  </a:lnTo>
                  <a:lnTo>
                    <a:pt x="57841" y="18813"/>
                  </a:lnTo>
                  <a:lnTo>
                    <a:pt x="61823" y="3447"/>
                  </a:lnTo>
                  <a:lnTo>
                    <a:pt x="60265" y="955"/>
                  </a:lnTo>
                  <a:lnTo>
                    <a:pt x="57110" y="0"/>
                  </a:lnTo>
                  <a:lnTo>
                    <a:pt x="52890" y="69"/>
                  </a:lnTo>
                  <a:lnTo>
                    <a:pt x="42557" y="5790"/>
                  </a:lnTo>
                  <a:lnTo>
                    <a:pt x="36838" y="10279"/>
                  </a:lnTo>
                  <a:lnTo>
                    <a:pt x="22047" y="33452"/>
                  </a:lnTo>
                  <a:lnTo>
                    <a:pt x="10182" y="77251"/>
                  </a:lnTo>
                  <a:lnTo>
                    <a:pt x="8896" y="108485"/>
                  </a:lnTo>
                  <a:lnTo>
                    <a:pt x="13597" y="124530"/>
                  </a:lnTo>
                  <a:lnTo>
                    <a:pt x="17531" y="129656"/>
                  </a:lnTo>
                  <a:lnTo>
                    <a:pt x="27547" y="135351"/>
                  </a:lnTo>
                  <a:lnTo>
                    <a:pt x="48457" y="138557"/>
                  </a:lnTo>
                  <a:lnTo>
                    <a:pt x="101600" y="12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1">
              <a:extLst>
                <a:ext uri="{FF2B5EF4-FFF2-40B4-BE49-F238E27FC236}">
                  <a16:creationId xmlns:a16="http://schemas.microsoft.com/office/drawing/2014/main" xmlns="" id="{50B6EC0E-647C-4292-A19D-B3B84367946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142569" y="3402903"/>
              <a:ext cx="146982" cy="134048"/>
            </a:xfrm>
            <a:custGeom>
              <a:avLst/>
              <a:gdLst/>
              <a:ahLst/>
              <a:cxnLst/>
              <a:rect l="0" t="0" r="0" b="0"/>
              <a:pathLst>
                <a:path w="146982" h="134048">
                  <a:moveTo>
                    <a:pt x="96181" y="38797"/>
                  </a:moveTo>
                  <a:lnTo>
                    <a:pt x="96181" y="38797"/>
                  </a:lnTo>
                  <a:lnTo>
                    <a:pt x="95475" y="32316"/>
                  </a:lnTo>
                  <a:lnTo>
                    <a:pt x="92810" y="23217"/>
                  </a:lnTo>
                  <a:lnTo>
                    <a:pt x="87392" y="15880"/>
                  </a:lnTo>
                  <a:lnTo>
                    <a:pt x="69045" y="2050"/>
                  </a:lnTo>
                  <a:lnTo>
                    <a:pt x="63979" y="187"/>
                  </a:lnTo>
                  <a:lnTo>
                    <a:pt x="54587" y="0"/>
                  </a:lnTo>
                  <a:lnTo>
                    <a:pt x="34625" y="13974"/>
                  </a:lnTo>
                  <a:lnTo>
                    <a:pt x="14207" y="42731"/>
                  </a:lnTo>
                  <a:lnTo>
                    <a:pt x="1494" y="81433"/>
                  </a:lnTo>
                  <a:lnTo>
                    <a:pt x="0" y="110696"/>
                  </a:lnTo>
                  <a:lnTo>
                    <a:pt x="4280" y="123904"/>
                  </a:lnTo>
                  <a:lnTo>
                    <a:pt x="7397" y="129402"/>
                  </a:lnTo>
                  <a:lnTo>
                    <a:pt x="12297" y="132361"/>
                  </a:lnTo>
                  <a:lnTo>
                    <a:pt x="25268" y="133768"/>
                  </a:lnTo>
                  <a:lnTo>
                    <a:pt x="40439" y="128278"/>
                  </a:lnTo>
                  <a:lnTo>
                    <a:pt x="69805" y="107507"/>
                  </a:lnTo>
                  <a:lnTo>
                    <a:pt x="79284" y="93559"/>
                  </a:lnTo>
                  <a:lnTo>
                    <a:pt x="97694" y="48700"/>
                  </a:lnTo>
                  <a:lnTo>
                    <a:pt x="101423" y="43282"/>
                  </a:lnTo>
                  <a:lnTo>
                    <a:pt x="103909" y="41082"/>
                  </a:lnTo>
                  <a:lnTo>
                    <a:pt x="105566" y="41026"/>
                  </a:lnTo>
                  <a:lnTo>
                    <a:pt x="106671" y="42399"/>
                  </a:lnTo>
                  <a:lnTo>
                    <a:pt x="117525" y="83630"/>
                  </a:lnTo>
                  <a:lnTo>
                    <a:pt x="127121" y="106879"/>
                  </a:lnTo>
                  <a:lnTo>
                    <a:pt x="146981" y="134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4">
            <a:extLst>
              <a:ext uri="{FF2B5EF4-FFF2-40B4-BE49-F238E27FC236}">
                <a16:creationId xmlns:a16="http://schemas.microsoft.com/office/drawing/2014/main" xmlns="" id="{BCDB59D0-0028-4106-B335-2FE281D06F9B}"/>
              </a:ext>
            </a:extLst>
          </p:cNvPr>
          <p:cNvGrpSpPr/>
          <p:nvPr/>
        </p:nvGrpSpPr>
        <p:grpSpPr>
          <a:xfrm>
            <a:off x="6098712" y="3257338"/>
            <a:ext cx="613239" cy="311717"/>
            <a:chOff x="6098712" y="3257338"/>
            <a:chExt cx="613239" cy="311717"/>
          </a:xfrm>
        </p:grpSpPr>
        <p:sp>
          <p:nvSpPr>
            <p:cNvPr id="117" name="SMARTInkShape-332">
              <a:extLst>
                <a:ext uri="{FF2B5EF4-FFF2-40B4-BE49-F238E27FC236}">
                  <a16:creationId xmlns:a16="http://schemas.microsoft.com/office/drawing/2014/main" xmlns="" id="{E45D2193-234C-4F83-80F0-9E4AE2DC575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05600" y="3390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3">
              <a:extLst>
                <a:ext uri="{FF2B5EF4-FFF2-40B4-BE49-F238E27FC236}">
                  <a16:creationId xmlns:a16="http://schemas.microsoft.com/office/drawing/2014/main" xmlns="" id="{03D86D7A-4EE8-49D2-A262-672EC99EC77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407338" y="3257338"/>
              <a:ext cx="232251" cy="237364"/>
            </a:xfrm>
            <a:custGeom>
              <a:avLst/>
              <a:gdLst/>
              <a:ahLst/>
              <a:cxnLst/>
              <a:rect l="0" t="0" r="0" b="0"/>
              <a:pathLst>
                <a:path w="232251" h="237364">
                  <a:moveTo>
                    <a:pt x="37912" y="51012"/>
                  </a:moveTo>
                  <a:lnTo>
                    <a:pt x="37912" y="51012"/>
                  </a:lnTo>
                  <a:lnTo>
                    <a:pt x="29073" y="93107"/>
                  </a:lnTo>
                  <a:lnTo>
                    <a:pt x="22985" y="131766"/>
                  </a:lnTo>
                  <a:lnTo>
                    <a:pt x="16712" y="174501"/>
                  </a:lnTo>
                  <a:lnTo>
                    <a:pt x="3013" y="219709"/>
                  </a:lnTo>
                  <a:lnTo>
                    <a:pt x="445" y="227013"/>
                  </a:lnTo>
                  <a:lnTo>
                    <a:pt x="0" y="214795"/>
                  </a:lnTo>
                  <a:lnTo>
                    <a:pt x="10694" y="168057"/>
                  </a:lnTo>
                  <a:lnTo>
                    <a:pt x="20877" y="132430"/>
                  </a:lnTo>
                  <a:lnTo>
                    <a:pt x="32457" y="93077"/>
                  </a:lnTo>
                  <a:lnTo>
                    <a:pt x="44660" y="56302"/>
                  </a:lnTo>
                  <a:lnTo>
                    <a:pt x="65951" y="13669"/>
                  </a:lnTo>
                  <a:lnTo>
                    <a:pt x="68600" y="13417"/>
                  </a:lnTo>
                  <a:lnTo>
                    <a:pt x="75304" y="18781"/>
                  </a:lnTo>
                  <a:lnTo>
                    <a:pt x="79225" y="33865"/>
                  </a:lnTo>
                  <a:lnTo>
                    <a:pt x="81433" y="69920"/>
                  </a:lnTo>
                  <a:lnTo>
                    <a:pt x="80205" y="116351"/>
                  </a:lnTo>
                  <a:lnTo>
                    <a:pt x="79135" y="162094"/>
                  </a:lnTo>
                  <a:lnTo>
                    <a:pt x="85169" y="196814"/>
                  </a:lnTo>
                  <a:lnTo>
                    <a:pt x="92782" y="213179"/>
                  </a:lnTo>
                  <a:lnTo>
                    <a:pt x="103220" y="227509"/>
                  </a:lnTo>
                  <a:lnTo>
                    <a:pt x="114915" y="235288"/>
                  </a:lnTo>
                  <a:lnTo>
                    <a:pt x="120998" y="237363"/>
                  </a:lnTo>
                  <a:lnTo>
                    <a:pt x="128580" y="235923"/>
                  </a:lnTo>
                  <a:lnTo>
                    <a:pt x="146413" y="226799"/>
                  </a:lnTo>
                  <a:lnTo>
                    <a:pt x="169544" y="202423"/>
                  </a:lnTo>
                  <a:lnTo>
                    <a:pt x="193174" y="166117"/>
                  </a:lnTo>
                  <a:lnTo>
                    <a:pt x="205930" y="132743"/>
                  </a:lnTo>
                  <a:lnTo>
                    <a:pt x="216303" y="95804"/>
                  </a:lnTo>
                  <a:lnTo>
                    <a:pt x="225618" y="60571"/>
                  </a:lnTo>
                  <a:lnTo>
                    <a:pt x="232250" y="14356"/>
                  </a:lnTo>
                  <a:lnTo>
                    <a:pt x="229862" y="953"/>
                  </a:lnTo>
                  <a:lnTo>
                    <a:pt x="229379" y="0"/>
                  </a:lnTo>
                  <a:lnTo>
                    <a:pt x="228412" y="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4">
              <a:extLst>
                <a:ext uri="{FF2B5EF4-FFF2-40B4-BE49-F238E27FC236}">
                  <a16:creationId xmlns:a16="http://schemas.microsoft.com/office/drawing/2014/main" xmlns="" id="{AC75005B-B7B7-412F-AC2F-5BE51265730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11900" y="345074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6350" y="3659"/>
                  </a:moveTo>
                  <a:lnTo>
                    <a:pt x="6350" y="3659"/>
                  </a:lnTo>
                  <a:lnTo>
                    <a:pt x="6349" y="288"/>
                  </a:lnTo>
                  <a:lnTo>
                    <a:pt x="5645" y="0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5">
              <a:extLst>
                <a:ext uri="{FF2B5EF4-FFF2-40B4-BE49-F238E27FC236}">
                  <a16:creationId xmlns:a16="http://schemas.microsoft.com/office/drawing/2014/main" xmlns="" id="{236802B5-4924-49D8-847F-08FDF205AA7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98712" y="3267144"/>
              <a:ext cx="146380" cy="301911"/>
            </a:xfrm>
            <a:custGeom>
              <a:avLst/>
              <a:gdLst/>
              <a:ahLst/>
              <a:cxnLst/>
              <a:rect l="0" t="0" r="0" b="0"/>
              <a:pathLst>
                <a:path w="146380" h="301911">
                  <a:moveTo>
                    <a:pt x="48088" y="92006"/>
                  </a:moveTo>
                  <a:lnTo>
                    <a:pt x="48088" y="92006"/>
                  </a:lnTo>
                  <a:lnTo>
                    <a:pt x="48087" y="88635"/>
                  </a:lnTo>
                  <a:lnTo>
                    <a:pt x="48793" y="87642"/>
                  </a:lnTo>
                  <a:lnTo>
                    <a:pt x="51459" y="86539"/>
                  </a:lnTo>
                  <a:lnTo>
                    <a:pt x="53157" y="86950"/>
                  </a:lnTo>
                  <a:lnTo>
                    <a:pt x="56927" y="89288"/>
                  </a:lnTo>
                  <a:lnTo>
                    <a:pt x="59644" y="108056"/>
                  </a:lnTo>
                  <a:lnTo>
                    <a:pt x="53708" y="146072"/>
                  </a:lnTo>
                  <a:lnTo>
                    <a:pt x="46822" y="178829"/>
                  </a:lnTo>
                  <a:lnTo>
                    <a:pt x="37647" y="213144"/>
                  </a:lnTo>
                  <a:lnTo>
                    <a:pt x="18026" y="258113"/>
                  </a:lnTo>
                  <a:lnTo>
                    <a:pt x="298" y="298649"/>
                  </a:lnTo>
                  <a:lnTo>
                    <a:pt x="0" y="301029"/>
                  </a:lnTo>
                  <a:lnTo>
                    <a:pt x="507" y="301910"/>
                  </a:lnTo>
                  <a:lnTo>
                    <a:pt x="1550" y="301792"/>
                  </a:lnTo>
                  <a:lnTo>
                    <a:pt x="24085" y="263287"/>
                  </a:lnTo>
                  <a:lnTo>
                    <a:pt x="44033" y="217780"/>
                  </a:lnTo>
                  <a:lnTo>
                    <a:pt x="59692" y="177539"/>
                  </a:lnTo>
                  <a:lnTo>
                    <a:pt x="67818" y="153967"/>
                  </a:lnTo>
                  <a:lnTo>
                    <a:pt x="76058" y="129080"/>
                  </a:lnTo>
                  <a:lnTo>
                    <a:pt x="96502" y="84494"/>
                  </a:lnTo>
                  <a:lnTo>
                    <a:pt x="116878" y="47040"/>
                  </a:lnTo>
                  <a:lnTo>
                    <a:pt x="139575" y="564"/>
                  </a:lnTo>
                  <a:lnTo>
                    <a:pt x="140829" y="0"/>
                  </a:lnTo>
                  <a:lnTo>
                    <a:pt x="146379" y="36764"/>
                  </a:lnTo>
                  <a:lnTo>
                    <a:pt x="144453" y="70512"/>
                  </a:lnTo>
                  <a:lnTo>
                    <a:pt x="140306" y="109970"/>
                  </a:lnTo>
                  <a:lnTo>
                    <a:pt x="138462" y="148673"/>
                  </a:lnTo>
                  <a:lnTo>
                    <a:pt x="137643" y="183278"/>
                  </a:lnTo>
                  <a:lnTo>
                    <a:pt x="137182" y="226765"/>
                  </a:lnTo>
                  <a:lnTo>
                    <a:pt x="136308" y="266647"/>
                  </a:lnTo>
                  <a:lnTo>
                    <a:pt x="135123" y="268405"/>
                  </a:lnTo>
                  <a:lnTo>
                    <a:pt x="130638" y="269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6">
              <a:extLst>
                <a:ext uri="{FF2B5EF4-FFF2-40B4-BE49-F238E27FC236}">
                  <a16:creationId xmlns:a16="http://schemas.microsoft.com/office/drawing/2014/main" xmlns="" id="{F2A236A4-7A3B-44A0-95E9-9B9055DA169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41333" y="3448050"/>
              <a:ext cx="81668" cy="6089"/>
            </a:xfrm>
            <a:custGeom>
              <a:avLst/>
              <a:gdLst/>
              <a:ahLst/>
              <a:cxnLst/>
              <a:rect l="0" t="0" r="0" b="0"/>
              <a:pathLst>
                <a:path w="81668" h="6089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6088"/>
                  </a:lnTo>
                  <a:lnTo>
                    <a:pt x="47485" y="4434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5">
            <a:extLst>
              <a:ext uri="{FF2B5EF4-FFF2-40B4-BE49-F238E27FC236}">
                <a16:creationId xmlns:a16="http://schemas.microsoft.com/office/drawing/2014/main" xmlns="" id="{5B0332CF-C7FC-4D1D-BAD6-50D4125D9124}"/>
              </a:ext>
            </a:extLst>
          </p:cNvPr>
          <p:cNvGrpSpPr/>
          <p:nvPr/>
        </p:nvGrpSpPr>
        <p:grpSpPr>
          <a:xfrm>
            <a:off x="3829050" y="4099508"/>
            <a:ext cx="287644" cy="665480"/>
            <a:chOff x="3829050" y="4099508"/>
            <a:chExt cx="287644" cy="665480"/>
          </a:xfrm>
        </p:grpSpPr>
        <p:sp>
          <p:nvSpPr>
            <p:cNvPr id="123" name="SMARTInkShape-337">
              <a:extLst>
                <a:ext uri="{FF2B5EF4-FFF2-40B4-BE49-F238E27FC236}">
                  <a16:creationId xmlns:a16="http://schemas.microsoft.com/office/drawing/2014/main" xmlns="" id="{D5815A5F-578D-434E-9A9C-647C9693359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54821" y="4099508"/>
              <a:ext cx="145680" cy="161343"/>
            </a:xfrm>
            <a:custGeom>
              <a:avLst/>
              <a:gdLst/>
              <a:ahLst/>
              <a:cxnLst/>
              <a:rect l="0" t="0" r="0" b="0"/>
              <a:pathLst>
                <a:path w="145680" h="161343">
                  <a:moveTo>
                    <a:pt x="31379" y="47042"/>
                  </a:moveTo>
                  <a:lnTo>
                    <a:pt x="31379" y="47042"/>
                  </a:lnTo>
                  <a:lnTo>
                    <a:pt x="31379" y="43671"/>
                  </a:lnTo>
                  <a:lnTo>
                    <a:pt x="30673" y="43384"/>
                  </a:lnTo>
                  <a:lnTo>
                    <a:pt x="28008" y="44946"/>
                  </a:lnTo>
                  <a:lnTo>
                    <a:pt x="22541" y="56534"/>
                  </a:lnTo>
                  <a:lnTo>
                    <a:pt x="12280" y="102515"/>
                  </a:lnTo>
                  <a:lnTo>
                    <a:pt x="463" y="143717"/>
                  </a:lnTo>
                  <a:lnTo>
                    <a:pt x="185" y="143947"/>
                  </a:lnTo>
                  <a:lnTo>
                    <a:pt x="0" y="143396"/>
                  </a:lnTo>
                  <a:lnTo>
                    <a:pt x="20709" y="103665"/>
                  </a:lnTo>
                  <a:lnTo>
                    <a:pt x="38331" y="67033"/>
                  </a:lnTo>
                  <a:lnTo>
                    <a:pt x="63248" y="22664"/>
                  </a:lnTo>
                  <a:lnTo>
                    <a:pt x="84782" y="0"/>
                  </a:lnTo>
                  <a:lnTo>
                    <a:pt x="86736" y="864"/>
                  </a:lnTo>
                  <a:lnTo>
                    <a:pt x="90789" y="7468"/>
                  </a:lnTo>
                  <a:lnTo>
                    <a:pt x="101248" y="50681"/>
                  </a:lnTo>
                  <a:lnTo>
                    <a:pt x="109699" y="95189"/>
                  </a:lnTo>
                  <a:lnTo>
                    <a:pt x="117693" y="112891"/>
                  </a:lnTo>
                  <a:lnTo>
                    <a:pt x="145679" y="161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8">
              <a:extLst>
                <a:ext uri="{FF2B5EF4-FFF2-40B4-BE49-F238E27FC236}">
                  <a16:creationId xmlns:a16="http://schemas.microsoft.com/office/drawing/2014/main" xmlns="" id="{7080F401-2E56-4928-915B-1809229BC19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056516" y="4514850"/>
              <a:ext cx="60178" cy="108016"/>
            </a:xfrm>
            <a:custGeom>
              <a:avLst/>
              <a:gdLst/>
              <a:ahLst/>
              <a:cxnLst/>
              <a:rect l="0" t="0" r="0" b="0"/>
              <a:pathLst>
                <a:path w="60178" h="108016">
                  <a:moveTo>
                    <a:pt x="51934" y="31750"/>
                  </a:moveTo>
                  <a:lnTo>
                    <a:pt x="51934" y="31750"/>
                  </a:lnTo>
                  <a:lnTo>
                    <a:pt x="48563" y="31750"/>
                  </a:lnTo>
                  <a:lnTo>
                    <a:pt x="39725" y="35121"/>
                  </a:lnTo>
                  <a:lnTo>
                    <a:pt x="24798" y="47330"/>
                  </a:lnTo>
                  <a:lnTo>
                    <a:pt x="6566" y="74783"/>
                  </a:lnTo>
                  <a:lnTo>
                    <a:pt x="491" y="88270"/>
                  </a:lnTo>
                  <a:lnTo>
                    <a:pt x="0" y="94124"/>
                  </a:lnTo>
                  <a:lnTo>
                    <a:pt x="3217" y="104392"/>
                  </a:lnTo>
                  <a:lnTo>
                    <a:pt x="6756" y="106989"/>
                  </a:lnTo>
                  <a:lnTo>
                    <a:pt x="11232" y="108015"/>
                  </a:lnTo>
                  <a:lnTo>
                    <a:pt x="16332" y="107993"/>
                  </a:lnTo>
                  <a:lnTo>
                    <a:pt x="33624" y="101221"/>
                  </a:lnTo>
                  <a:lnTo>
                    <a:pt x="48782" y="86906"/>
                  </a:lnTo>
                  <a:lnTo>
                    <a:pt x="58840" y="69259"/>
                  </a:lnTo>
                  <a:lnTo>
                    <a:pt x="60177" y="56887"/>
                  </a:lnTo>
                  <a:lnTo>
                    <a:pt x="52927" y="12684"/>
                  </a:lnTo>
                  <a:lnTo>
                    <a:pt x="51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9">
              <a:extLst>
                <a:ext uri="{FF2B5EF4-FFF2-40B4-BE49-F238E27FC236}">
                  <a16:creationId xmlns:a16="http://schemas.microsoft.com/office/drawing/2014/main" xmlns="" id="{211E34FD-979B-4ABC-BEFE-8669CDB0427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29050" y="4328335"/>
              <a:ext cx="174866" cy="436653"/>
            </a:xfrm>
            <a:custGeom>
              <a:avLst/>
              <a:gdLst/>
              <a:ahLst/>
              <a:cxnLst/>
              <a:rect l="0" t="0" r="0" b="0"/>
              <a:pathLst>
                <a:path w="174866" h="436653">
                  <a:moveTo>
                    <a:pt x="0" y="192865"/>
                  </a:moveTo>
                  <a:lnTo>
                    <a:pt x="0" y="192865"/>
                  </a:lnTo>
                  <a:lnTo>
                    <a:pt x="3371" y="196236"/>
                  </a:lnTo>
                  <a:lnTo>
                    <a:pt x="8838" y="208445"/>
                  </a:lnTo>
                  <a:lnTo>
                    <a:pt x="17007" y="246743"/>
                  </a:lnTo>
                  <a:lnTo>
                    <a:pt x="22599" y="284088"/>
                  </a:lnTo>
                  <a:lnTo>
                    <a:pt x="24570" y="329569"/>
                  </a:lnTo>
                  <a:lnTo>
                    <a:pt x="24449" y="373226"/>
                  </a:lnTo>
                  <a:lnTo>
                    <a:pt x="18444" y="416535"/>
                  </a:lnTo>
                  <a:lnTo>
                    <a:pt x="14547" y="429857"/>
                  </a:lnTo>
                  <a:lnTo>
                    <a:pt x="10463" y="435778"/>
                  </a:lnTo>
                  <a:lnTo>
                    <a:pt x="9092" y="436652"/>
                  </a:lnTo>
                  <a:lnTo>
                    <a:pt x="8178" y="436529"/>
                  </a:lnTo>
                  <a:lnTo>
                    <a:pt x="7569" y="435740"/>
                  </a:lnTo>
                  <a:lnTo>
                    <a:pt x="1485" y="392309"/>
                  </a:lnTo>
                  <a:lnTo>
                    <a:pt x="660" y="359118"/>
                  </a:lnTo>
                  <a:lnTo>
                    <a:pt x="293" y="320847"/>
                  </a:lnTo>
                  <a:lnTo>
                    <a:pt x="130" y="278438"/>
                  </a:lnTo>
                  <a:lnTo>
                    <a:pt x="1469" y="233720"/>
                  </a:lnTo>
                  <a:lnTo>
                    <a:pt x="6767" y="187975"/>
                  </a:lnTo>
                  <a:lnTo>
                    <a:pt x="11945" y="145535"/>
                  </a:lnTo>
                  <a:lnTo>
                    <a:pt x="17303" y="107624"/>
                  </a:lnTo>
                  <a:lnTo>
                    <a:pt x="28959" y="63186"/>
                  </a:lnTo>
                  <a:lnTo>
                    <a:pt x="51503" y="19972"/>
                  </a:lnTo>
                  <a:lnTo>
                    <a:pt x="63812" y="6662"/>
                  </a:lnTo>
                  <a:lnTo>
                    <a:pt x="76339" y="747"/>
                  </a:lnTo>
                  <a:lnTo>
                    <a:pt x="87080" y="0"/>
                  </a:lnTo>
                  <a:lnTo>
                    <a:pt x="91920" y="788"/>
                  </a:lnTo>
                  <a:lnTo>
                    <a:pt x="102943" y="11072"/>
                  </a:lnTo>
                  <a:lnTo>
                    <a:pt x="108845" y="18753"/>
                  </a:lnTo>
                  <a:lnTo>
                    <a:pt x="115403" y="38576"/>
                  </a:lnTo>
                  <a:lnTo>
                    <a:pt x="119614" y="85796"/>
                  </a:lnTo>
                  <a:lnTo>
                    <a:pt x="116972" y="113163"/>
                  </a:lnTo>
                  <a:lnTo>
                    <a:pt x="111725" y="125927"/>
                  </a:lnTo>
                  <a:lnTo>
                    <a:pt x="96725" y="146588"/>
                  </a:lnTo>
                  <a:lnTo>
                    <a:pt x="96939" y="147902"/>
                  </a:lnTo>
                  <a:lnTo>
                    <a:pt x="99058" y="151244"/>
                  </a:lnTo>
                  <a:lnTo>
                    <a:pt x="106114" y="153200"/>
                  </a:lnTo>
                  <a:lnTo>
                    <a:pt x="117012" y="155480"/>
                  </a:lnTo>
                  <a:lnTo>
                    <a:pt x="151781" y="172350"/>
                  </a:lnTo>
                  <a:lnTo>
                    <a:pt x="167896" y="191333"/>
                  </a:lnTo>
                  <a:lnTo>
                    <a:pt x="173398" y="206766"/>
                  </a:lnTo>
                  <a:lnTo>
                    <a:pt x="174865" y="214832"/>
                  </a:lnTo>
                  <a:lnTo>
                    <a:pt x="172732" y="229439"/>
                  </a:lnTo>
                  <a:lnTo>
                    <a:pt x="170188" y="236298"/>
                  </a:lnTo>
                  <a:lnTo>
                    <a:pt x="157954" y="249563"/>
                  </a:lnTo>
                  <a:lnTo>
                    <a:pt x="133114" y="265168"/>
                  </a:lnTo>
                  <a:lnTo>
                    <a:pt x="109762" y="272379"/>
                  </a:lnTo>
                  <a:lnTo>
                    <a:pt x="93021" y="274815"/>
                  </a:lnTo>
                  <a:lnTo>
                    <a:pt x="92353" y="273604"/>
                  </a:lnTo>
                  <a:lnTo>
                    <a:pt x="95250" y="262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6">
            <a:extLst>
              <a:ext uri="{FF2B5EF4-FFF2-40B4-BE49-F238E27FC236}">
                <a16:creationId xmlns:a16="http://schemas.microsoft.com/office/drawing/2014/main" xmlns="" id="{3AAF5C52-6184-48F0-8DCB-6DB9967ABC6A}"/>
              </a:ext>
            </a:extLst>
          </p:cNvPr>
          <p:cNvGrpSpPr/>
          <p:nvPr/>
        </p:nvGrpSpPr>
        <p:grpSpPr>
          <a:xfrm>
            <a:off x="4528801" y="4374134"/>
            <a:ext cx="208300" cy="219761"/>
            <a:chOff x="4528801" y="4374134"/>
            <a:chExt cx="208300" cy="219761"/>
          </a:xfrm>
        </p:grpSpPr>
        <p:sp>
          <p:nvSpPr>
            <p:cNvPr id="127" name="SMARTInkShape-340">
              <a:extLst>
                <a:ext uri="{FF2B5EF4-FFF2-40B4-BE49-F238E27FC236}">
                  <a16:creationId xmlns:a16="http://schemas.microsoft.com/office/drawing/2014/main" xmlns="" id="{A7822D1C-64DB-40D2-A369-7692364183A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534271" y="4521200"/>
              <a:ext cx="202830" cy="72695"/>
            </a:xfrm>
            <a:custGeom>
              <a:avLst/>
              <a:gdLst/>
              <a:ahLst/>
              <a:cxnLst/>
              <a:rect l="0" t="0" r="0" b="0"/>
              <a:pathLst>
                <a:path w="202830" h="72695">
                  <a:moveTo>
                    <a:pt x="31379" y="50800"/>
                  </a:moveTo>
                  <a:lnTo>
                    <a:pt x="31379" y="50800"/>
                  </a:lnTo>
                  <a:lnTo>
                    <a:pt x="10180" y="71999"/>
                  </a:lnTo>
                  <a:lnTo>
                    <a:pt x="8073" y="72694"/>
                  </a:lnTo>
                  <a:lnTo>
                    <a:pt x="5965" y="72452"/>
                  </a:lnTo>
                  <a:lnTo>
                    <a:pt x="3852" y="71584"/>
                  </a:lnTo>
                  <a:lnTo>
                    <a:pt x="2445" y="70301"/>
                  </a:lnTo>
                  <a:lnTo>
                    <a:pt x="880" y="66993"/>
                  </a:lnTo>
                  <a:lnTo>
                    <a:pt x="0" y="57793"/>
                  </a:lnTo>
                  <a:lnTo>
                    <a:pt x="3557" y="50145"/>
                  </a:lnTo>
                  <a:lnTo>
                    <a:pt x="17256" y="36024"/>
                  </a:lnTo>
                  <a:lnTo>
                    <a:pt x="30041" y="26594"/>
                  </a:lnTo>
                  <a:lnTo>
                    <a:pt x="40427" y="22403"/>
                  </a:lnTo>
                  <a:lnTo>
                    <a:pt x="60949" y="20043"/>
                  </a:lnTo>
                  <a:lnTo>
                    <a:pt x="76742" y="25136"/>
                  </a:lnTo>
                  <a:lnTo>
                    <a:pt x="108143" y="46532"/>
                  </a:lnTo>
                  <a:lnTo>
                    <a:pt x="129889" y="66189"/>
                  </a:lnTo>
                  <a:lnTo>
                    <a:pt x="134663" y="68222"/>
                  </a:lnTo>
                  <a:lnTo>
                    <a:pt x="142900" y="65364"/>
                  </a:lnTo>
                  <a:lnTo>
                    <a:pt x="152910" y="58684"/>
                  </a:lnTo>
                  <a:lnTo>
                    <a:pt x="191335" y="12512"/>
                  </a:lnTo>
                  <a:lnTo>
                    <a:pt x="202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41">
              <a:extLst>
                <a:ext uri="{FF2B5EF4-FFF2-40B4-BE49-F238E27FC236}">
                  <a16:creationId xmlns:a16="http://schemas.microsoft.com/office/drawing/2014/main" xmlns="" id="{A4FF8831-1E92-4E4A-8933-E409E9F4B17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528801" y="4374134"/>
              <a:ext cx="182900" cy="84483"/>
            </a:xfrm>
            <a:custGeom>
              <a:avLst/>
              <a:gdLst/>
              <a:ahLst/>
              <a:cxnLst/>
              <a:rect l="0" t="0" r="0" b="0"/>
              <a:pathLst>
                <a:path w="182900" h="84483">
                  <a:moveTo>
                    <a:pt x="30499" y="58166"/>
                  </a:moveTo>
                  <a:lnTo>
                    <a:pt x="30499" y="58166"/>
                  </a:lnTo>
                  <a:lnTo>
                    <a:pt x="19667" y="68292"/>
                  </a:lnTo>
                  <a:lnTo>
                    <a:pt x="13492" y="70103"/>
                  </a:lnTo>
                  <a:lnTo>
                    <a:pt x="2972" y="70765"/>
                  </a:lnTo>
                  <a:lnTo>
                    <a:pt x="1565" y="69388"/>
                  </a:lnTo>
                  <a:lnTo>
                    <a:pt x="0" y="64094"/>
                  </a:lnTo>
                  <a:lnTo>
                    <a:pt x="2491" y="46438"/>
                  </a:lnTo>
                  <a:lnTo>
                    <a:pt x="11068" y="26704"/>
                  </a:lnTo>
                  <a:lnTo>
                    <a:pt x="25917" y="10822"/>
                  </a:lnTo>
                  <a:lnTo>
                    <a:pt x="43723" y="550"/>
                  </a:lnTo>
                  <a:lnTo>
                    <a:pt x="49898" y="0"/>
                  </a:lnTo>
                  <a:lnTo>
                    <a:pt x="62404" y="3152"/>
                  </a:lnTo>
                  <a:lnTo>
                    <a:pt x="75018" y="14900"/>
                  </a:lnTo>
                  <a:lnTo>
                    <a:pt x="101638" y="55500"/>
                  </a:lnTo>
                  <a:lnTo>
                    <a:pt x="115626" y="75015"/>
                  </a:lnTo>
                  <a:lnTo>
                    <a:pt x="126894" y="82823"/>
                  </a:lnTo>
                  <a:lnTo>
                    <a:pt x="132157" y="84482"/>
                  </a:lnTo>
                  <a:lnTo>
                    <a:pt x="141767" y="84443"/>
                  </a:lnTo>
                  <a:lnTo>
                    <a:pt x="150742" y="78312"/>
                  </a:lnTo>
                  <a:lnTo>
                    <a:pt x="158729" y="67825"/>
                  </a:lnTo>
                  <a:lnTo>
                    <a:pt x="174169" y="23846"/>
                  </a:lnTo>
                  <a:lnTo>
                    <a:pt x="182039" y="5248"/>
                  </a:lnTo>
                  <a:lnTo>
                    <a:pt x="182326" y="5248"/>
                  </a:lnTo>
                  <a:lnTo>
                    <a:pt x="182899" y="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7">
            <a:extLst>
              <a:ext uri="{FF2B5EF4-FFF2-40B4-BE49-F238E27FC236}">
                <a16:creationId xmlns:a16="http://schemas.microsoft.com/office/drawing/2014/main" xmlns="" id="{2C1644C4-AA1C-4160-A0CF-B49453EDDED6}"/>
              </a:ext>
            </a:extLst>
          </p:cNvPr>
          <p:cNvGrpSpPr/>
          <p:nvPr/>
        </p:nvGrpSpPr>
        <p:grpSpPr>
          <a:xfrm>
            <a:off x="5099050" y="4237542"/>
            <a:ext cx="1121217" cy="398318"/>
            <a:chOff x="5099050" y="4237542"/>
            <a:chExt cx="1121217" cy="398318"/>
          </a:xfrm>
        </p:grpSpPr>
        <p:sp>
          <p:nvSpPr>
            <p:cNvPr id="130" name="SMARTInkShape-342">
              <a:extLst>
                <a:ext uri="{FF2B5EF4-FFF2-40B4-BE49-F238E27FC236}">
                  <a16:creationId xmlns:a16="http://schemas.microsoft.com/office/drawing/2014/main" xmlns="" id="{ADA7F8AF-B5AF-462B-8007-0270E587B5E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43711" y="4237542"/>
              <a:ext cx="276556" cy="320716"/>
            </a:xfrm>
            <a:custGeom>
              <a:avLst/>
              <a:gdLst/>
              <a:ahLst/>
              <a:cxnLst/>
              <a:rect l="0" t="0" r="0" b="0"/>
              <a:pathLst>
                <a:path w="276556" h="320716">
                  <a:moveTo>
                    <a:pt x="101489" y="245558"/>
                  </a:moveTo>
                  <a:lnTo>
                    <a:pt x="101489" y="245558"/>
                  </a:lnTo>
                  <a:lnTo>
                    <a:pt x="101489" y="222414"/>
                  </a:lnTo>
                  <a:lnTo>
                    <a:pt x="99372" y="218839"/>
                  </a:lnTo>
                  <a:lnTo>
                    <a:pt x="91376" y="212987"/>
                  </a:lnTo>
                  <a:lnTo>
                    <a:pt x="85575" y="212555"/>
                  </a:lnTo>
                  <a:lnTo>
                    <a:pt x="71602" y="215838"/>
                  </a:lnTo>
                  <a:lnTo>
                    <a:pt x="41128" y="235733"/>
                  </a:lnTo>
                  <a:lnTo>
                    <a:pt x="15400" y="267341"/>
                  </a:lnTo>
                  <a:lnTo>
                    <a:pt x="1114" y="293405"/>
                  </a:lnTo>
                  <a:lnTo>
                    <a:pt x="0" y="300739"/>
                  </a:lnTo>
                  <a:lnTo>
                    <a:pt x="2525" y="314533"/>
                  </a:lnTo>
                  <a:lnTo>
                    <a:pt x="5880" y="318352"/>
                  </a:lnTo>
                  <a:lnTo>
                    <a:pt x="10233" y="320193"/>
                  </a:lnTo>
                  <a:lnTo>
                    <a:pt x="15251" y="320715"/>
                  </a:lnTo>
                  <a:lnTo>
                    <a:pt x="28354" y="315650"/>
                  </a:lnTo>
                  <a:lnTo>
                    <a:pt x="67569" y="285003"/>
                  </a:lnTo>
                  <a:lnTo>
                    <a:pt x="77241" y="277200"/>
                  </a:lnTo>
                  <a:lnTo>
                    <a:pt x="86244" y="273732"/>
                  </a:lnTo>
                  <a:lnTo>
                    <a:pt x="89914" y="274218"/>
                  </a:lnTo>
                  <a:lnTo>
                    <a:pt x="93067" y="275954"/>
                  </a:lnTo>
                  <a:lnTo>
                    <a:pt x="95875" y="278522"/>
                  </a:lnTo>
                  <a:lnTo>
                    <a:pt x="117061" y="310075"/>
                  </a:lnTo>
                  <a:lnTo>
                    <a:pt x="125108" y="316095"/>
                  </a:lnTo>
                  <a:lnTo>
                    <a:pt x="129935" y="317278"/>
                  </a:lnTo>
                  <a:lnTo>
                    <a:pt x="140943" y="316709"/>
                  </a:lnTo>
                  <a:lnTo>
                    <a:pt x="165781" y="305680"/>
                  </a:lnTo>
                  <a:lnTo>
                    <a:pt x="192114" y="278894"/>
                  </a:lnTo>
                  <a:lnTo>
                    <a:pt x="213028" y="246733"/>
                  </a:lnTo>
                  <a:lnTo>
                    <a:pt x="235023" y="205864"/>
                  </a:lnTo>
                  <a:lnTo>
                    <a:pt x="254206" y="159477"/>
                  </a:lnTo>
                  <a:lnTo>
                    <a:pt x="261862" y="135254"/>
                  </a:lnTo>
                  <a:lnTo>
                    <a:pt x="268376" y="110639"/>
                  </a:lnTo>
                  <a:lnTo>
                    <a:pt x="276555" y="64238"/>
                  </a:lnTo>
                  <a:lnTo>
                    <a:pt x="275486" y="27153"/>
                  </a:lnTo>
                  <a:lnTo>
                    <a:pt x="271815" y="15288"/>
                  </a:lnTo>
                  <a:lnTo>
                    <a:pt x="266545" y="7378"/>
                  </a:lnTo>
                  <a:lnTo>
                    <a:pt x="260210" y="2105"/>
                  </a:lnTo>
                  <a:lnTo>
                    <a:pt x="252458" y="0"/>
                  </a:lnTo>
                  <a:lnTo>
                    <a:pt x="234438" y="1425"/>
                  </a:lnTo>
                  <a:lnTo>
                    <a:pt x="226105" y="8014"/>
                  </a:lnTo>
                  <a:lnTo>
                    <a:pt x="211202" y="30386"/>
                  </a:lnTo>
                  <a:lnTo>
                    <a:pt x="201285" y="66670"/>
                  </a:lnTo>
                  <a:lnTo>
                    <a:pt x="195231" y="110314"/>
                  </a:lnTo>
                  <a:lnTo>
                    <a:pt x="192542" y="155581"/>
                  </a:lnTo>
                  <a:lnTo>
                    <a:pt x="193227" y="195925"/>
                  </a:lnTo>
                  <a:lnTo>
                    <a:pt x="197295" y="231260"/>
                  </a:lnTo>
                  <a:lnTo>
                    <a:pt x="211485" y="272131"/>
                  </a:lnTo>
                  <a:lnTo>
                    <a:pt x="223049" y="288177"/>
                  </a:lnTo>
                  <a:lnTo>
                    <a:pt x="233361" y="296250"/>
                  </a:lnTo>
                  <a:lnTo>
                    <a:pt x="247539" y="30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3">
              <a:extLst>
                <a:ext uri="{FF2B5EF4-FFF2-40B4-BE49-F238E27FC236}">
                  <a16:creationId xmlns:a16="http://schemas.microsoft.com/office/drawing/2014/main" xmlns="" id="{60E42895-3392-4974-91E7-8F0522E175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02300" y="4439846"/>
              <a:ext cx="196851" cy="138505"/>
            </a:xfrm>
            <a:custGeom>
              <a:avLst/>
              <a:gdLst/>
              <a:ahLst/>
              <a:cxnLst/>
              <a:rect l="0" t="0" r="0" b="0"/>
              <a:pathLst>
                <a:path w="196851" h="138505">
                  <a:moveTo>
                    <a:pt x="0" y="5154"/>
                  </a:moveTo>
                  <a:lnTo>
                    <a:pt x="0" y="5154"/>
                  </a:lnTo>
                  <a:lnTo>
                    <a:pt x="3371" y="8525"/>
                  </a:lnTo>
                  <a:lnTo>
                    <a:pt x="8839" y="20734"/>
                  </a:lnTo>
                  <a:lnTo>
                    <a:pt x="16301" y="58326"/>
                  </a:lnTo>
                  <a:lnTo>
                    <a:pt x="16626" y="98572"/>
                  </a:lnTo>
                  <a:lnTo>
                    <a:pt x="10104" y="127167"/>
                  </a:lnTo>
                  <a:lnTo>
                    <a:pt x="6137" y="133465"/>
                  </a:lnTo>
                  <a:lnTo>
                    <a:pt x="4091" y="135145"/>
                  </a:lnTo>
                  <a:lnTo>
                    <a:pt x="2727" y="134147"/>
                  </a:lnTo>
                  <a:lnTo>
                    <a:pt x="1212" y="127395"/>
                  </a:lnTo>
                  <a:lnTo>
                    <a:pt x="7067" y="89107"/>
                  </a:lnTo>
                  <a:lnTo>
                    <a:pt x="16675" y="56370"/>
                  </a:lnTo>
                  <a:lnTo>
                    <a:pt x="27167" y="37088"/>
                  </a:lnTo>
                  <a:lnTo>
                    <a:pt x="38885" y="23816"/>
                  </a:lnTo>
                  <a:lnTo>
                    <a:pt x="44974" y="21122"/>
                  </a:lnTo>
                  <a:lnTo>
                    <a:pt x="51149" y="20739"/>
                  </a:lnTo>
                  <a:lnTo>
                    <a:pt x="57383" y="21893"/>
                  </a:lnTo>
                  <a:lnTo>
                    <a:pt x="69953" y="30703"/>
                  </a:lnTo>
                  <a:lnTo>
                    <a:pt x="81184" y="44026"/>
                  </a:lnTo>
                  <a:lnTo>
                    <a:pt x="90768" y="66687"/>
                  </a:lnTo>
                  <a:lnTo>
                    <a:pt x="93218" y="85710"/>
                  </a:lnTo>
                  <a:lnTo>
                    <a:pt x="91289" y="93403"/>
                  </a:lnTo>
                  <a:lnTo>
                    <a:pt x="90493" y="95031"/>
                  </a:lnTo>
                  <a:lnTo>
                    <a:pt x="89962" y="95411"/>
                  </a:lnTo>
                  <a:lnTo>
                    <a:pt x="89608" y="94959"/>
                  </a:lnTo>
                  <a:lnTo>
                    <a:pt x="101171" y="55409"/>
                  </a:lnTo>
                  <a:lnTo>
                    <a:pt x="118161" y="20986"/>
                  </a:lnTo>
                  <a:lnTo>
                    <a:pt x="131773" y="6546"/>
                  </a:lnTo>
                  <a:lnTo>
                    <a:pt x="137944" y="2554"/>
                  </a:lnTo>
                  <a:lnTo>
                    <a:pt x="148562" y="0"/>
                  </a:lnTo>
                  <a:lnTo>
                    <a:pt x="153369" y="1718"/>
                  </a:lnTo>
                  <a:lnTo>
                    <a:pt x="162473" y="9271"/>
                  </a:lnTo>
                  <a:lnTo>
                    <a:pt x="165579" y="27210"/>
                  </a:lnTo>
                  <a:lnTo>
                    <a:pt x="168565" y="72226"/>
                  </a:lnTo>
                  <a:lnTo>
                    <a:pt x="173966" y="101071"/>
                  </a:lnTo>
                  <a:lnTo>
                    <a:pt x="196850" y="138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44">
              <a:extLst>
                <a:ext uri="{FF2B5EF4-FFF2-40B4-BE49-F238E27FC236}">
                  <a16:creationId xmlns:a16="http://schemas.microsoft.com/office/drawing/2014/main" xmlns="" id="{F95FBB9D-600C-4E92-BB1C-906DD574DBC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24500" y="4419600"/>
              <a:ext cx="107951" cy="160305"/>
            </a:xfrm>
            <a:custGeom>
              <a:avLst/>
              <a:gdLst/>
              <a:ahLst/>
              <a:cxnLst/>
              <a:rect l="0" t="0" r="0" b="0"/>
              <a:pathLst>
                <a:path w="107951" h="160305">
                  <a:moveTo>
                    <a:pt x="0" y="38100"/>
                  </a:moveTo>
                  <a:lnTo>
                    <a:pt x="0" y="38100"/>
                  </a:lnTo>
                  <a:lnTo>
                    <a:pt x="8788" y="24285"/>
                  </a:lnTo>
                  <a:lnTo>
                    <a:pt x="12209" y="20423"/>
                  </a:lnTo>
                  <a:lnTo>
                    <a:pt x="23536" y="16132"/>
                  </a:lnTo>
                  <a:lnTo>
                    <a:pt x="30507" y="14988"/>
                  </a:lnTo>
                  <a:lnTo>
                    <a:pt x="37271" y="16342"/>
                  </a:lnTo>
                  <a:lnTo>
                    <a:pt x="50432" y="23491"/>
                  </a:lnTo>
                  <a:lnTo>
                    <a:pt x="61455" y="37487"/>
                  </a:lnTo>
                  <a:lnTo>
                    <a:pt x="69647" y="56172"/>
                  </a:lnTo>
                  <a:lnTo>
                    <a:pt x="73287" y="78587"/>
                  </a:lnTo>
                  <a:lnTo>
                    <a:pt x="68595" y="118378"/>
                  </a:lnTo>
                  <a:lnTo>
                    <a:pt x="61638" y="147964"/>
                  </a:lnTo>
                  <a:lnTo>
                    <a:pt x="58731" y="153676"/>
                  </a:lnTo>
                  <a:lnTo>
                    <a:pt x="55382" y="157484"/>
                  </a:lnTo>
                  <a:lnTo>
                    <a:pt x="51738" y="160022"/>
                  </a:lnTo>
                  <a:lnTo>
                    <a:pt x="49309" y="160304"/>
                  </a:lnTo>
                  <a:lnTo>
                    <a:pt x="47688" y="159080"/>
                  </a:lnTo>
                  <a:lnTo>
                    <a:pt x="46609" y="156853"/>
                  </a:lnTo>
                  <a:lnTo>
                    <a:pt x="45089" y="136865"/>
                  </a:lnTo>
                  <a:lnTo>
                    <a:pt x="51382" y="101857"/>
                  </a:lnTo>
                  <a:lnTo>
                    <a:pt x="72296" y="60205"/>
                  </a:lnTo>
                  <a:lnTo>
                    <a:pt x="98712" y="1555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5">
              <a:extLst>
                <a:ext uri="{FF2B5EF4-FFF2-40B4-BE49-F238E27FC236}">
                  <a16:creationId xmlns:a16="http://schemas.microsoft.com/office/drawing/2014/main" xmlns="" id="{F093157B-251C-4026-8825-061CF80134A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91428" y="4446560"/>
              <a:ext cx="82273" cy="128173"/>
            </a:xfrm>
            <a:custGeom>
              <a:avLst/>
              <a:gdLst/>
              <a:ahLst/>
              <a:cxnLst/>
              <a:rect l="0" t="0" r="0" b="0"/>
              <a:pathLst>
                <a:path w="82273" h="128173">
                  <a:moveTo>
                    <a:pt x="82272" y="30190"/>
                  </a:moveTo>
                  <a:lnTo>
                    <a:pt x="82272" y="30190"/>
                  </a:lnTo>
                  <a:lnTo>
                    <a:pt x="73483" y="16375"/>
                  </a:lnTo>
                  <a:lnTo>
                    <a:pt x="62499" y="6341"/>
                  </a:lnTo>
                  <a:lnTo>
                    <a:pt x="54434" y="1951"/>
                  </a:lnTo>
                  <a:lnTo>
                    <a:pt x="46146" y="0"/>
                  </a:lnTo>
                  <a:lnTo>
                    <a:pt x="35877" y="4778"/>
                  </a:lnTo>
                  <a:lnTo>
                    <a:pt x="30175" y="9015"/>
                  </a:lnTo>
                  <a:lnTo>
                    <a:pt x="12038" y="35205"/>
                  </a:lnTo>
                  <a:lnTo>
                    <a:pt x="0" y="66405"/>
                  </a:lnTo>
                  <a:lnTo>
                    <a:pt x="1962" y="87443"/>
                  </a:lnTo>
                  <a:lnTo>
                    <a:pt x="5449" y="97992"/>
                  </a:lnTo>
                  <a:lnTo>
                    <a:pt x="16849" y="113476"/>
                  </a:lnTo>
                  <a:lnTo>
                    <a:pt x="31323" y="123650"/>
                  </a:lnTo>
                  <a:lnTo>
                    <a:pt x="47163" y="128172"/>
                  </a:lnTo>
                  <a:lnTo>
                    <a:pt x="61730" y="126419"/>
                  </a:lnTo>
                  <a:lnTo>
                    <a:pt x="68577" y="123976"/>
                  </a:lnTo>
                  <a:lnTo>
                    <a:pt x="73142" y="119525"/>
                  </a:lnTo>
                  <a:lnTo>
                    <a:pt x="78214" y="107054"/>
                  </a:lnTo>
                  <a:lnTo>
                    <a:pt x="81070" y="80795"/>
                  </a:lnTo>
                  <a:lnTo>
                    <a:pt x="71232" y="34984"/>
                  </a:lnTo>
                  <a:lnTo>
                    <a:pt x="69572" y="2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6">
              <a:extLst>
                <a:ext uri="{FF2B5EF4-FFF2-40B4-BE49-F238E27FC236}">
                  <a16:creationId xmlns:a16="http://schemas.microsoft.com/office/drawing/2014/main" xmlns="" id="{B2724E7F-16E1-47E6-A9EC-EB134725032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99050" y="4300171"/>
              <a:ext cx="222251" cy="335689"/>
            </a:xfrm>
            <a:custGeom>
              <a:avLst/>
              <a:gdLst/>
              <a:ahLst/>
              <a:cxnLst/>
              <a:rect l="0" t="0" r="0" b="0"/>
              <a:pathLst>
                <a:path w="222251" h="335689">
                  <a:moveTo>
                    <a:pt x="0" y="100379"/>
                  </a:moveTo>
                  <a:lnTo>
                    <a:pt x="0" y="100379"/>
                  </a:lnTo>
                  <a:lnTo>
                    <a:pt x="3371" y="100379"/>
                  </a:lnTo>
                  <a:lnTo>
                    <a:pt x="6907" y="107905"/>
                  </a:lnTo>
                  <a:lnTo>
                    <a:pt x="10126" y="122068"/>
                  </a:lnTo>
                  <a:lnTo>
                    <a:pt x="12192" y="167536"/>
                  </a:lnTo>
                  <a:lnTo>
                    <a:pt x="12549" y="213175"/>
                  </a:lnTo>
                  <a:lnTo>
                    <a:pt x="12633" y="247172"/>
                  </a:lnTo>
                  <a:lnTo>
                    <a:pt x="11974" y="291961"/>
                  </a:lnTo>
                  <a:lnTo>
                    <a:pt x="7229" y="332432"/>
                  </a:lnTo>
                  <a:lnTo>
                    <a:pt x="6231" y="334808"/>
                  </a:lnTo>
                  <a:lnTo>
                    <a:pt x="4859" y="335688"/>
                  </a:lnTo>
                  <a:lnTo>
                    <a:pt x="3240" y="335568"/>
                  </a:lnTo>
                  <a:lnTo>
                    <a:pt x="1440" y="327909"/>
                  </a:lnTo>
                  <a:lnTo>
                    <a:pt x="284" y="286513"/>
                  </a:lnTo>
                  <a:lnTo>
                    <a:pt x="2008" y="252485"/>
                  </a:lnTo>
                  <a:lnTo>
                    <a:pt x="5126" y="211726"/>
                  </a:lnTo>
                  <a:lnTo>
                    <a:pt x="6945" y="188016"/>
                  </a:lnTo>
                  <a:lnTo>
                    <a:pt x="8863" y="163037"/>
                  </a:lnTo>
                  <a:lnTo>
                    <a:pt x="14758" y="118349"/>
                  </a:lnTo>
                  <a:lnTo>
                    <a:pt x="22081" y="80144"/>
                  </a:lnTo>
                  <a:lnTo>
                    <a:pt x="33432" y="40918"/>
                  </a:lnTo>
                  <a:lnTo>
                    <a:pt x="39083" y="25504"/>
                  </a:lnTo>
                  <a:lnTo>
                    <a:pt x="42283" y="21535"/>
                  </a:lnTo>
                  <a:lnTo>
                    <a:pt x="45827" y="19594"/>
                  </a:lnTo>
                  <a:lnTo>
                    <a:pt x="49601" y="19005"/>
                  </a:lnTo>
                  <a:lnTo>
                    <a:pt x="61321" y="27759"/>
                  </a:lnTo>
                  <a:lnTo>
                    <a:pt x="75232" y="45525"/>
                  </a:lnTo>
                  <a:lnTo>
                    <a:pt x="95669" y="88673"/>
                  </a:lnTo>
                  <a:lnTo>
                    <a:pt x="111194" y="125750"/>
                  </a:lnTo>
                  <a:lnTo>
                    <a:pt x="125619" y="163866"/>
                  </a:lnTo>
                  <a:lnTo>
                    <a:pt x="138381" y="201268"/>
                  </a:lnTo>
                  <a:lnTo>
                    <a:pt x="148756" y="236706"/>
                  </a:lnTo>
                  <a:lnTo>
                    <a:pt x="164342" y="284163"/>
                  </a:lnTo>
                  <a:lnTo>
                    <a:pt x="166711" y="288518"/>
                  </a:lnTo>
                  <a:lnTo>
                    <a:pt x="169702" y="288600"/>
                  </a:lnTo>
                  <a:lnTo>
                    <a:pt x="176788" y="281164"/>
                  </a:lnTo>
                  <a:lnTo>
                    <a:pt x="188711" y="257740"/>
                  </a:lnTo>
                  <a:lnTo>
                    <a:pt x="197809" y="218344"/>
                  </a:lnTo>
                  <a:lnTo>
                    <a:pt x="204567" y="183382"/>
                  </a:lnTo>
                  <a:lnTo>
                    <a:pt x="211568" y="142914"/>
                  </a:lnTo>
                  <a:lnTo>
                    <a:pt x="217032" y="96705"/>
                  </a:lnTo>
                  <a:lnTo>
                    <a:pt x="219931" y="55472"/>
                  </a:lnTo>
                  <a:lnTo>
                    <a:pt x="221562" y="13695"/>
                  </a:lnTo>
                  <a:lnTo>
                    <a:pt x="222115" y="0"/>
                  </a:lnTo>
                  <a:lnTo>
                    <a:pt x="222250" y="1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8">
            <a:extLst>
              <a:ext uri="{FF2B5EF4-FFF2-40B4-BE49-F238E27FC236}">
                <a16:creationId xmlns:a16="http://schemas.microsoft.com/office/drawing/2014/main" xmlns="" id="{0FB0B811-560A-4E8D-9518-EA63A31D98C3}"/>
              </a:ext>
            </a:extLst>
          </p:cNvPr>
          <p:cNvGrpSpPr/>
          <p:nvPr/>
        </p:nvGrpSpPr>
        <p:grpSpPr>
          <a:xfrm>
            <a:off x="6461928" y="4212281"/>
            <a:ext cx="567523" cy="456683"/>
            <a:chOff x="6461928" y="4212281"/>
            <a:chExt cx="567523" cy="456683"/>
          </a:xfrm>
        </p:grpSpPr>
        <p:sp>
          <p:nvSpPr>
            <p:cNvPr id="136" name="SMARTInkShape-347">
              <a:extLst>
                <a:ext uri="{FF2B5EF4-FFF2-40B4-BE49-F238E27FC236}">
                  <a16:creationId xmlns:a16="http://schemas.microsoft.com/office/drawing/2014/main" xmlns="" id="{C226142F-0BE8-4EDD-BA57-54044C5529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04050" y="45466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0205" y="2026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8">
              <a:extLst>
                <a:ext uri="{FF2B5EF4-FFF2-40B4-BE49-F238E27FC236}">
                  <a16:creationId xmlns:a16="http://schemas.microsoft.com/office/drawing/2014/main" xmlns="" id="{E691A295-F66C-4412-A34C-153508A9995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02450" y="4471283"/>
              <a:ext cx="33763" cy="91165"/>
            </a:xfrm>
            <a:custGeom>
              <a:avLst/>
              <a:gdLst/>
              <a:ahLst/>
              <a:cxnLst/>
              <a:rect l="0" t="0" r="0" b="0"/>
              <a:pathLst>
                <a:path w="33763" h="91165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3861" y="20242"/>
                  </a:lnTo>
                  <a:lnTo>
                    <a:pt x="339" y="65288"/>
                  </a:lnTo>
                  <a:lnTo>
                    <a:pt x="101" y="83556"/>
                  </a:lnTo>
                  <a:lnTo>
                    <a:pt x="2184" y="87160"/>
                  </a:lnTo>
                  <a:lnTo>
                    <a:pt x="5689" y="89562"/>
                  </a:lnTo>
                  <a:lnTo>
                    <a:pt x="10142" y="91164"/>
                  </a:lnTo>
                  <a:lnTo>
                    <a:pt x="14522" y="90820"/>
                  </a:lnTo>
                  <a:lnTo>
                    <a:pt x="23152" y="86676"/>
                  </a:lnTo>
                  <a:lnTo>
                    <a:pt x="29811" y="78249"/>
                  </a:lnTo>
                  <a:lnTo>
                    <a:pt x="32573" y="73038"/>
                  </a:lnTo>
                  <a:lnTo>
                    <a:pt x="33762" y="59723"/>
                  </a:lnTo>
                  <a:lnTo>
                    <a:pt x="31234" y="45103"/>
                  </a:lnTo>
                  <a:lnTo>
                    <a:pt x="25405" y="31550"/>
                  </a:lnTo>
                  <a:lnTo>
                    <a:pt x="18111" y="22233"/>
                  </a:lnTo>
                  <a:lnTo>
                    <a:pt x="14191" y="18761"/>
                  </a:lnTo>
                  <a:lnTo>
                    <a:pt x="10871" y="17152"/>
                  </a:lnTo>
                  <a:lnTo>
                    <a:pt x="7954" y="16785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9">
              <a:extLst>
                <a:ext uri="{FF2B5EF4-FFF2-40B4-BE49-F238E27FC236}">
                  <a16:creationId xmlns:a16="http://schemas.microsoft.com/office/drawing/2014/main" xmlns="" id="{378FCC80-026A-4329-813B-13A0DDFC0CE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76632" y="4290851"/>
              <a:ext cx="135585" cy="378113"/>
            </a:xfrm>
            <a:custGeom>
              <a:avLst/>
              <a:gdLst/>
              <a:ahLst/>
              <a:cxnLst/>
              <a:rect l="0" t="0" r="0" b="0"/>
              <a:pathLst>
                <a:path w="135585" h="378113">
                  <a:moveTo>
                    <a:pt x="16268" y="128749"/>
                  </a:moveTo>
                  <a:lnTo>
                    <a:pt x="16268" y="128749"/>
                  </a:lnTo>
                  <a:lnTo>
                    <a:pt x="12897" y="128749"/>
                  </a:lnTo>
                  <a:lnTo>
                    <a:pt x="4058" y="138862"/>
                  </a:lnTo>
                  <a:lnTo>
                    <a:pt x="258" y="151353"/>
                  </a:lnTo>
                  <a:lnTo>
                    <a:pt x="0" y="179897"/>
                  </a:lnTo>
                  <a:lnTo>
                    <a:pt x="4392" y="219633"/>
                  </a:lnTo>
                  <a:lnTo>
                    <a:pt x="10162" y="264569"/>
                  </a:lnTo>
                  <a:lnTo>
                    <a:pt x="12577" y="311749"/>
                  </a:lnTo>
                  <a:lnTo>
                    <a:pt x="10706" y="351364"/>
                  </a:lnTo>
                  <a:lnTo>
                    <a:pt x="9562" y="368800"/>
                  </a:lnTo>
                  <a:lnTo>
                    <a:pt x="6703" y="376549"/>
                  </a:lnTo>
                  <a:lnTo>
                    <a:pt x="5658" y="377910"/>
                  </a:lnTo>
                  <a:lnTo>
                    <a:pt x="4961" y="378112"/>
                  </a:lnTo>
                  <a:lnTo>
                    <a:pt x="4497" y="377541"/>
                  </a:lnTo>
                  <a:lnTo>
                    <a:pt x="5572" y="338249"/>
                  </a:lnTo>
                  <a:lnTo>
                    <a:pt x="8692" y="308643"/>
                  </a:lnTo>
                  <a:lnTo>
                    <a:pt x="12430" y="267263"/>
                  </a:lnTo>
                  <a:lnTo>
                    <a:pt x="15121" y="242258"/>
                  </a:lnTo>
                  <a:lnTo>
                    <a:pt x="18325" y="215005"/>
                  </a:lnTo>
                  <a:lnTo>
                    <a:pt x="21873" y="186253"/>
                  </a:lnTo>
                  <a:lnTo>
                    <a:pt x="24943" y="157913"/>
                  </a:lnTo>
                  <a:lnTo>
                    <a:pt x="27696" y="129847"/>
                  </a:lnTo>
                  <a:lnTo>
                    <a:pt x="30237" y="101964"/>
                  </a:lnTo>
                  <a:lnTo>
                    <a:pt x="36823" y="59695"/>
                  </a:lnTo>
                  <a:lnTo>
                    <a:pt x="46582" y="19623"/>
                  </a:lnTo>
                  <a:lnTo>
                    <a:pt x="51613" y="6165"/>
                  </a:lnTo>
                  <a:lnTo>
                    <a:pt x="56200" y="184"/>
                  </a:lnTo>
                  <a:lnTo>
                    <a:pt x="58412" y="0"/>
                  </a:lnTo>
                  <a:lnTo>
                    <a:pt x="60592" y="1289"/>
                  </a:lnTo>
                  <a:lnTo>
                    <a:pt x="62750" y="3559"/>
                  </a:lnTo>
                  <a:lnTo>
                    <a:pt x="69159" y="23609"/>
                  </a:lnTo>
                  <a:lnTo>
                    <a:pt x="68212" y="66353"/>
                  </a:lnTo>
                  <a:lnTo>
                    <a:pt x="68818" y="97404"/>
                  </a:lnTo>
                  <a:lnTo>
                    <a:pt x="76602" y="119226"/>
                  </a:lnTo>
                  <a:lnTo>
                    <a:pt x="87792" y="135517"/>
                  </a:lnTo>
                  <a:lnTo>
                    <a:pt x="109924" y="158151"/>
                  </a:lnTo>
                  <a:lnTo>
                    <a:pt x="116925" y="162512"/>
                  </a:lnTo>
                  <a:lnTo>
                    <a:pt x="122858" y="170566"/>
                  </a:lnTo>
                  <a:lnTo>
                    <a:pt x="133917" y="198383"/>
                  </a:lnTo>
                  <a:lnTo>
                    <a:pt x="135584" y="208145"/>
                  </a:lnTo>
                  <a:lnTo>
                    <a:pt x="133152" y="224946"/>
                  </a:lnTo>
                  <a:lnTo>
                    <a:pt x="122309" y="237120"/>
                  </a:lnTo>
                  <a:lnTo>
                    <a:pt x="100087" y="252069"/>
                  </a:lnTo>
                  <a:lnTo>
                    <a:pt x="91354" y="254659"/>
                  </a:lnTo>
                  <a:lnTo>
                    <a:pt x="84682" y="251502"/>
                  </a:lnTo>
                  <a:lnTo>
                    <a:pt x="80928" y="248684"/>
                  </a:lnTo>
                  <a:lnTo>
                    <a:pt x="79835" y="245394"/>
                  </a:lnTo>
                  <a:lnTo>
                    <a:pt x="80518" y="241790"/>
                  </a:lnTo>
                  <a:lnTo>
                    <a:pt x="84334" y="235434"/>
                  </a:lnTo>
                  <a:lnTo>
                    <a:pt x="92468" y="230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0">
              <a:extLst>
                <a:ext uri="{FF2B5EF4-FFF2-40B4-BE49-F238E27FC236}">
                  <a16:creationId xmlns:a16="http://schemas.microsoft.com/office/drawing/2014/main" xmlns="" id="{1FE04442-E26B-4FF2-A35D-3377A16BCA7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61928" y="4212281"/>
              <a:ext cx="107343" cy="391470"/>
            </a:xfrm>
            <a:custGeom>
              <a:avLst/>
              <a:gdLst/>
              <a:ahLst/>
              <a:cxnLst/>
              <a:rect l="0" t="0" r="0" b="0"/>
              <a:pathLst>
                <a:path w="107343" h="391470">
                  <a:moveTo>
                    <a:pt x="103972" y="23169"/>
                  </a:moveTo>
                  <a:lnTo>
                    <a:pt x="103972" y="23169"/>
                  </a:lnTo>
                  <a:lnTo>
                    <a:pt x="107342" y="16427"/>
                  </a:lnTo>
                  <a:lnTo>
                    <a:pt x="107116" y="9354"/>
                  </a:lnTo>
                  <a:lnTo>
                    <a:pt x="106068" y="5492"/>
                  </a:lnTo>
                  <a:lnTo>
                    <a:pt x="104663" y="2918"/>
                  </a:lnTo>
                  <a:lnTo>
                    <a:pt x="103022" y="1201"/>
                  </a:lnTo>
                  <a:lnTo>
                    <a:pt x="101222" y="57"/>
                  </a:lnTo>
                  <a:lnTo>
                    <a:pt x="98611" y="0"/>
                  </a:lnTo>
                  <a:lnTo>
                    <a:pt x="91946" y="1818"/>
                  </a:lnTo>
                  <a:lnTo>
                    <a:pt x="73520" y="16921"/>
                  </a:lnTo>
                  <a:lnTo>
                    <a:pt x="50185" y="49383"/>
                  </a:lnTo>
                  <a:lnTo>
                    <a:pt x="35617" y="81857"/>
                  </a:lnTo>
                  <a:lnTo>
                    <a:pt x="22086" y="120513"/>
                  </a:lnTo>
                  <a:lnTo>
                    <a:pt x="9017" y="163565"/>
                  </a:lnTo>
                  <a:lnTo>
                    <a:pt x="1797" y="206688"/>
                  </a:lnTo>
                  <a:lnTo>
                    <a:pt x="0" y="247961"/>
                  </a:lnTo>
                  <a:lnTo>
                    <a:pt x="3904" y="285119"/>
                  </a:lnTo>
                  <a:lnTo>
                    <a:pt x="14036" y="327659"/>
                  </a:lnTo>
                  <a:lnTo>
                    <a:pt x="27547" y="349468"/>
                  </a:lnTo>
                  <a:lnTo>
                    <a:pt x="53105" y="373850"/>
                  </a:lnTo>
                  <a:lnTo>
                    <a:pt x="78572" y="391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9">
            <a:extLst>
              <a:ext uri="{FF2B5EF4-FFF2-40B4-BE49-F238E27FC236}">
                <a16:creationId xmlns:a16="http://schemas.microsoft.com/office/drawing/2014/main" xmlns="" id="{C123A8B4-CE75-4FA6-8511-4DCAF7A244F2}"/>
              </a:ext>
            </a:extLst>
          </p:cNvPr>
          <p:cNvGrpSpPr/>
          <p:nvPr/>
        </p:nvGrpSpPr>
        <p:grpSpPr>
          <a:xfrm>
            <a:off x="7334238" y="4202664"/>
            <a:ext cx="521534" cy="407437"/>
            <a:chOff x="7334238" y="4202664"/>
            <a:chExt cx="521534" cy="407437"/>
          </a:xfrm>
        </p:grpSpPr>
        <p:sp>
          <p:nvSpPr>
            <p:cNvPr id="141" name="SMARTInkShape-351">
              <a:extLst>
                <a:ext uri="{FF2B5EF4-FFF2-40B4-BE49-F238E27FC236}">
                  <a16:creationId xmlns:a16="http://schemas.microsoft.com/office/drawing/2014/main" xmlns="" id="{43EF1104-99DE-4B24-8219-FB4DB7D6F60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670800" y="4202664"/>
              <a:ext cx="184972" cy="407437"/>
            </a:xfrm>
            <a:custGeom>
              <a:avLst/>
              <a:gdLst/>
              <a:ahLst/>
              <a:cxnLst/>
              <a:rect l="0" t="0" r="0" b="0"/>
              <a:pathLst>
                <a:path w="184972" h="407437">
                  <a:moveTo>
                    <a:pt x="152400" y="20086"/>
                  </a:moveTo>
                  <a:lnTo>
                    <a:pt x="152400" y="20086"/>
                  </a:lnTo>
                  <a:lnTo>
                    <a:pt x="145658" y="13344"/>
                  </a:lnTo>
                  <a:lnTo>
                    <a:pt x="142349" y="6271"/>
                  </a:lnTo>
                  <a:lnTo>
                    <a:pt x="140877" y="540"/>
                  </a:lnTo>
                  <a:lnTo>
                    <a:pt x="140484" y="0"/>
                  </a:lnTo>
                  <a:lnTo>
                    <a:pt x="140223" y="346"/>
                  </a:lnTo>
                  <a:lnTo>
                    <a:pt x="155718" y="14566"/>
                  </a:lnTo>
                  <a:lnTo>
                    <a:pt x="169632" y="35507"/>
                  </a:lnTo>
                  <a:lnTo>
                    <a:pt x="179579" y="66921"/>
                  </a:lnTo>
                  <a:lnTo>
                    <a:pt x="184940" y="105813"/>
                  </a:lnTo>
                  <a:lnTo>
                    <a:pt x="184971" y="151320"/>
                  </a:lnTo>
                  <a:lnTo>
                    <a:pt x="182581" y="175308"/>
                  </a:lnTo>
                  <a:lnTo>
                    <a:pt x="178870" y="199767"/>
                  </a:lnTo>
                  <a:lnTo>
                    <a:pt x="174280" y="224540"/>
                  </a:lnTo>
                  <a:lnTo>
                    <a:pt x="157891" y="270880"/>
                  </a:lnTo>
                  <a:lnTo>
                    <a:pt x="132968" y="313583"/>
                  </a:lnTo>
                  <a:lnTo>
                    <a:pt x="96021" y="351377"/>
                  </a:lnTo>
                  <a:lnTo>
                    <a:pt x="57493" y="377582"/>
                  </a:lnTo>
                  <a:lnTo>
                    <a:pt x="0" y="40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2">
              <a:extLst>
                <a:ext uri="{FF2B5EF4-FFF2-40B4-BE49-F238E27FC236}">
                  <a16:creationId xmlns:a16="http://schemas.microsoft.com/office/drawing/2014/main" xmlns="" id="{5C65B5A6-9890-4A6F-A505-AF68B87BCC5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645400" y="4251390"/>
              <a:ext cx="82551" cy="103673"/>
            </a:xfrm>
            <a:custGeom>
              <a:avLst/>
              <a:gdLst/>
              <a:ahLst/>
              <a:cxnLst/>
              <a:rect l="0" t="0" r="0" b="0"/>
              <a:pathLst>
                <a:path w="82551" h="103673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6742" y="0"/>
                  </a:lnTo>
                  <a:lnTo>
                    <a:pt x="10844" y="331"/>
                  </a:lnTo>
                  <a:lnTo>
                    <a:pt x="21048" y="4462"/>
                  </a:lnTo>
                  <a:lnTo>
                    <a:pt x="35321" y="14721"/>
                  </a:lnTo>
                  <a:lnTo>
                    <a:pt x="40393" y="26380"/>
                  </a:lnTo>
                  <a:lnTo>
                    <a:pt x="41745" y="33440"/>
                  </a:lnTo>
                  <a:lnTo>
                    <a:pt x="37603" y="48810"/>
                  </a:lnTo>
                  <a:lnTo>
                    <a:pt x="10694" y="92975"/>
                  </a:lnTo>
                  <a:lnTo>
                    <a:pt x="10657" y="96181"/>
                  </a:lnTo>
                  <a:lnTo>
                    <a:pt x="11338" y="99024"/>
                  </a:lnTo>
                  <a:lnTo>
                    <a:pt x="13203" y="100919"/>
                  </a:lnTo>
                  <a:lnTo>
                    <a:pt x="19039" y="103025"/>
                  </a:lnTo>
                  <a:lnTo>
                    <a:pt x="48785" y="103672"/>
                  </a:lnTo>
                  <a:lnTo>
                    <a:pt x="82550" y="98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3">
              <a:extLst>
                <a:ext uri="{FF2B5EF4-FFF2-40B4-BE49-F238E27FC236}">
                  <a16:creationId xmlns:a16="http://schemas.microsoft.com/office/drawing/2014/main" xmlns="" id="{023C4291-A472-4B1C-9ADE-7C9721ED210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02672" y="4396082"/>
              <a:ext cx="117329" cy="131423"/>
            </a:xfrm>
            <a:custGeom>
              <a:avLst/>
              <a:gdLst/>
              <a:ahLst/>
              <a:cxnLst/>
              <a:rect l="0" t="0" r="0" b="0"/>
              <a:pathLst>
                <a:path w="117329" h="131423">
                  <a:moveTo>
                    <a:pt x="22078" y="61618"/>
                  </a:moveTo>
                  <a:lnTo>
                    <a:pt x="22078" y="61618"/>
                  </a:lnTo>
                  <a:lnTo>
                    <a:pt x="58020" y="31764"/>
                  </a:lnTo>
                  <a:lnTo>
                    <a:pt x="62747" y="21538"/>
                  </a:lnTo>
                  <a:lnTo>
                    <a:pt x="64142" y="11349"/>
                  </a:lnTo>
                  <a:lnTo>
                    <a:pt x="62410" y="4468"/>
                  </a:lnTo>
                  <a:lnTo>
                    <a:pt x="59549" y="2352"/>
                  </a:lnTo>
                  <a:lnTo>
                    <a:pt x="50726" y="0"/>
                  </a:lnTo>
                  <a:lnTo>
                    <a:pt x="35986" y="6480"/>
                  </a:lnTo>
                  <a:lnTo>
                    <a:pt x="19792" y="19473"/>
                  </a:lnTo>
                  <a:lnTo>
                    <a:pt x="7891" y="37007"/>
                  </a:lnTo>
                  <a:lnTo>
                    <a:pt x="0" y="70083"/>
                  </a:lnTo>
                  <a:lnTo>
                    <a:pt x="1917" y="90545"/>
                  </a:lnTo>
                  <a:lnTo>
                    <a:pt x="8179" y="107635"/>
                  </a:lnTo>
                  <a:lnTo>
                    <a:pt x="18017" y="119935"/>
                  </a:lnTo>
                  <a:lnTo>
                    <a:pt x="33208" y="128224"/>
                  </a:lnTo>
                  <a:lnTo>
                    <a:pt x="42198" y="131422"/>
                  </a:lnTo>
                  <a:lnTo>
                    <a:pt x="63475" y="131212"/>
                  </a:lnTo>
                  <a:lnTo>
                    <a:pt x="93611" y="123160"/>
                  </a:lnTo>
                  <a:lnTo>
                    <a:pt x="117328" y="11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4">
              <a:extLst>
                <a:ext uri="{FF2B5EF4-FFF2-40B4-BE49-F238E27FC236}">
                  <a16:creationId xmlns:a16="http://schemas.microsoft.com/office/drawing/2014/main" xmlns="" id="{732FB292-93B4-4097-AB88-DEB09698ACC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334238" y="4354367"/>
              <a:ext cx="111792" cy="207471"/>
            </a:xfrm>
            <a:custGeom>
              <a:avLst/>
              <a:gdLst/>
              <a:ahLst/>
              <a:cxnLst/>
              <a:rect l="0" t="0" r="0" b="0"/>
              <a:pathLst>
                <a:path w="111792" h="207471">
                  <a:moveTo>
                    <a:pt x="101612" y="39833"/>
                  </a:moveTo>
                  <a:lnTo>
                    <a:pt x="101612" y="39833"/>
                  </a:lnTo>
                  <a:lnTo>
                    <a:pt x="92773" y="16689"/>
                  </a:lnTo>
                  <a:lnTo>
                    <a:pt x="86865" y="10026"/>
                  </a:lnTo>
                  <a:lnTo>
                    <a:pt x="78124" y="4713"/>
                  </a:lnTo>
                  <a:lnTo>
                    <a:pt x="64831" y="0"/>
                  </a:lnTo>
                  <a:lnTo>
                    <a:pt x="49518" y="1198"/>
                  </a:lnTo>
                  <a:lnTo>
                    <a:pt x="20061" y="13465"/>
                  </a:lnTo>
                  <a:lnTo>
                    <a:pt x="3679" y="28727"/>
                  </a:lnTo>
                  <a:lnTo>
                    <a:pt x="1045" y="35251"/>
                  </a:lnTo>
                  <a:lnTo>
                    <a:pt x="0" y="50026"/>
                  </a:lnTo>
                  <a:lnTo>
                    <a:pt x="6750" y="74211"/>
                  </a:lnTo>
                  <a:lnTo>
                    <a:pt x="19469" y="88979"/>
                  </a:lnTo>
                  <a:lnTo>
                    <a:pt x="59751" y="115706"/>
                  </a:lnTo>
                  <a:lnTo>
                    <a:pt x="96922" y="146438"/>
                  </a:lnTo>
                  <a:lnTo>
                    <a:pt x="109170" y="162943"/>
                  </a:lnTo>
                  <a:lnTo>
                    <a:pt x="111590" y="169884"/>
                  </a:lnTo>
                  <a:lnTo>
                    <a:pt x="111791" y="175922"/>
                  </a:lnTo>
                  <a:lnTo>
                    <a:pt x="110515" y="181359"/>
                  </a:lnTo>
                  <a:lnTo>
                    <a:pt x="101571" y="193044"/>
                  </a:lnTo>
                  <a:lnTo>
                    <a:pt x="95234" y="199124"/>
                  </a:lnTo>
                  <a:lnTo>
                    <a:pt x="76905" y="205879"/>
                  </a:lnTo>
                  <a:lnTo>
                    <a:pt x="56059" y="207470"/>
                  </a:lnTo>
                  <a:lnTo>
                    <a:pt x="37386" y="203473"/>
                  </a:lnTo>
                  <a:lnTo>
                    <a:pt x="31984" y="199727"/>
                  </a:lnTo>
                  <a:lnTo>
                    <a:pt x="29087" y="195112"/>
                  </a:lnTo>
                  <a:lnTo>
                    <a:pt x="25412" y="179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0">
            <a:extLst>
              <a:ext uri="{FF2B5EF4-FFF2-40B4-BE49-F238E27FC236}">
                <a16:creationId xmlns:a16="http://schemas.microsoft.com/office/drawing/2014/main" xmlns="" id="{48C5957B-0CE9-41EF-A1F6-8623F7E617D2}"/>
              </a:ext>
            </a:extLst>
          </p:cNvPr>
          <p:cNvGrpSpPr/>
          <p:nvPr/>
        </p:nvGrpSpPr>
        <p:grpSpPr>
          <a:xfrm>
            <a:off x="3876680" y="5046027"/>
            <a:ext cx="314321" cy="649924"/>
            <a:chOff x="3876680" y="5046027"/>
            <a:chExt cx="314321" cy="649924"/>
          </a:xfrm>
        </p:grpSpPr>
        <p:sp>
          <p:nvSpPr>
            <p:cNvPr id="146" name="SMARTInkShape-355">
              <a:extLst>
                <a:ext uri="{FF2B5EF4-FFF2-40B4-BE49-F238E27FC236}">
                  <a16:creationId xmlns:a16="http://schemas.microsoft.com/office/drawing/2014/main" xmlns="" id="{F9A3A836-73AD-4C82-AECC-A1B2E59DCF8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949784" y="5046027"/>
              <a:ext cx="95167" cy="84774"/>
            </a:xfrm>
            <a:custGeom>
              <a:avLst/>
              <a:gdLst/>
              <a:ahLst/>
              <a:cxnLst/>
              <a:rect l="0" t="0" r="0" b="0"/>
              <a:pathLst>
                <a:path w="95167" h="84774">
                  <a:moveTo>
                    <a:pt x="12616" y="8573"/>
                  </a:moveTo>
                  <a:lnTo>
                    <a:pt x="12616" y="8573"/>
                  </a:lnTo>
                  <a:lnTo>
                    <a:pt x="9245" y="8573"/>
                  </a:lnTo>
                  <a:lnTo>
                    <a:pt x="8252" y="10690"/>
                  </a:lnTo>
                  <a:lnTo>
                    <a:pt x="1356" y="52194"/>
                  </a:lnTo>
                  <a:lnTo>
                    <a:pt x="0" y="76377"/>
                  </a:lnTo>
                  <a:lnTo>
                    <a:pt x="1343" y="57035"/>
                  </a:lnTo>
                  <a:lnTo>
                    <a:pt x="17595" y="13195"/>
                  </a:lnTo>
                  <a:lnTo>
                    <a:pt x="25647" y="3572"/>
                  </a:lnTo>
                  <a:lnTo>
                    <a:pt x="29770" y="1006"/>
                  </a:lnTo>
                  <a:lnTo>
                    <a:pt x="33929" y="0"/>
                  </a:lnTo>
                  <a:lnTo>
                    <a:pt x="42315" y="765"/>
                  </a:lnTo>
                  <a:lnTo>
                    <a:pt x="50745" y="5338"/>
                  </a:lnTo>
                  <a:lnTo>
                    <a:pt x="63425" y="17727"/>
                  </a:lnTo>
                  <a:lnTo>
                    <a:pt x="71181" y="29575"/>
                  </a:lnTo>
                  <a:lnTo>
                    <a:pt x="90110" y="73841"/>
                  </a:lnTo>
                  <a:lnTo>
                    <a:pt x="95166" y="84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6">
              <a:extLst>
                <a:ext uri="{FF2B5EF4-FFF2-40B4-BE49-F238E27FC236}">
                  <a16:creationId xmlns:a16="http://schemas.microsoft.com/office/drawing/2014/main" xmlns="" id="{3745A727-8C64-4B75-BA58-F6A3FC4BAAB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84650" y="54673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1986" y="42633"/>
                  </a:lnTo>
                  <a:lnTo>
                    <a:pt x="261" y="8670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7">
              <a:extLst>
                <a:ext uri="{FF2B5EF4-FFF2-40B4-BE49-F238E27FC236}">
                  <a16:creationId xmlns:a16="http://schemas.microsoft.com/office/drawing/2014/main" xmlns="" id="{430F6CC2-0D33-4A5B-85FE-922989E39E7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76680" y="5252406"/>
              <a:ext cx="208531" cy="443545"/>
            </a:xfrm>
            <a:custGeom>
              <a:avLst/>
              <a:gdLst/>
              <a:ahLst/>
              <a:cxnLst/>
              <a:rect l="0" t="0" r="0" b="0"/>
              <a:pathLst>
                <a:path w="208531" h="443545">
                  <a:moveTo>
                    <a:pt x="41270" y="443544"/>
                  </a:moveTo>
                  <a:lnTo>
                    <a:pt x="41270" y="443544"/>
                  </a:lnTo>
                  <a:lnTo>
                    <a:pt x="41270" y="431183"/>
                  </a:lnTo>
                  <a:lnTo>
                    <a:pt x="41270" y="443444"/>
                  </a:lnTo>
                  <a:lnTo>
                    <a:pt x="29336" y="403349"/>
                  </a:lnTo>
                  <a:lnTo>
                    <a:pt x="23972" y="370647"/>
                  </a:lnTo>
                  <a:lnTo>
                    <a:pt x="16884" y="325538"/>
                  </a:lnTo>
                  <a:lnTo>
                    <a:pt x="12313" y="297139"/>
                  </a:lnTo>
                  <a:lnTo>
                    <a:pt x="7148" y="265508"/>
                  </a:lnTo>
                  <a:lnTo>
                    <a:pt x="1589" y="231720"/>
                  </a:lnTo>
                  <a:lnTo>
                    <a:pt x="0" y="198611"/>
                  </a:lnTo>
                  <a:lnTo>
                    <a:pt x="1057" y="165956"/>
                  </a:lnTo>
                  <a:lnTo>
                    <a:pt x="3877" y="133602"/>
                  </a:lnTo>
                  <a:lnTo>
                    <a:pt x="7875" y="106388"/>
                  </a:lnTo>
                  <a:lnTo>
                    <a:pt x="17961" y="61098"/>
                  </a:lnTo>
                  <a:lnTo>
                    <a:pt x="35144" y="29681"/>
                  </a:lnTo>
                  <a:lnTo>
                    <a:pt x="55480" y="9133"/>
                  </a:lnTo>
                  <a:lnTo>
                    <a:pt x="73927" y="0"/>
                  </a:lnTo>
                  <a:lnTo>
                    <a:pt x="93414" y="1586"/>
                  </a:lnTo>
                  <a:lnTo>
                    <a:pt x="103549" y="4972"/>
                  </a:lnTo>
                  <a:lnTo>
                    <a:pt x="120455" y="21905"/>
                  </a:lnTo>
                  <a:lnTo>
                    <a:pt x="127926" y="33334"/>
                  </a:lnTo>
                  <a:lnTo>
                    <a:pt x="136229" y="64849"/>
                  </a:lnTo>
                  <a:lnTo>
                    <a:pt x="139212" y="100257"/>
                  </a:lnTo>
                  <a:lnTo>
                    <a:pt x="136220" y="146547"/>
                  </a:lnTo>
                  <a:lnTo>
                    <a:pt x="124806" y="186983"/>
                  </a:lnTo>
                  <a:lnTo>
                    <a:pt x="118919" y="199229"/>
                  </a:lnTo>
                  <a:lnTo>
                    <a:pt x="118436" y="199529"/>
                  </a:lnTo>
                  <a:lnTo>
                    <a:pt x="118114" y="199022"/>
                  </a:lnTo>
                  <a:lnTo>
                    <a:pt x="117899" y="197980"/>
                  </a:lnTo>
                  <a:lnTo>
                    <a:pt x="120968" y="189770"/>
                  </a:lnTo>
                  <a:lnTo>
                    <a:pt x="130079" y="184235"/>
                  </a:lnTo>
                  <a:lnTo>
                    <a:pt x="136459" y="181772"/>
                  </a:lnTo>
                  <a:lnTo>
                    <a:pt x="158600" y="186560"/>
                  </a:lnTo>
                  <a:lnTo>
                    <a:pt x="183022" y="197390"/>
                  </a:lnTo>
                  <a:lnTo>
                    <a:pt x="198580" y="209258"/>
                  </a:lnTo>
                  <a:lnTo>
                    <a:pt x="206435" y="221589"/>
                  </a:lnTo>
                  <a:lnTo>
                    <a:pt x="208530" y="227841"/>
                  </a:lnTo>
                  <a:lnTo>
                    <a:pt x="207095" y="242312"/>
                  </a:lnTo>
                  <a:lnTo>
                    <a:pt x="204737" y="250123"/>
                  </a:lnTo>
                  <a:lnTo>
                    <a:pt x="200342" y="256036"/>
                  </a:lnTo>
                  <a:lnTo>
                    <a:pt x="187934" y="264486"/>
                  </a:lnTo>
                  <a:lnTo>
                    <a:pt x="157677" y="274955"/>
                  </a:lnTo>
                  <a:lnTo>
                    <a:pt x="117470" y="27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1">
            <a:extLst>
              <a:ext uri="{FF2B5EF4-FFF2-40B4-BE49-F238E27FC236}">
                <a16:creationId xmlns:a16="http://schemas.microsoft.com/office/drawing/2014/main" xmlns="" id="{A45DD85F-03C7-4DF9-B672-089E7EE1162F}"/>
              </a:ext>
            </a:extLst>
          </p:cNvPr>
          <p:cNvGrpSpPr/>
          <p:nvPr/>
        </p:nvGrpSpPr>
        <p:grpSpPr>
          <a:xfrm>
            <a:off x="4474506" y="5284324"/>
            <a:ext cx="186395" cy="252151"/>
            <a:chOff x="4474506" y="5284324"/>
            <a:chExt cx="186395" cy="252151"/>
          </a:xfrm>
        </p:grpSpPr>
        <p:sp>
          <p:nvSpPr>
            <p:cNvPr id="150" name="SMARTInkShape-358">
              <a:extLst>
                <a:ext uri="{FF2B5EF4-FFF2-40B4-BE49-F238E27FC236}">
                  <a16:creationId xmlns:a16="http://schemas.microsoft.com/office/drawing/2014/main" xmlns="" id="{F825B403-2400-4E2A-B43A-C2EFDAB82B7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16517" y="5416550"/>
              <a:ext cx="144384" cy="119925"/>
            </a:xfrm>
            <a:custGeom>
              <a:avLst/>
              <a:gdLst/>
              <a:ahLst/>
              <a:cxnLst/>
              <a:rect l="0" t="0" r="0" b="0"/>
              <a:pathLst>
                <a:path w="144384" h="119925">
                  <a:moveTo>
                    <a:pt x="23733" y="114300"/>
                  </a:moveTo>
                  <a:lnTo>
                    <a:pt x="23733" y="114300"/>
                  </a:lnTo>
                  <a:lnTo>
                    <a:pt x="9935" y="104161"/>
                  </a:lnTo>
                  <a:lnTo>
                    <a:pt x="3960" y="96623"/>
                  </a:lnTo>
                  <a:lnTo>
                    <a:pt x="834" y="86689"/>
                  </a:lnTo>
                  <a:lnTo>
                    <a:pt x="0" y="81075"/>
                  </a:lnTo>
                  <a:lnTo>
                    <a:pt x="2837" y="71076"/>
                  </a:lnTo>
                  <a:lnTo>
                    <a:pt x="5569" y="66434"/>
                  </a:lnTo>
                  <a:lnTo>
                    <a:pt x="9507" y="63339"/>
                  </a:lnTo>
                  <a:lnTo>
                    <a:pt x="19527" y="59901"/>
                  </a:lnTo>
                  <a:lnTo>
                    <a:pt x="32917" y="62135"/>
                  </a:lnTo>
                  <a:lnTo>
                    <a:pt x="47570" y="68538"/>
                  </a:lnTo>
                  <a:lnTo>
                    <a:pt x="80677" y="95914"/>
                  </a:lnTo>
                  <a:lnTo>
                    <a:pt x="96103" y="117959"/>
                  </a:lnTo>
                  <a:lnTo>
                    <a:pt x="98791" y="119561"/>
                  </a:lnTo>
                  <a:lnTo>
                    <a:pt x="101288" y="119924"/>
                  </a:lnTo>
                  <a:lnTo>
                    <a:pt x="107826" y="114683"/>
                  </a:lnTo>
                  <a:lnTo>
                    <a:pt x="115435" y="103182"/>
                  </a:lnTo>
                  <a:lnTo>
                    <a:pt x="129937" y="61304"/>
                  </a:lnTo>
                  <a:lnTo>
                    <a:pt x="139805" y="19008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9">
              <a:extLst>
                <a:ext uri="{FF2B5EF4-FFF2-40B4-BE49-F238E27FC236}">
                  <a16:creationId xmlns:a16="http://schemas.microsoft.com/office/drawing/2014/main" xmlns="" id="{A526C9DB-3136-4BE8-9D43-245F125ED8C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74506" y="5284324"/>
              <a:ext cx="160995" cy="100477"/>
            </a:xfrm>
            <a:custGeom>
              <a:avLst/>
              <a:gdLst/>
              <a:ahLst/>
              <a:cxnLst/>
              <a:rect l="0" t="0" r="0" b="0"/>
              <a:pathLst>
                <a:path w="160995" h="100477">
                  <a:moveTo>
                    <a:pt x="21294" y="100476"/>
                  </a:moveTo>
                  <a:lnTo>
                    <a:pt x="21294" y="100476"/>
                  </a:lnTo>
                  <a:lnTo>
                    <a:pt x="15519" y="95407"/>
                  </a:lnTo>
                  <a:lnTo>
                    <a:pt x="9085" y="91637"/>
                  </a:lnTo>
                  <a:lnTo>
                    <a:pt x="3402" y="83848"/>
                  </a:lnTo>
                  <a:lnTo>
                    <a:pt x="900" y="78807"/>
                  </a:lnTo>
                  <a:lnTo>
                    <a:pt x="0" y="67562"/>
                  </a:lnTo>
                  <a:lnTo>
                    <a:pt x="748" y="61600"/>
                  </a:lnTo>
                  <a:lnTo>
                    <a:pt x="9105" y="49331"/>
                  </a:lnTo>
                  <a:lnTo>
                    <a:pt x="21521" y="38939"/>
                  </a:lnTo>
                  <a:lnTo>
                    <a:pt x="34095" y="34321"/>
                  </a:lnTo>
                  <a:lnTo>
                    <a:pt x="48620" y="37912"/>
                  </a:lnTo>
                  <a:lnTo>
                    <a:pt x="63778" y="47270"/>
                  </a:lnTo>
                  <a:lnTo>
                    <a:pt x="104258" y="93599"/>
                  </a:lnTo>
                  <a:lnTo>
                    <a:pt x="106942" y="95185"/>
                  </a:lnTo>
                  <a:lnTo>
                    <a:pt x="109437" y="95538"/>
                  </a:lnTo>
                  <a:lnTo>
                    <a:pt x="111806" y="95067"/>
                  </a:lnTo>
                  <a:lnTo>
                    <a:pt x="116320" y="85137"/>
                  </a:lnTo>
                  <a:lnTo>
                    <a:pt x="127803" y="40025"/>
                  </a:lnTo>
                  <a:lnTo>
                    <a:pt x="143174" y="1621"/>
                  </a:lnTo>
                  <a:lnTo>
                    <a:pt x="146292" y="0"/>
                  </a:lnTo>
                  <a:lnTo>
                    <a:pt x="149782" y="331"/>
                  </a:lnTo>
                  <a:lnTo>
                    <a:pt x="160994" y="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62">
            <a:extLst>
              <a:ext uri="{FF2B5EF4-FFF2-40B4-BE49-F238E27FC236}">
                <a16:creationId xmlns:a16="http://schemas.microsoft.com/office/drawing/2014/main" xmlns="" id="{93635B62-AEAE-46FC-B4D3-96763B82A30F}"/>
              </a:ext>
            </a:extLst>
          </p:cNvPr>
          <p:cNvGrpSpPr/>
          <p:nvPr/>
        </p:nvGrpSpPr>
        <p:grpSpPr>
          <a:xfrm>
            <a:off x="5011033" y="5136778"/>
            <a:ext cx="1034168" cy="470011"/>
            <a:chOff x="5011033" y="5136778"/>
            <a:chExt cx="1034168" cy="470011"/>
          </a:xfrm>
        </p:grpSpPr>
        <p:sp>
          <p:nvSpPr>
            <p:cNvPr id="153" name="SMARTInkShape-360">
              <a:extLst>
                <a:ext uri="{FF2B5EF4-FFF2-40B4-BE49-F238E27FC236}">
                  <a16:creationId xmlns:a16="http://schemas.microsoft.com/office/drawing/2014/main" xmlns="" id="{0572A4E0-BEAD-490E-A271-CF029B8B35B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16585" y="5136778"/>
              <a:ext cx="228616" cy="348172"/>
            </a:xfrm>
            <a:custGeom>
              <a:avLst/>
              <a:gdLst/>
              <a:ahLst/>
              <a:cxnLst/>
              <a:rect l="0" t="0" r="0" b="0"/>
              <a:pathLst>
                <a:path w="228616" h="348172">
                  <a:moveTo>
                    <a:pt x="38115" y="343272"/>
                  </a:moveTo>
                  <a:lnTo>
                    <a:pt x="38115" y="343272"/>
                  </a:lnTo>
                  <a:lnTo>
                    <a:pt x="78935" y="313386"/>
                  </a:lnTo>
                  <a:lnTo>
                    <a:pt x="93797" y="296395"/>
                  </a:lnTo>
                  <a:lnTo>
                    <a:pt x="98140" y="285043"/>
                  </a:lnTo>
                  <a:lnTo>
                    <a:pt x="99298" y="279053"/>
                  </a:lnTo>
                  <a:lnTo>
                    <a:pt x="97954" y="274353"/>
                  </a:lnTo>
                  <a:lnTo>
                    <a:pt x="94941" y="270515"/>
                  </a:lnTo>
                  <a:lnTo>
                    <a:pt x="90815" y="267251"/>
                  </a:lnTo>
                  <a:lnTo>
                    <a:pt x="84538" y="266486"/>
                  </a:lnTo>
                  <a:lnTo>
                    <a:pt x="68155" y="269398"/>
                  </a:lnTo>
                  <a:lnTo>
                    <a:pt x="39097" y="285713"/>
                  </a:lnTo>
                  <a:lnTo>
                    <a:pt x="9225" y="319464"/>
                  </a:lnTo>
                  <a:lnTo>
                    <a:pt x="1051" y="331750"/>
                  </a:lnTo>
                  <a:lnTo>
                    <a:pt x="0" y="336296"/>
                  </a:lnTo>
                  <a:lnTo>
                    <a:pt x="710" y="340033"/>
                  </a:lnTo>
                  <a:lnTo>
                    <a:pt x="2595" y="343229"/>
                  </a:lnTo>
                  <a:lnTo>
                    <a:pt x="5968" y="343949"/>
                  </a:lnTo>
                  <a:lnTo>
                    <a:pt x="46695" y="330550"/>
                  </a:lnTo>
                  <a:lnTo>
                    <a:pt x="61684" y="327740"/>
                  </a:lnTo>
                  <a:lnTo>
                    <a:pt x="75401" y="328843"/>
                  </a:lnTo>
                  <a:lnTo>
                    <a:pt x="84790" y="333566"/>
                  </a:lnTo>
                  <a:lnTo>
                    <a:pt x="98955" y="346357"/>
                  </a:lnTo>
                  <a:lnTo>
                    <a:pt x="103490" y="348171"/>
                  </a:lnTo>
                  <a:lnTo>
                    <a:pt x="106393" y="347243"/>
                  </a:lnTo>
                  <a:lnTo>
                    <a:pt x="113381" y="342450"/>
                  </a:lnTo>
                  <a:lnTo>
                    <a:pt x="141072" y="304150"/>
                  </a:lnTo>
                  <a:lnTo>
                    <a:pt x="159167" y="261125"/>
                  </a:lnTo>
                  <a:lnTo>
                    <a:pt x="171643" y="216921"/>
                  </a:lnTo>
                  <a:lnTo>
                    <a:pt x="177934" y="191305"/>
                  </a:lnTo>
                  <a:lnTo>
                    <a:pt x="183539" y="163644"/>
                  </a:lnTo>
                  <a:lnTo>
                    <a:pt x="188686" y="134619"/>
                  </a:lnTo>
                  <a:lnTo>
                    <a:pt x="193529" y="104687"/>
                  </a:lnTo>
                  <a:lnTo>
                    <a:pt x="197463" y="78382"/>
                  </a:lnTo>
                  <a:lnTo>
                    <a:pt x="203716" y="32221"/>
                  </a:lnTo>
                  <a:lnTo>
                    <a:pt x="204461" y="872"/>
                  </a:lnTo>
                  <a:lnTo>
                    <a:pt x="201929" y="0"/>
                  </a:lnTo>
                  <a:lnTo>
                    <a:pt x="193471" y="8438"/>
                  </a:lnTo>
                  <a:lnTo>
                    <a:pt x="173439" y="53248"/>
                  </a:lnTo>
                  <a:lnTo>
                    <a:pt x="166430" y="76546"/>
                  </a:lnTo>
                  <a:lnTo>
                    <a:pt x="159642" y="103365"/>
                  </a:lnTo>
                  <a:lnTo>
                    <a:pt x="152999" y="132534"/>
                  </a:lnTo>
                  <a:lnTo>
                    <a:pt x="149276" y="160447"/>
                  </a:lnTo>
                  <a:lnTo>
                    <a:pt x="147500" y="187522"/>
                  </a:lnTo>
                  <a:lnTo>
                    <a:pt x="147022" y="214038"/>
                  </a:lnTo>
                  <a:lnTo>
                    <a:pt x="150253" y="258553"/>
                  </a:lnTo>
                  <a:lnTo>
                    <a:pt x="157804" y="294330"/>
                  </a:lnTo>
                  <a:lnTo>
                    <a:pt x="170568" y="319638"/>
                  </a:lnTo>
                  <a:lnTo>
                    <a:pt x="180039" y="326811"/>
                  </a:lnTo>
                  <a:lnTo>
                    <a:pt x="228615" y="33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1">
              <a:extLst>
                <a:ext uri="{FF2B5EF4-FFF2-40B4-BE49-F238E27FC236}">
                  <a16:creationId xmlns:a16="http://schemas.microsoft.com/office/drawing/2014/main" xmlns="" id="{91A30FA3-2B42-4D75-95A2-46D5E8C1E63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608816" y="5409697"/>
              <a:ext cx="169685" cy="134635"/>
            </a:xfrm>
            <a:custGeom>
              <a:avLst/>
              <a:gdLst/>
              <a:ahLst/>
              <a:cxnLst/>
              <a:rect l="0" t="0" r="0" b="0"/>
              <a:pathLst>
                <a:path w="169685" h="134635">
                  <a:moveTo>
                    <a:pt x="10934" y="32253"/>
                  </a:moveTo>
                  <a:lnTo>
                    <a:pt x="10934" y="32253"/>
                  </a:lnTo>
                  <a:lnTo>
                    <a:pt x="0" y="21318"/>
                  </a:lnTo>
                  <a:lnTo>
                    <a:pt x="116" y="20730"/>
                  </a:lnTo>
                  <a:lnTo>
                    <a:pt x="900" y="20337"/>
                  </a:lnTo>
                  <a:lnTo>
                    <a:pt x="2128" y="20076"/>
                  </a:lnTo>
                  <a:lnTo>
                    <a:pt x="7227" y="33192"/>
                  </a:lnTo>
                  <a:lnTo>
                    <a:pt x="17353" y="77941"/>
                  </a:lnTo>
                  <a:lnTo>
                    <a:pt x="22393" y="115910"/>
                  </a:lnTo>
                  <a:lnTo>
                    <a:pt x="21201" y="127760"/>
                  </a:lnTo>
                  <a:lnTo>
                    <a:pt x="19895" y="131908"/>
                  </a:lnTo>
                  <a:lnTo>
                    <a:pt x="18320" y="133967"/>
                  </a:lnTo>
                  <a:lnTo>
                    <a:pt x="16563" y="134634"/>
                  </a:lnTo>
                  <a:lnTo>
                    <a:pt x="14686" y="134374"/>
                  </a:lnTo>
                  <a:lnTo>
                    <a:pt x="14141" y="131378"/>
                  </a:lnTo>
                  <a:lnTo>
                    <a:pt x="20101" y="91804"/>
                  </a:lnTo>
                  <a:lnTo>
                    <a:pt x="25959" y="49741"/>
                  </a:lnTo>
                  <a:lnTo>
                    <a:pt x="35533" y="15013"/>
                  </a:lnTo>
                  <a:lnTo>
                    <a:pt x="43269" y="3424"/>
                  </a:lnTo>
                  <a:lnTo>
                    <a:pt x="47307" y="334"/>
                  </a:lnTo>
                  <a:lnTo>
                    <a:pt x="49999" y="1095"/>
                  </a:lnTo>
                  <a:lnTo>
                    <a:pt x="51794" y="4426"/>
                  </a:lnTo>
                  <a:lnTo>
                    <a:pt x="55244" y="51443"/>
                  </a:lnTo>
                  <a:lnTo>
                    <a:pt x="55357" y="59432"/>
                  </a:lnTo>
                  <a:lnTo>
                    <a:pt x="55365" y="58839"/>
                  </a:lnTo>
                  <a:lnTo>
                    <a:pt x="58750" y="47891"/>
                  </a:lnTo>
                  <a:lnTo>
                    <a:pt x="93454" y="12903"/>
                  </a:lnTo>
                  <a:lnTo>
                    <a:pt x="119267" y="806"/>
                  </a:lnTo>
                  <a:lnTo>
                    <a:pt x="126901" y="0"/>
                  </a:lnTo>
                  <a:lnTo>
                    <a:pt x="139145" y="2866"/>
                  </a:lnTo>
                  <a:lnTo>
                    <a:pt x="143681" y="7018"/>
                  </a:lnTo>
                  <a:lnTo>
                    <a:pt x="150601" y="19156"/>
                  </a:lnTo>
                  <a:lnTo>
                    <a:pt x="158025" y="63184"/>
                  </a:lnTo>
                  <a:lnTo>
                    <a:pt x="164749" y="105942"/>
                  </a:lnTo>
                  <a:lnTo>
                    <a:pt x="169684" y="121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2">
              <a:extLst>
                <a:ext uri="{FF2B5EF4-FFF2-40B4-BE49-F238E27FC236}">
                  <a16:creationId xmlns:a16="http://schemas.microsoft.com/office/drawing/2014/main" xmlns="" id="{F6149D96-EFB6-4B2D-8EE3-B81B5E3824E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397500" y="5410200"/>
              <a:ext cx="127001" cy="178956"/>
            </a:xfrm>
            <a:custGeom>
              <a:avLst/>
              <a:gdLst/>
              <a:ahLst/>
              <a:cxnLst/>
              <a:rect l="0" t="0" r="0" b="0"/>
              <a:pathLst>
                <a:path w="127001" h="178956">
                  <a:moveTo>
                    <a:pt x="0" y="0"/>
                  </a:moveTo>
                  <a:lnTo>
                    <a:pt x="0" y="0"/>
                  </a:lnTo>
                  <a:lnTo>
                    <a:pt x="14503" y="706"/>
                  </a:lnTo>
                  <a:lnTo>
                    <a:pt x="23144" y="3371"/>
                  </a:lnTo>
                  <a:lnTo>
                    <a:pt x="42684" y="22322"/>
                  </a:lnTo>
                  <a:lnTo>
                    <a:pt x="59606" y="53651"/>
                  </a:lnTo>
                  <a:lnTo>
                    <a:pt x="66815" y="93116"/>
                  </a:lnTo>
                  <a:lnTo>
                    <a:pt x="68950" y="136089"/>
                  </a:lnTo>
                  <a:lnTo>
                    <a:pt x="63805" y="157850"/>
                  </a:lnTo>
                  <a:lnTo>
                    <a:pt x="52772" y="176358"/>
                  </a:lnTo>
                  <a:lnTo>
                    <a:pt x="49998" y="178955"/>
                  </a:lnTo>
                  <a:lnTo>
                    <a:pt x="46737" y="178570"/>
                  </a:lnTo>
                  <a:lnTo>
                    <a:pt x="39352" y="172498"/>
                  </a:lnTo>
                  <a:lnTo>
                    <a:pt x="35128" y="155217"/>
                  </a:lnTo>
                  <a:lnTo>
                    <a:pt x="34632" y="110196"/>
                  </a:lnTo>
                  <a:lnTo>
                    <a:pt x="38675" y="72965"/>
                  </a:lnTo>
                  <a:lnTo>
                    <a:pt x="47528" y="42307"/>
                  </a:lnTo>
                  <a:lnTo>
                    <a:pt x="62281" y="22095"/>
                  </a:lnTo>
                  <a:lnTo>
                    <a:pt x="71154" y="14730"/>
                  </a:lnTo>
                  <a:lnTo>
                    <a:pt x="92302" y="654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3">
              <a:extLst>
                <a:ext uri="{FF2B5EF4-FFF2-40B4-BE49-F238E27FC236}">
                  <a16:creationId xmlns:a16="http://schemas.microsoft.com/office/drawing/2014/main" xmlns="" id="{387D40DE-5CBA-4E26-BA73-2E7DA2885A8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72198" y="5404123"/>
              <a:ext cx="101719" cy="166683"/>
            </a:xfrm>
            <a:custGeom>
              <a:avLst/>
              <a:gdLst/>
              <a:ahLst/>
              <a:cxnLst/>
              <a:rect l="0" t="0" r="0" b="0"/>
              <a:pathLst>
                <a:path w="101719" h="166683">
                  <a:moveTo>
                    <a:pt x="61802" y="44177"/>
                  </a:moveTo>
                  <a:lnTo>
                    <a:pt x="61802" y="44177"/>
                  </a:lnTo>
                  <a:lnTo>
                    <a:pt x="44126" y="21033"/>
                  </a:lnTo>
                  <a:lnTo>
                    <a:pt x="34190" y="16251"/>
                  </a:lnTo>
                  <a:lnTo>
                    <a:pt x="28577" y="14976"/>
                  </a:lnTo>
                  <a:lnTo>
                    <a:pt x="23424" y="16949"/>
                  </a:lnTo>
                  <a:lnTo>
                    <a:pt x="13936" y="26666"/>
                  </a:lnTo>
                  <a:lnTo>
                    <a:pt x="4031" y="58117"/>
                  </a:lnTo>
                  <a:lnTo>
                    <a:pt x="0" y="102086"/>
                  </a:lnTo>
                  <a:lnTo>
                    <a:pt x="5547" y="140749"/>
                  </a:lnTo>
                  <a:lnTo>
                    <a:pt x="11598" y="150187"/>
                  </a:lnTo>
                  <a:lnTo>
                    <a:pt x="29611" y="164435"/>
                  </a:lnTo>
                  <a:lnTo>
                    <a:pt x="38931" y="166682"/>
                  </a:lnTo>
                  <a:lnTo>
                    <a:pt x="56811" y="163535"/>
                  </a:lnTo>
                  <a:lnTo>
                    <a:pt x="86115" y="139749"/>
                  </a:lnTo>
                  <a:lnTo>
                    <a:pt x="97302" y="115817"/>
                  </a:lnTo>
                  <a:lnTo>
                    <a:pt x="101718" y="74576"/>
                  </a:lnTo>
                  <a:lnTo>
                    <a:pt x="98593" y="46398"/>
                  </a:lnTo>
                  <a:lnTo>
                    <a:pt x="90148" y="19765"/>
                  </a:lnTo>
                  <a:lnTo>
                    <a:pt x="84932" y="10969"/>
                  </a:lnTo>
                  <a:lnTo>
                    <a:pt x="73494" y="1195"/>
                  </a:lnTo>
                  <a:lnTo>
                    <a:pt x="67480" y="0"/>
                  </a:lnTo>
                  <a:lnTo>
                    <a:pt x="42752" y="6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4">
              <a:extLst>
                <a:ext uri="{FF2B5EF4-FFF2-40B4-BE49-F238E27FC236}">
                  <a16:creationId xmlns:a16="http://schemas.microsoft.com/office/drawing/2014/main" xmlns="" id="{A5F9D925-0706-496C-8C1C-07034730594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11033" y="5246291"/>
              <a:ext cx="221368" cy="360498"/>
            </a:xfrm>
            <a:custGeom>
              <a:avLst/>
              <a:gdLst/>
              <a:ahLst/>
              <a:cxnLst/>
              <a:rect l="0" t="0" r="0" b="0"/>
              <a:pathLst>
                <a:path w="221368" h="360498">
                  <a:moveTo>
                    <a:pt x="5467" y="354409"/>
                  </a:moveTo>
                  <a:lnTo>
                    <a:pt x="5467" y="354409"/>
                  </a:lnTo>
                  <a:lnTo>
                    <a:pt x="0" y="354409"/>
                  </a:lnTo>
                  <a:lnTo>
                    <a:pt x="2749" y="354409"/>
                  </a:lnTo>
                  <a:lnTo>
                    <a:pt x="6141" y="356290"/>
                  </a:lnTo>
                  <a:lnTo>
                    <a:pt x="11484" y="360497"/>
                  </a:lnTo>
                  <a:lnTo>
                    <a:pt x="6747" y="334357"/>
                  </a:lnTo>
                  <a:lnTo>
                    <a:pt x="3965" y="290142"/>
                  </a:lnTo>
                  <a:lnTo>
                    <a:pt x="1977" y="244002"/>
                  </a:lnTo>
                  <a:lnTo>
                    <a:pt x="2435" y="215893"/>
                  </a:lnTo>
                  <a:lnTo>
                    <a:pt x="3445" y="185865"/>
                  </a:lnTo>
                  <a:lnTo>
                    <a:pt x="4825" y="158791"/>
                  </a:lnTo>
                  <a:lnTo>
                    <a:pt x="6449" y="133686"/>
                  </a:lnTo>
                  <a:lnTo>
                    <a:pt x="10137" y="91210"/>
                  </a:lnTo>
                  <a:lnTo>
                    <a:pt x="16886" y="53547"/>
                  </a:lnTo>
                  <a:lnTo>
                    <a:pt x="23712" y="41246"/>
                  </a:lnTo>
                  <a:lnTo>
                    <a:pt x="27508" y="39095"/>
                  </a:lnTo>
                  <a:lnTo>
                    <a:pt x="31450" y="39072"/>
                  </a:lnTo>
                  <a:lnTo>
                    <a:pt x="35489" y="40468"/>
                  </a:lnTo>
                  <a:lnTo>
                    <a:pt x="61399" y="76141"/>
                  </a:lnTo>
                  <a:lnTo>
                    <a:pt x="80185" y="117611"/>
                  </a:lnTo>
                  <a:lnTo>
                    <a:pt x="89146" y="141510"/>
                  </a:lnTo>
                  <a:lnTo>
                    <a:pt x="97942" y="165910"/>
                  </a:lnTo>
                  <a:lnTo>
                    <a:pt x="106628" y="190643"/>
                  </a:lnTo>
                  <a:lnTo>
                    <a:pt x="115241" y="215598"/>
                  </a:lnTo>
                  <a:lnTo>
                    <a:pt x="128574" y="260259"/>
                  </a:lnTo>
                  <a:lnTo>
                    <a:pt x="138498" y="297748"/>
                  </a:lnTo>
                  <a:lnTo>
                    <a:pt x="149663" y="340876"/>
                  </a:lnTo>
                  <a:lnTo>
                    <a:pt x="151693" y="341153"/>
                  </a:lnTo>
                  <a:lnTo>
                    <a:pt x="157710" y="335817"/>
                  </a:lnTo>
                  <a:lnTo>
                    <a:pt x="162289" y="304059"/>
                  </a:lnTo>
                  <a:lnTo>
                    <a:pt x="167123" y="267119"/>
                  </a:lnTo>
                  <a:lnTo>
                    <a:pt x="170388" y="245416"/>
                  </a:lnTo>
                  <a:lnTo>
                    <a:pt x="172564" y="218247"/>
                  </a:lnTo>
                  <a:lnTo>
                    <a:pt x="174016" y="187434"/>
                  </a:lnTo>
                  <a:lnTo>
                    <a:pt x="174982" y="154193"/>
                  </a:lnTo>
                  <a:lnTo>
                    <a:pt x="177038" y="124270"/>
                  </a:lnTo>
                  <a:lnTo>
                    <a:pt x="179820" y="96561"/>
                  </a:lnTo>
                  <a:lnTo>
                    <a:pt x="186674" y="50015"/>
                  </a:lnTo>
                  <a:lnTo>
                    <a:pt x="198809" y="4664"/>
                  </a:lnTo>
                  <a:lnTo>
                    <a:pt x="199978" y="596"/>
                  </a:lnTo>
                  <a:lnTo>
                    <a:pt x="202875" y="0"/>
                  </a:lnTo>
                  <a:lnTo>
                    <a:pt x="221367" y="11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63">
            <a:extLst>
              <a:ext uri="{FF2B5EF4-FFF2-40B4-BE49-F238E27FC236}">
                <a16:creationId xmlns:a16="http://schemas.microsoft.com/office/drawing/2014/main" xmlns="" id="{608DE7E6-EB89-42B5-BA2C-DEC360D78D0A}"/>
              </a:ext>
            </a:extLst>
          </p:cNvPr>
          <p:cNvGrpSpPr/>
          <p:nvPr/>
        </p:nvGrpSpPr>
        <p:grpSpPr>
          <a:xfrm>
            <a:off x="6297421" y="5137150"/>
            <a:ext cx="1173817" cy="483154"/>
            <a:chOff x="6297421" y="5137150"/>
            <a:chExt cx="1173817" cy="483154"/>
          </a:xfrm>
        </p:grpSpPr>
        <p:sp>
          <p:nvSpPr>
            <p:cNvPr id="159" name="SMARTInkShape-365">
              <a:extLst>
                <a:ext uri="{FF2B5EF4-FFF2-40B4-BE49-F238E27FC236}">
                  <a16:creationId xmlns:a16="http://schemas.microsoft.com/office/drawing/2014/main" xmlns="" id="{B6635865-8DE0-4DD5-8079-7A2321166C0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53300" y="5137150"/>
              <a:ext cx="117938" cy="349251"/>
            </a:xfrm>
            <a:custGeom>
              <a:avLst/>
              <a:gdLst/>
              <a:ahLst/>
              <a:cxnLst/>
              <a:rect l="0" t="0" r="0" b="0"/>
              <a:pathLst>
                <a:path w="117938" h="349251">
                  <a:moveTo>
                    <a:pt x="76200" y="0"/>
                  </a:moveTo>
                  <a:lnTo>
                    <a:pt x="76200" y="0"/>
                  </a:lnTo>
                  <a:lnTo>
                    <a:pt x="81269" y="12961"/>
                  </a:lnTo>
                  <a:lnTo>
                    <a:pt x="88442" y="45468"/>
                  </a:lnTo>
                  <a:lnTo>
                    <a:pt x="97868" y="82062"/>
                  </a:lnTo>
                  <a:lnTo>
                    <a:pt x="103346" y="104803"/>
                  </a:lnTo>
                  <a:lnTo>
                    <a:pt x="109113" y="129841"/>
                  </a:lnTo>
                  <a:lnTo>
                    <a:pt x="115076" y="156411"/>
                  </a:lnTo>
                  <a:lnTo>
                    <a:pt x="117639" y="181885"/>
                  </a:lnTo>
                  <a:lnTo>
                    <a:pt x="117937" y="206628"/>
                  </a:lnTo>
                  <a:lnTo>
                    <a:pt x="110978" y="252702"/>
                  </a:lnTo>
                  <a:lnTo>
                    <a:pt x="91422" y="291993"/>
                  </a:lnTo>
                  <a:lnTo>
                    <a:pt x="58741" y="31886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6">
              <a:extLst>
                <a:ext uri="{FF2B5EF4-FFF2-40B4-BE49-F238E27FC236}">
                  <a16:creationId xmlns:a16="http://schemas.microsoft.com/office/drawing/2014/main" xmlns="" id="{7778E0AC-A229-4BF1-96D9-61F8F32A500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13599" y="5179373"/>
              <a:ext cx="133352" cy="120248"/>
            </a:xfrm>
            <a:custGeom>
              <a:avLst/>
              <a:gdLst/>
              <a:ahLst/>
              <a:cxnLst/>
              <a:rect l="0" t="0" r="0" b="0"/>
              <a:pathLst>
                <a:path w="133352" h="120248">
                  <a:moveTo>
                    <a:pt x="1" y="14927"/>
                  </a:moveTo>
                  <a:lnTo>
                    <a:pt x="1" y="14927"/>
                  </a:lnTo>
                  <a:lnTo>
                    <a:pt x="0" y="11556"/>
                  </a:lnTo>
                  <a:lnTo>
                    <a:pt x="5646" y="8020"/>
                  </a:lnTo>
                  <a:lnTo>
                    <a:pt x="29887" y="0"/>
                  </a:lnTo>
                  <a:lnTo>
                    <a:pt x="45504" y="1472"/>
                  </a:lnTo>
                  <a:lnTo>
                    <a:pt x="60441" y="7536"/>
                  </a:lnTo>
                  <a:lnTo>
                    <a:pt x="71784" y="17287"/>
                  </a:lnTo>
                  <a:lnTo>
                    <a:pt x="77765" y="32438"/>
                  </a:lnTo>
                  <a:lnTo>
                    <a:pt x="79360" y="41418"/>
                  </a:lnTo>
                  <a:lnTo>
                    <a:pt x="78307" y="49521"/>
                  </a:lnTo>
                  <a:lnTo>
                    <a:pt x="71493" y="64169"/>
                  </a:lnTo>
                  <a:lnTo>
                    <a:pt x="42320" y="105016"/>
                  </a:lnTo>
                  <a:lnTo>
                    <a:pt x="39975" y="113998"/>
                  </a:lnTo>
                  <a:lnTo>
                    <a:pt x="42173" y="116958"/>
                  </a:lnTo>
                  <a:lnTo>
                    <a:pt x="52140" y="120247"/>
                  </a:lnTo>
                  <a:lnTo>
                    <a:pt x="76989" y="118727"/>
                  </a:lnTo>
                  <a:lnTo>
                    <a:pt x="133351" y="9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7">
              <a:extLst>
                <a:ext uri="{FF2B5EF4-FFF2-40B4-BE49-F238E27FC236}">
                  <a16:creationId xmlns:a16="http://schemas.microsoft.com/office/drawing/2014/main" xmlns="" id="{219095BA-EA32-4545-A65B-B2C3EB878D6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13272" y="5329238"/>
              <a:ext cx="157479" cy="122933"/>
            </a:xfrm>
            <a:custGeom>
              <a:avLst/>
              <a:gdLst/>
              <a:ahLst/>
              <a:cxnLst/>
              <a:rect l="0" t="0" r="0" b="0"/>
              <a:pathLst>
                <a:path w="157479" h="122933">
                  <a:moveTo>
                    <a:pt x="30478" y="36512"/>
                  </a:moveTo>
                  <a:lnTo>
                    <a:pt x="30478" y="36512"/>
                  </a:lnTo>
                  <a:lnTo>
                    <a:pt x="37219" y="36512"/>
                  </a:lnTo>
                  <a:lnTo>
                    <a:pt x="39205" y="37217"/>
                  </a:lnTo>
                  <a:lnTo>
                    <a:pt x="40529" y="38394"/>
                  </a:lnTo>
                  <a:lnTo>
                    <a:pt x="41412" y="39883"/>
                  </a:lnTo>
                  <a:lnTo>
                    <a:pt x="42001" y="40170"/>
                  </a:lnTo>
                  <a:lnTo>
                    <a:pt x="42394" y="39656"/>
                  </a:lnTo>
                  <a:lnTo>
                    <a:pt x="42655" y="38608"/>
                  </a:lnTo>
                  <a:lnTo>
                    <a:pt x="51970" y="24486"/>
                  </a:lnTo>
                  <a:lnTo>
                    <a:pt x="54721" y="12801"/>
                  </a:lnTo>
                  <a:lnTo>
                    <a:pt x="53482" y="6453"/>
                  </a:lnTo>
                  <a:lnTo>
                    <a:pt x="52164" y="3773"/>
                  </a:lnTo>
                  <a:lnTo>
                    <a:pt x="49874" y="1985"/>
                  </a:lnTo>
                  <a:lnTo>
                    <a:pt x="43566" y="0"/>
                  </a:lnTo>
                  <a:lnTo>
                    <a:pt x="39203" y="2293"/>
                  </a:lnTo>
                  <a:lnTo>
                    <a:pt x="28711" y="12366"/>
                  </a:lnTo>
                  <a:lnTo>
                    <a:pt x="9798" y="51263"/>
                  </a:lnTo>
                  <a:lnTo>
                    <a:pt x="1061" y="72466"/>
                  </a:lnTo>
                  <a:lnTo>
                    <a:pt x="0" y="91768"/>
                  </a:lnTo>
                  <a:lnTo>
                    <a:pt x="1693" y="100865"/>
                  </a:lnTo>
                  <a:lnTo>
                    <a:pt x="6349" y="107636"/>
                  </a:lnTo>
                  <a:lnTo>
                    <a:pt x="20930" y="117042"/>
                  </a:lnTo>
                  <a:lnTo>
                    <a:pt x="52343" y="122932"/>
                  </a:lnTo>
                  <a:lnTo>
                    <a:pt x="95204" y="114564"/>
                  </a:lnTo>
                  <a:lnTo>
                    <a:pt x="141518" y="90527"/>
                  </a:lnTo>
                  <a:lnTo>
                    <a:pt x="157478" y="80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8">
              <a:extLst>
                <a:ext uri="{FF2B5EF4-FFF2-40B4-BE49-F238E27FC236}">
                  <a16:creationId xmlns:a16="http://schemas.microsoft.com/office/drawing/2014/main" xmlns="" id="{BC97CAFC-04BA-44C1-AA0D-1692E17F3A6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97421" y="5231596"/>
              <a:ext cx="77980" cy="299255"/>
            </a:xfrm>
            <a:custGeom>
              <a:avLst/>
              <a:gdLst/>
              <a:ahLst/>
              <a:cxnLst/>
              <a:rect l="0" t="0" r="0" b="0"/>
              <a:pathLst>
                <a:path w="77980" h="299255">
                  <a:moveTo>
                    <a:pt x="71629" y="32554"/>
                  </a:moveTo>
                  <a:lnTo>
                    <a:pt x="71629" y="32554"/>
                  </a:lnTo>
                  <a:lnTo>
                    <a:pt x="71629" y="14877"/>
                  </a:lnTo>
                  <a:lnTo>
                    <a:pt x="67866" y="6824"/>
                  </a:lnTo>
                  <a:lnTo>
                    <a:pt x="64887" y="2701"/>
                  </a:lnTo>
                  <a:lnTo>
                    <a:pt x="62195" y="657"/>
                  </a:lnTo>
                  <a:lnTo>
                    <a:pt x="59696" y="0"/>
                  </a:lnTo>
                  <a:lnTo>
                    <a:pt x="57324" y="268"/>
                  </a:lnTo>
                  <a:lnTo>
                    <a:pt x="43871" y="7387"/>
                  </a:lnTo>
                  <a:lnTo>
                    <a:pt x="26480" y="25175"/>
                  </a:lnTo>
                  <a:lnTo>
                    <a:pt x="11293" y="61804"/>
                  </a:lnTo>
                  <a:lnTo>
                    <a:pt x="4126" y="96119"/>
                  </a:lnTo>
                  <a:lnTo>
                    <a:pt x="0" y="135594"/>
                  </a:lnTo>
                  <a:lnTo>
                    <a:pt x="518" y="179009"/>
                  </a:lnTo>
                  <a:lnTo>
                    <a:pt x="4982" y="218530"/>
                  </a:lnTo>
                  <a:lnTo>
                    <a:pt x="13079" y="252088"/>
                  </a:lnTo>
                  <a:lnTo>
                    <a:pt x="26086" y="276410"/>
                  </a:lnTo>
                  <a:lnTo>
                    <a:pt x="34917" y="284025"/>
                  </a:lnTo>
                  <a:lnTo>
                    <a:pt x="77979" y="299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9">
              <a:extLst>
                <a:ext uri="{FF2B5EF4-FFF2-40B4-BE49-F238E27FC236}">
                  <a16:creationId xmlns:a16="http://schemas.microsoft.com/office/drawing/2014/main" xmlns="" id="{5C90EB8F-129A-4719-8357-1BBBDBF6DE4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61280" y="5217223"/>
              <a:ext cx="109342" cy="403081"/>
            </a:xfrm>
            <a:custGeom>
              <a:avLst/>
              <a:gdLst/>
              <a:ahLst/>
              <a:cxnLst/>
              <a:rect l="0" t="0" r="0" b="0"/>
              <a:pathLst>
                <a:path w="109342" h="403081">
                  <a:moveTo>
                    <a:pt x="9370" y="224727"/>
                  </a:moveTo>
                  <a:lnTo>
                    <a:pt x="9370" y="224727"/>
                  </a:lnTo>
                  <a:lnTo>
                    <a:pt x="3903" y="270193"/>
                  </a:lnTo>
                  <a:lnTo>
                    <a:pt x="6652" y="310949"/>
                  </a:lnTo>
                  <a:lnTo>
                    <a:pt x="11936" y="350934"/>
                  </a:lnTo>
                  <a:lnTo>
                    <a:pt x="15221" y="395663"/>
                  </a:lnTo>
                  <a:lnTo>
                    <a:pt x="15388" y="400068"/>
                  </a:lnTo>
                  <a:lnTo>
                    <a:pt x="14793" y="402298"/>
                  </a:lnTo>
                  <a:lnTo>
                    <a:pt x="13690" y="403080"/>
                  </a:lnTo>
                  <a:lnTo>
                    <a:pt x="12249" y="402896"/>
                  </a:lnTo>
                  <a:lnTo>
                    <a:pt x="10649" y="395165"/>
                  </a:lnTo>
                  <a:lnTo>
                    <a:pt x="6252" y="353722"/>
                  </a:lnTo>
                  <a:lnTo>
                    <a:pt x="2574" y="314043"/>
                  </a:lnTo>
                  <a:lnTo>
                    <a:pt x="606" y="290621"/>
                  </a:lnTo>
                  <a:lnTo>
                    <a:pt x="0" y="262306"/>
                  </a:lnTo>
                  <a:lnTo>
                    <a:pt x="300" y="230731"/>
                  </a:lnTo>
                  <a:lnTo>
                    <a:pt x="1207" y="196979"/>
                  </a:lnTo>
                  <a:lnTo>
                    <a:pt x="3223" y="163895"/>
                  </a:lnTo>
                  <a:lnTo>
                    <a:pt x="5976" y="131256"/>
                  </a:lnTo>
                  <a:lnTo>
                    <a:pt x="9224" y="98913"/>
                  </a:lnTo>
                  <a:lnTo>
                    <a:pt x="18478" y="53568"/>
                  </a:lnTo>
                  <a:lnTo>
                    <a:pt x="29645" y="24478"/>
                  </a:lnTo>
                  <a:lnTo>
                    <a:pt x="41664" y="9198"/>
                  </a:lnTo>
                  <a:lnTo>
                    <a:pt x="52181" y="1936"/>
                  </a:lnTo>
                  <a:lnTo>
                    <a:pt x="56960" y="0"/>
                  </a:lnTo>
                  <a:lnTo>
                    <a:pt x="61558" y="119"/>
                  </a:lnTo>
                  <a:lnTo>
                    <a:pt x="70429" y="4016"/>
                  </a:lnTo>
                  <a:lnTo>
                    <a:pt x="83357" y="27628"/>
                  </a:lnTo>
                  <a:lnTo>
                    <a:pt x="89383" y="68176"/>
                  </a:lnTo>
                  <a:lnTo>
                    <a:pt x="81056" y="112568"/>
                  </a:lnTo>
                  <a:lnTo>
                    <a:pt x="65759" y="159560"/>
                  </a:lnTo>
                  <a:lnTo>
                    <a:pt x="61274" y="178981"/>
                  </a:lnTo>
                  <a:lnTo>
                    <a:pt x="60906" y="179413"/>
                  </a:lnTo>
                  <a:lnTo>
                    <a:pt x="60661" y="178995"/>
                  </a:lnTo>
                  <a:lnTo>
                    <a:pt x="60387" y="176650"/>
                  </a:lnTo>
                  <a:lnTo>
                    <a:pt x="65911" y="173255"/>
                  </a:lnTo>
                  <a:lnTo>
                    <a:pt x="70347" y="171362"/>
                  </a:lnTo>
                  <a:lnTo>
                    <a:pt x="79039" y="171141"/>
                  </a:lnTo>
                  <a:lnTo>
                    <a:pt x="83333" y="172069"/>
                  </a:lnTo>
                  <a:lnTo>
                    <a:pt x="96117" y="180118"/>
                  </a:lnTo>
                  <a:lnTo>
                    <a:pt x="102722" y="193142"/>
                  </a:lnTo>
                  <a:lnTo>
                    <a:pt x="109341" y="226876"/>
                  </a:lnTo>
                  <a:lnTo>
                    <a:pt x="103745" y="252253"/>
                  </a:lnTo>
                  <a:lnTo>
                    <a:pt x="93177" y="265418"/>
                  </a:lnTo>
                  <a:lnTo>
                    <a:pt x="86408" y="270905"/>
                  </a:lnTo>
                  <a:lnTo>
                    <a:pt x="79778" y="273857"/>
                  </a:lnTo>
                  <a:lnTo>
                    <a:pt x="66768" y="275255"/>
                  </a:lnTo>
                  <a:lnTo>
                    <a:pt x="61040" y="273229"/>
                  </a:lnTo>
                  <a:lnTo>
                    <a:pt x="50914" y="265333"/>
                  </a:lnTo>
                  <a:lnTo>
                    <a:pt x="48355" y="260265"/>
                  </a:lnTo>
                  <a:lnTo>
                    <a:pt x="47470" y="237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70">
              <a:extLst>
                <a:ext uri="{FF2B5EF4-FFF2-40B4-BE49-F238E27FC236}">
                  <a16:creationId xmlns:a16="http://schemas.microsoft.com/office/drawing/2014/main" xmlns="" id="{55151027-5066-4E71-92FD-75DE57D6AE5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55682" y="5397500"/>
              <a:ext cx="20157" cy="95251"/>
            </a:xfrm>
            <a:custGeom>
              <a:avLst/>
              <a:gdLst/>
              <a:ahLst/>
              <a:cxnLst/>
              <a:rect l="0" t="0" r="0" b="0"/>
              <a:pathLst>
                <a:path w="20157" h="9525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8725" y="17312"/>
                  </a:lnTo>
                  <a:lnTo>
                    <a:pt x="20156" y="57174"/>
                  </a:lnTo>
                  <a:lnTo>
                    <a:pt x="1816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71">
              <a:extLst>
                <a:ext uri="{FF2B5EF4-FFF2-40B4-BE49-F238E27FC236}">
                  <a16:creationId xmlns:a16="http://schemas.microsoft.com/office/drawing/2014/main" xmlns="" id="{CFC84785-E54E-4E62-906D-A7BD712A958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18300" y="5461000"/>
              <a:ext cx="44451" cy="95251"/>
            </a:xfrm>
            <a:custGeom>
              <a:avLst/>
              <a:gdLst/>
              <a:ahLst/>
              <a:cxnLst/>
              <a:rect l="0" t="0" r="0" b="0"/>
              <a:pathLst>
                <a:path w="44451" h="95251">
                  <a:moveTo>
                    <a:pt x="44450" y="0"/>
                  </a:moveTo>
                  <a:lnTo>
                    <a:pt x="44450" y="0"/>
                  </a:lnTo>
                  <a:lnTo>
                    <a:pt x="41079" y="29886"/>
                  </a:lnTo>
                  <a:lnTo>
                    <a:pt x="23479" y="6551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72">
              <a:extLst>
                <a:ext uri="{FF2B5EF4-FFF2-40B4-BE49-F238E27FC236}">
                  <a16:creationId xmlns:a16="http://schemas.microsoft.com/office/drawing/2014/main" xmlns="" id="{829BAA06-16A1-48D6-830C-455F775E450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973967" y="5293419"/>
              <a:ext cx="79555" cy="163819"/>
            </a:xfrm>
            <a:custGeom>
              <a:avLst/>
              <a:gdLst/>
              <a:ahLst/>
              <a:cxnLst/>
              <a:rect l="0" t="0" r="0" b="0"/>
              <a:pathLst>
                <a:path w="79555" h="163819">
                  <a:moveTo>
                    <a:pt x="49133" y="15181"/>
                  </a:moveTo>
                  <a:lnTo>
                    <a:pt x="49133" y="15181"/>
                  </a:lnTo>
                  <a:lnTo>
                    <a:pt x="40294" y="876"/>
                  </a:lnTo>
                  <a:lnTo>
                    <a:pt x="36890" y="0"/>
                  </a:lnTo>
                  <a:lnTo>
                    <a:pt x="27464" y="908"/>
                  </a:lnTo>
                  <a:lnTo>
                    <a:pt x="18101" y="5544"/>
                  </a:lnTo>
                  <a:lnTo>
                    <a:pt x="13627" y="8757"/>
                  </a:lnTo>
                  <a:lnTo>
                    <a:pt x="6777" y="17970"/>
                  </a:lnTo>
                  <a:lnTo>
                    <a:pt x="2085" y="29120"/>
                  </a:lnTo>
                  <a:lnTo>
                    <a:pt x="0" y="41132"/>
                  </a:lnTo>
                  <a:lnTo>
                    <a:pt x="2837" y="53526"/>
                  </a:lnTo>
                  <a:lnTo>
                    <a:pt x="5569" y="59794"/>
                  </a:lnTo>
                  <a:lnTo>
                    <a:pt x="22897" y="78729"/>
                  </a:lnTo>
                  <a:lnTo>
                    <a:pt x="65424" y="110437"/>
                  </a:lnTo>
                  <a:lnTo>
                    <a:pt x="72694" y="116785"/>
                  </a:lnTo>
                  <a:lnTo>
                    <a:pt x="76835" y="123133"/>
                  </a:lnTo>
                  <a:lnTo>
                    <a:pt x="79554" y="135832"/>
                  </a:lnTo>
                  <a:lnTo>
                    <a:pt x="77175" y="142182"/>
                  </a:lnTo>
                  <a:lnTo>
                    <a:pt x="67006" y="154881"/>
                  </a:lnTo>
                  <a:lnTo>
                    <a:pt x="51197" y="161936"/>
                  </a:lnTo>
                  <a:lnTo>
                    <a:pt x="42042" y="163818"/>
                  </a:lnTo>
                  <a:lnTo>
                    <a:pt x="33822" y="162955"/>
                  </a:lnTo>
                  <a:lnTo>
                    <a:pt x="19045" y="156353"/>
                  </a:lnTo>
                  <a:lnTo>
                    <a:pt x="14258" y="150218"/>
                  </a:lnTo>
                  <a:lnTo>
                    <a:pt x="4683" y="116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64">
            <a:extLst>
              <a:ext uri="{FF2B5EF4-FFF2-40B4-BE49-F238E27FC236}">
                <a16:creationId xmlns:a16="http://schemas.microsoft.com/office/drawing/2014/main" xmlns="" id="{D2EEB7A1-C065-4415-A43E-63F4D57633E5}"/>
              </a:ext>
            </a:extLst>
          </p:cNvPr>
          <p:cNvGrpSpPr/>
          <p:nvPr/>
        </p:nvGrpSpPr>
        <p:grpSpPr>
          <a:xfrm>
            <a:off x="1727200" y="6040433"/>
            <a:ext cx="285751" cy="182568"/>
            <a:chOff x="1727200" y="6040433"/>
            <a:chExt cx="285751" cy="182568"/>
          </a:xfrm>
        </p:grpSpPr>
        <p:sp>
          <p:nvSpPr>
            <p:cNvPr id="168" name="SMARTInkShape-373">
              <a:extLst>
                <a:ext uri="{FF2B5EF4-FFF2-40B4-BE49-F238E27FC236}">
                  <a16:creationId xmlns:a16="http://schemas.microsoft.com/office/drawing/2014/main" xmlns="" id="{AFF76999-02EE-4708-8ECD-BF5B0286CB9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06600" y="6210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74">
              <a:extLst>
                <a:ext uri="{FF2B5EF4-FFF2-40B4-BE49-F238E27FC236}">
                  <a16:creationId xmlns:a16="http://schemas.microsoft.com/office/drawing/2014/main" xmlns="" id="{768B4BA1-13DB-4838-8DC2-F5A6671EBC5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27200" y="6040433"/>
              <a:ext cx="169731" cy="182568"/>
            </a:xfrm>
            <a:custGeom>
              <a:avLst/>
              <a:gdLst/>
              <a:ahLst/>
              <a:cxnLst/>
              <a:rect l="0" t="0" r="0" b="0"/>
              <a:pathLst>
                <a:path w="169731" h="182568">
                  <a:moveTo>
                    <a:pt x="0" y="36517"/>
                  </a:moveTo>
                  <a:lnTo>
                    <a:pt x="0" y="36517"/>
                  </a:lnTo>
                  <a:lnTo>
                    <a:pt x="0" y="33146"/>
                  </a:lnTo>
                  <a:lnTo>
                    <a:pt x="6742" y="24308"/>
                  </a:lnTo>
                  <a:lnTo>
                    <a:pt x="21048" y="12751"/>
                  </a:lnTo>
                  <a:lnTo>
                    <a:pt x="45434" y="3761"/>
                  </a:lnTo>
                  <a:lnTo>
                    <a:pt x="75002" y="0"/>
                  </a:lnTo>
                  <a:lnTo>
                    <a:pt x="93777" y="4765"/>
                  </a:lnTo>
                  <a:lnTo>
                    <a:pt x="102734" y="8999"/>
                  </a:lnTo>
                  <a:lnTo>
                    <a:pt x="114569" y="21230"/>
                  </a:lnTo>
                  <a:lnTo>
                    <a:pt x="118713" y="28442"/>
                  </a:lnTo>
                  <a:lnTo>
                    <a:pt x="120064" y="36072"/>
                  </a:lnTo>
                  <a:lnTo>
                    <a:pt x="117802" y="52077"/>
                  </a:lnTo>
                  <a:lnTo>
                    <a:pt x="108596" y="76954"/>
                  </a:lnTo>
                  <a:lnTo>
                    <a:pt x="100946" y="88121"/>
                  </a:lnTo>
                  <a:lnTo>
                    <a:pt x="87908" y="101038"/>
                  </a:lnTo>
                  <a:lnTo>
                    <a:pt x="86828" y="102815"/>
                  </a:lnTo>
                  <a:lnTo>
                    <a:pt x="86813" y="103999"/>
                  </a:lnTo>
                  <a:lnTo>
                    <a:pt x="87509" y="104788"/>
                  </a:lnTo>
                  <a:lnTo>
                    <a:pt x="90163" y="105665"/>
                  </a:lnTo>
                  <a:lnTo>
                    <a:pt x="91859" y="105899"/>
                  </a:lnTo>
                  <a:lnTo>
                    <a:pt x="137670" y="128002"/>
                  </a:lnTo>
                  <a:lnTo>
                    <a:pt x="167812" y="148762"/>
                  </a:lnTo>
                  <a:lnTo>
                    <a:pt x="169730" y="152270"/>
                  </a:lnTo>
                  <a:lnTo>
                    <a:pt x="169598" y="155312"/>
                  </a:lnTo>
                  <a:lnTo>
                    <a:pt x="168098" y="158047"/>
                  </a:lnTo>
                  <a:lnTo>
                    <a:pt x="152504" y="168638"/>
                  </a:lnTo>
                  <a:lnTo>
                    <a:pt x="130010" y="173971"/>
                  </a:lnTo>
                  <a:lnTo>
                    <a:pt x="84331" y="177803"/>
                  </a:lnTo>
                  <a:lnTo>
                    <a:pt x="69850" y="18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65">
            <a:extLst>
              <a:ext uri="{FF2B5EF4-FFF2-40B4-BE49-F238E27FC236}">
                <a16:creationId xmlns:a16="http://schemas.microsoft.com/office/drawing/2014/main" xmlns="" id="{E712769B-457F-46DB-9CF6-06F371A12064}"/>
              </a:ext>
            </a:extLst>
          </p:cNvPr>
          <p:cNvGrpSpPr/>
          <p:nvPr/>
        </p:nvGrpSpPr>
        <p:grpSpPr>
          <a:xfrm>
            <a:off x="2555166" y="5686456"/>
            <a:ext cx="337376" cy="644495"/>
            <a:chOff x="2555166" y="5686456"/>
            <a:chExt cx="337376" cy="644495"/>
          </a:xfrm>
        </p:grpSpPr>
        <p:sp>
          <p:nvSpPr>
            <p:cNvPr id="171" name="SMARTInkShape-375">
              <a:extLst>
                <a:ext uri="{FF2B5EF4-FFF2-40B4-BE49-F238E27FC236}">
                  <a16:creationId xmlns:a16="http://schemas.microsoft.com/office/drawing/2014/main" xmlns="" id="{DC84DDC1-2480-46A1-BE14-401F9E9C40F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12861" y="5686456"/>
              <a:ext cx="98590" cy="138508"/>
            </a:xfrm>
            <a:custGeom>
              <a:avLst/>
              <a:gdLst/>
              <a:ahLst/>
              <a:cxnLst/>
              <a:rect l="0" t="0" r="0" b="0"/>
              <a:pathLst>
                <a:path w="98590" h="138508">
                  <a:moveTo>
                    <a:pt x="22389" y="85694"/>
                  </a:moveTo>
                  <a:lnTo>
                    <a:pt x="22389" y="85694"/>
                  </a:lnTo>
                  <a:lnTo>
                    <a:pt x="19018" y="89065"/>
                  </a:lnTo>
                  <a:lnTo>
                    <a:pt x="6088" y="119293"/>
                  </a:lnTo>
                  <a:lnTo>
                    <a:pt x="3580" y="138456"/>
                  </a:lnTo>
                  <a:lnTo>
                    <a:pt x="3500" y="138507"/>
                  </a:lnTo>
                  <a:lnTo>
                    <a:pt x="2705" y="135272"/>
                  </a:lnTo>
                  <a:lnTo>
                    <a:pt x="0" y="126779"/>
                  </a:lnTo>
                  <a:lnTo>
                    <a:pt x="1252" y="103355"/>
                  </a:lnTo>
                  <a:lnTo>
                    <a:pt x="9463" y="67330"/>
                  </a:lnTo>
                  <a:lnTo>
                    <a:pt x="24174" y="23166"/>
                  </a:lnTo>
                  <a:lnTo>
                    <a:pt x="32247" y="5235"/>
                  </a:lnTo>
                  <a:lnTo>
                    <a:pt x="36883" y="545"/>
                  </a:lnTo>
                  <a:lnTo>
                    <a:pt x="39813" y="0"/>
                  </a:lnTo>
                  <a:lnTo>
                    <a:pt x="46831" y="1276"/>
                  </a:lnTo>
                  <a:lnTo>
                    <a:pt x="62087" y="16075"/>
                  </a:lnTo>
                  <a:lnTo>
                    <a:pt x="73270" y="41705"/>
                  </a:lnTo>
                  <a:lnTo>
                    <a:pt x="84076" y="85628"/>
                  </a:lnTo>
                  <a:lnTo>
                    <a:pt x="98589" y="123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6">
              <a:extLst>
                <a:ext uri="{FF2B5EF4-FFF2-40B4-BE49-F238E27FC236}">
                  <a16:creationId xmlns:a16="http://schemas.microsoft.com/office/drawing/2014/main" xmlns="" id="{AA8F2C50-39E2-4C79-8BD7-D48904E346B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835192" y="6115050"/>
              <a:ext cx="57350" cy="90515"/>
            </a:xfrm>
            <a:custGeom>
              <a:avLst/>
              <a:gdLst/>
              <a:ahLst/>
              <a:cxnLst/>
              <a:rect l="0" t="0" r="0" b="0"/>
              <a:pathLst>
                <a:path w="57350" h="90515">
                  <a:moveTo>
                    <a:pt x="22308" y="31750"/>
                  </a:moveTo>
                  <a:lnTo>
                    <a:pt x="22308" y="31750"/>
                  </a:lnTo>
                  <a:lnTo>
                    <a:pt x="22308" y="25662"/>
                  </a:lnTo>
                  <a:lnTo>
                    <a:pt x="16533" y="31932"/>
                  </a:lnTo>
                  <a:lnTo>
                    <a:pt x="10099" y="41004"/>
                  </a:lnTo>
                  <a:lnTo>
                    <a:pt x="487" y="78551"/>
                  </a:lnTo>
                  <a:lnTo>
                    <a:pt x="0" y="82706"/>
                  </a:lnTo>
                  <a:lnTo>
                    <a:pt x="1340" y="89205"/>
                  </a:lnTo>
                  <a:lnTo>
                    <a:pt x="4096" y="90514"/>
                  </a:lnTo>
                  <a:lnTo>
                    <a:pt x="12803" y="90088"/>
                  </a:lnTo>
                  <a:lnTo>
                    <a:pt x="32975" y="79139"/>
                  </a:lnTo>
                  <a:lnTo>
                    <a:pt x="50085" y="62490"/>
                  </a:lnTo>
                  <a:lnTo>
                    <a:pt x="55820" y="50351"/>
                  </a:lnTo>
                  <a:lnTo>
                    <a:pt x="57349" y="44151"/>
                  </a:lnTo>
                  <a:lnTo>
                    <a:pt x="55285" y="31617"/>
                  </a:lnTo>
                  <a:lnTo>
                    <a:pt x="46190" y="14543"/>
                  </a:lnTo>
                  <a:lnTo>
                    <a:pt x="35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77">
              <a:extLst>
                <a:ext uri="{FF2B5EF4-FFF2-40B4-BE49-F238E27FC236}">
                  <a16:creationId xmlns:a16="http://schemas.microsoft.com/office/drawing/2014/main" xmlns="" id="{E811766A-1A4B-43C8-957F-77EB7F88D4C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555166" y="5915141"/>
              <a:ext cx="195742" cy="415810"/>
            </a:xfrm>
            <a:custGeom>
              <a:avLst/>
              <a:gdLst/>
              <a:ahLst/>
              <a:cxnLst/>
              <a:rect l="0" t="0" r="0" b="0"/>
              <a:pathLst>
                <a:path w="195742" h="415810">
                  <a:moveTo>
                    <a:pt x="35634" y="415809"/>
                  </a:moveTo>
                  <a:lnTo>
                    <a:pt x="35634" y="415809"/>
                  </a:lnTo>
                  <a:lnTo>
                    <a:pt x="41101" y="415809"/>
                  </a:lnTo>
                  <a:lnTo>
                    <a:pt x="41395" y="415104"/>
                  </a:lnTo>
                  <a:lnTo>
                    <a:pt x="41906" y="403600"/>
                  </a:lnTo>
                  <a:lnTo>
                    <a:pt x="33185" y="362505"/>
                  </a:lnTo>
                  <a:lnTo>
                    <a:pt x="26079" y="331440"/>
                  </a:lnTo>
                  <a:lnTo>
                    <a:pt x="18217" y="291763"/>
                  </a:lnTo>
                  <a:lnTo>
                    <a:pt x="10019" y="246378"/>
                  </a:lnTo>
                  <a:lnTo>
                    <a:pt x="3083" y="200100"/>
                  </a:lnTo>
                  <a:lnTo>
                    <a:pt x="0" y="158367"/>
                  </a:lnTo>
                  <a:lnTo>
                    <a:pt x="512" y="120532"/>
                  </a:lnTo>
                  <a:lnTo>
                    <a:pt x="4502" y="86314"/>
                  </a:lnTo>
                  <a:lnTo>
                    <a:pt x="19354" y="45366"/>
                  </a:lnTo>
                  <a:lnTo>
                    <a:pt x="33572" y="26801"/>
                  </a:lnTo>
                  <a:lnTo>
                    <a:pt x="64186" y="7820"/>
                  </a:lnTo>
                  <a:lnTo>
                    <a:pt x="100068" y="0"/>
                  </a:lnTo>
                  <a:lnTo>
                    <a:pt x="121186" y="5698"/>
                  </a:lnTo>
                  <a:lnTo>
                    <a:pt x="130769" y="11169"/>
                  </a:lnTo>
                  <a:lnTo>
                    <a:pt x="143298" y="28535"/>
                  </a:lnTo>
                  <a:lnTo>
                    <a:pt x="147627" y="39093"/>
                  </a:lnTo>
                  <a:lnTo>
                    <a:pt x="146792" y="65876"/>
                  </a:lnTo>
                  <a:lnTo>
                    <a:pt x="136303" y="107044"/>
                  </a:lnTo>
                  <a:lnTo>
                    <a:pt x="124258" y="135940"/>
                  </a:lnTo>
                  <a:lnTo>
                    <a:pt x="110917" y="154974"/>
                  </a:lnTo>
                  <a:lnTo>
                    <a:pt x="109106" y="156546"/>
                  </a:lnTo>
                  <a:lnTo>
                    <a:pt x="107898" y="156890"/>
                  </a:lnTo>
                  <a:lnTo>
                    <a:pt x="107094" y="156412"/>
                  </a:lnTo>
                  <a:lnTo>
                    <a:pt x="107262" y="156094"/>
                  </a:lnTo>
                  <a:lnTo>
                    <a:pt x="109332" y="155742"/>
                  </a:lnTo>
                  <a:lnTo>
                    <a:pt x="112603" y="157466"/>
                  </a:lnTo>
                  <a:lnTo>
                    <a:pt x="114463" y="158914"/>
                  </a:lnTo>
                  <a:lnTo>
                    <a:pt x="142091" y="168424"/>
                  </a:lnTo>
                  <a:lnTo>
                    <a:pt x="183883" y="203175"/>
                  </a:lnTo>
                  <a:lnTo>
                    <a:pt x="193244" y="219469"/>
                  </a:lnTo>
                  <a:lnTo>
                    <a:pt x="195741" y="227766"/>
                  </a:lnTo>
                  <a:lnTo>
                    <a:pt x="194752" y="244510"/>
                  </a:lnTo>
                  <a:lnTo>
                    <a:pt x="192513" y="252926"/>
                  </a:lnTo>
                  <a:lnTo>
                    <a:pt x="187492" y="259948"/>
                  </a:lnTo>
                  <a:lnTo>
                    <a:pt x="172506" y="271513"/>
                  </a:lnTo>
                  <a:lnTo>
                    <a:pt x="144236" y="282587"/>
                  </a:lnTo>
                  <a:lnTo>
                    <a:pt x="131409" y="284162"/>
                  </a:lnTo>
                  <a:lnTo>
                    <a:pt x="123356" y="282510"/>
                  </a:lnTo>
                  <a:lnTo>
                    <a:pt x="111834" y="2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66">
            <a:extLst>
              <a:ext uri="{FF2B5EF4-FFF2-40B4-BE49-F238E27FC236}">
                <a16:creationId xmlns:a16="http://schemas.microsoft.com/office/drawing/2014/main" xmlns="" id="{085A8ADC-50A8-41C8-8DD8-76EFCBFB3416}"/>
              </a:ext>
            </a:extLst>
          </p:cNvPr>
          <p:cNvGrpSpPr/>
          <p:nvPr/>
        </p:nvGrpSpPr>
        <p:grpSpPr>
          <a:xfrm>
            <a:off x="3238500" y="6007362"/>
            <a:ext cx="514351" cy="145789"/>
            <a:chOff x="3238500" y="6007362"/>
            <a:chExt cx="514351" cy="145789"/>
          </a:xfrm>
        </p:grpSpPr>
        <p:sp>
          <p:nvSpPr>
            <p:cNvPr id="175" name="SMARTInkShape-378">
              <a:extLst>
                <a:ext uri="{FF2B5EF4-FFF2-40B4-BE49-F238E27FC236}">
                  <a16:creationId xmlns:a16="http://schemas.microsoft.com/office/drawing/2014/main" xmlns="" id="{D1D881AF-1FCA-47B8-85D3-8B1B4F030B6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39433" y="6007362"/>
              <a:ext cx="110505" cy="145789"/>
            </a:xfrm>
            <a:custGeom>
              <a:avLst/>
              <a:gdLst/>
              <a:ahLst/>
              <a:cxnLst/>
              <a:rect l="0" t="0" r="0" b="0"/>
              <a:pathLst>
                <a:path w="110505" h="1457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9492" y="0"/>
                  </a:lnTo>
                  <a:lnTo>
                    <a:pt x="46536" y="8561"/>
                  </a:lnTo>
                  <a:lnTo>
                    <a:pt x="83115" y="26881"/>
                  </a:lnTo>
                  <a:lnTo>
                    <a:pt x="102244" y="48075"/>
                  </a:lnTo>
                  <a:lnTo>
                    <a:pt x="108451" y="65906"/>
                  </a:lnTo>
                  <a:lnTo>
                    <a:pt x="110504" y="84179"/>
                  </a:lnTo>
                  <a:lnTo>
                    <a:pt x="109065" y="99356"/>
                  </a:lnTo>
                  <a:lnTo>
                    <a:pt x="100917" y="119801"/>
                  </a:lnTo>
                  <a:lnTo>
                    <a:pt x="90203" y="138245"/>
                  </a:lnTo>
                  <a:lnTo>
                    <a:pt x="88017" y="14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79">
              <a:extLst>
                <a:ext uri="{FF2B5EF4-FFF2-40B4-BE49-F238E27FC236}">
                  <a16:creationId xmlns:a16="http://schemas.microsoft.com/office/drawing/2014/main" xmlns="" id="{F1D4AD09-31AD-4BC2-93AD-418FAB05EB5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38500" y="6076950"/>
              <a:ext cx="514351" cy="17757"/>
            </a:xfrm>
            <a:custGeom>
              <a:avLst/>
              <a:gdLst/>
              <a:ahLst/>
              <a:cxnLst/>
              <a:rect l="0" t="0" r="0" b="0"/>
              <a:pathLst>
                <a:path w="514351" h="17757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41117" y="17756"/>
                  </a:lnTo>
                  <a:lnTo>
                    <a:pt x="82715" y="15418"/>
                  </a:lnTo>
                  <a:lnTo>
                    <a:pt x="109471" y="13806"/>
                  </a:lnTo>
                  <a:lnTo>
                    <a:pt x="139303" y="12026"/>
                  </a:lnTo>
                  <a:lnTo>
                    <a:pt x="171185" y="10134"/>
                  </a:lnTo>
                  <a:lnTo>
                    <a:pt x="203024" y="8167"/>
                  </a:lnTo>
                  <a:lnTo>
                    <a:pt x="234832" y="6151"/>
                  </a:lnTo>
                  <a:lnTo>
                    <a:pt x="266621" y="4101"/>
                  </a:lnTo>
                  <a:lnTo>
                    <a:pt x="297692" y="2733"/>
                  </a:lnTo>
                  <a:lnTo>
                    <a:pt x="328283" y="1822"/>
                  </a:lnTo>
                  <a:lnTo>
                    <a:pt x="358556" y="1215"/>
                  </a:lnTo>
                  <a:lnTo>
                    <a:pt x="384382" y="810"/>
                  </a:lnTo>
                  <a:lnTo>
                    <a:pt x="428129" y="360"/>
                  </a:lnTo>
                  <a:lnTo>
                    <a:pt x="471007" y="106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7">
            <a:extLst>
              <a:ext uri="{FF2B5EF4-FFF2-40B4-BE49-F238E27FC236}">
                <a16:creationId xmlns:a16="http://schemas.microsoft.com/office/drawing/2014/main" xmlns="" id="{60626AF9-047F-4DA9-9F67-929E0EECEDFD}"/>
              </a:ext>
            </a:extLst>
          </p:cNvPr>
          <p:cNvGrpSpPr/>
          <p:nvPr/>
        </p:nvGrpSpPr>
        <p:grpSpPr>
          <a:xfrm>
            <a:off x="4097056" y="5757678"/>
            <a:ext cx="951195" cy="620822"/>
            <a:chOff x="4097056" y="5757678"/>
            <a:chExt cx="951195" cy="620822"/>
          </a:xfrm>
        </p:grpSpPr>
        <p:sp>
          <p:nvSpPr>
            <p:cNvPr id="178" name="SMARTInkShape-380">
              <a:extLst>
                <a:ext uri="{FF2B5EF4-FFF2-40B4-BE49-F238E27FC236}">
                  <a16:creationId xmlns:a16="http://schemas.microsoft.com/office/drawing/2014/main" xmlns="" id="{77ED6B24-0E1E-4E9B-A33A-876ADDF2A70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40300" y="62928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5" y="5793"/>
                  </a:lnTo>
                  <a:lnTo>
                    <a:pt x="10113" y="3861"/>
                  </a:lnTo>
                  <a:lnTo>
                    <a:pt x="49113" y="7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1">
              <a:extLst>
                <a:ext uri="{FF2B5EF4-FFF2-40B4-BE49-F238E27FC236}">
                  <a16:creationId xmlns:a16="http://schemas.microsoft.com/office/drawing/2014/main" xmlns="" id="{6E61642F-6E5A-47AC-ABCC-7D5A389A6E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29467" y="6207190"/>
              <a:ext cx="118784" cy="155211"/>
            </a:xfrm>
            <a:custGeom>
              <a:avLst/>
              <a:gdLst/>
              <a:ahLst/>
              <a:cxnLst/>
              <a:rect l="0" t="0" r="0" b="0"/>
              <a:pathLst>
                <a:path w="118784" h="155211">
                  <a:moveTo>
                    <a:pt x="112433" y="9460"/>
                  </a:moveTo>
                  <a:lnTo>
                    <a:pt x="112433" y="9460"/>
                  </a:lnTo>
                  <a:lnTo>
                    <a:pt x="112433" y="3993"/>
                  </a:lnTo>
                  <a:lnTo>
                    <a:pt x="109062" y="0"/>
                  </a:lnTo>
                  <a:lnTo>
                    <a:pt x="90111" y="1090"/>
                  </a:lnTo>
                  <a:lnTo>
                    <a:pt x="43754" y="9751"/>
                  </a:lnTo>
                  <a:lnTo>
                    <a:pt x="11249" y="20081"/>
                  </a:lnTo>
                  <a:lnTo>
                    <a:pt x="4432" y="24294"/>
                  </a:lnTo>
                  <a:lnTo>
                    <a:pt x="932" y="28517"/>
                  </a:lnTo>
                  <a:lnTo>
                    <a:pt x="0" y="30632"/>
                  </a:lnTo>
                  <a:lnTo>
                    <a:pt x="2725" y="38626"/>
                  </a:lnTo>
                  <a:lnTo>
                    <a:pt x="7230" y="49234"/>
                  </a:lnTo>
                  <a:lnTo>
                    <a:pt x="14880" y="90171"/>
                  </a:lnTo>
                  <a:lnTo>
                    <a:pt x="17093" y="135996"/>
                  </a:lnTo>
                  <a:lnTo>
                    <a:pt x="19024" y="141664"/>
                  </a:lnTo>
                  <a:lnTo>
                    <a:pt x="20527" y="144162"/>
                  </a:lnTo>
                  <a:lnTo>
                    <a:pt x="22235" y="145828"/>
                  </a:lnTo>
                  <a:lnTo>
                    <a:pt x="38850" y="152092"/>
                  </a:lnTo>
                  <a:lnTo>
                    <a:pt x="83401" y="155210"/>
                  </a:lnTo>
                  <a:lnTo>
                    <a:pt x="118783" y="14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2">
              <a:extLst>
                <a:ext uri="{FF2B5EF4-FFF2-40B4-BE49-F238E27FC236}">
                  <a16:creationId xmlns:a16="http://schemas.microsoft.com/office/drawing/2014/main" xmlns="" id="{46C2BA32-45BB-4542-AD34-1BD4CC0C074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88893" y="6213279"/>
              <a:ext cx="119658" cy="154814"/>
            </a:xfrm>
            <a:custGeom>
              <a:avLst/>
              <a:gdLst/>
              <a:ahLst/>
              <a:cxnLst/>
              <a:rect l="0" t="0" r="0" b="0"/>
              <a:pathLst>
                <a:path w="119658" h="154814">
                  <a:moveTo>
                    <a:pt x="37107" y="3371"/>
                  </a:moveTo>
                  <a:lnTo>
                    <a:pt x="37107" y="3371"/>
                  </a:lnTo>
                  <a:lnTo>
                    <a:pt x="33736" y="0"/>
                  </a:lnTo>
                  <a:lnTo>
                    <a:pt x="32038" y="418"/>
                  </a:lnTo>
                  <a:lnTo>
                    <a:pt x="28268" y="4646"/>
                  </a:lnTo>
                  <a:lnTo>
                    <a:pt x="18008" y="43590"/>
                  </a:lnTo>
                  <a:lnTo>
                    <a:pt x="9580" y="87594"/>
                  </a:lnTo>
                  <a:lnTo>
                    <a:pt x="4031" y="133945"/>
                  </a:lnTo>
                  <a:lnTo>
                    <a:pt x="0" y="151460"/>
                  </a:lnTo>
                  <a:lnTo>
                    <a:pt x="1079" y="152896"/>
                  </a:lnTo>
                  <a:lnTo>
                    <a:pt x="6043" y="154493"/>
                  </a:lnTo>
                  <a:lnTo>
                    <a:pt x="22844" y="154813"/>
                  </a:lnTo>
                  <a:lnTo>
                    <a:pt x="67928" y="146899"/>
                  </a:lnTo>
                  <a:lnTo>
                    <a:pt x="119657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3">
              <a:extLst>
                <a:ext uri="{FF2B5EF4-FFF2-40B4-BE49-F238E27FC236}">
                  <a16:creationId xmlns:a16="http://schemas.microsoft.com/office/drawing/2014/main" xmlns="" id="{DA9A58BC-8785-4CBD-A5D5-5A0D7790528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540250" y="6204369"/>
              <a:ext cx="158751" cy="174131"/>
            </a:xfrm>
            <a:custGeom>
              <a:avLst/>
              <a:gdLst/>
              <a:ahLst/>
              <a:cxnLst/>
              <a:rect l="0" t="0" r="0" b="0"/>
              <a:pathLst>
                <a:path w="158751" h="174131">
                  <a:moveTo>
                    <a:pt x="0" y="69431"/>
                  </a:moveTo>
                  <a:lnTo>
                    <a:pt x="0" y="69431"/>
                  </a:lnTo>
                  <a:lnTo>
                    <a:pt x="0" y="65773"/>
                  </a:lnTo>
                  <a:lnTo>
                    <a:pt x="1411" y="105474"/>
                  </a:lnTo>
                  <a:lnTo>
                    <a:pt x="8022" y="130832"/>
                  </a:lnTo>
                  <a:lnTo>
                    <a:pt x="6456" y="174130"/>
                  </a:lnTo>
                  <a:lnTo>
                    <a:pt x="6381" y="169675"/>
                  </a:lnTo>
                  <a:lnTo>
                    <a:pt x="10720" y="133838"/>
                  </a:lnTo>
                  <a:lnTo>
                    <a:pt x="13524" y="89847"/>
                  </a:lnTo>
                  <a:lnTo>
                    <a:pt x="21960" y="44593"/>
                  </a:lnTo>
                  <a:lnTo>
                    <a:pt x="35161" y="1581"/>
                  </a:lnTo>
                  <a:lnTo>
                    <a:pt x="36141" y="209"/>
                  </a:lnTo>
                  <a:lnTo>
                    <a:pt x="36794" y="0"/>
                  </a:lnTo>
                  <a:lnTo>
                    <a:pt x="52345" y="9802"/>
                  </a:lnTo>
                  <a:lnTo>
                    <a:pt x="84398" y="35903"/>
                  </a:lnTo>
                  <a:lnTo>
                    <a:pt x="90132" y="38612"/>
                  </a:lnTo>
                  <a:lnTo>
                    <a:pt x="104029" y="37859"/>
                  </a:lnTo>
                  <a:lnTo>
                    <a:pt x="118907" y="32116"/>
                  </a:lnTo>
                  <a:lnTo>
                    <a:pt x="150334" y="7712"/>
                  </a:lnTo>
                  <a:lnTo>
                    <a:pt x="151023" y="7823"/>
                  </a:lnTo>
                  <a:lnTo>
                    <a:pt x="151481" y="8603"/>
                  </a:lnTo>
                  <a:lnTo>
                    <a:pt x="151788" y="9830"/>
                  </a:lnTo>
                  <a:lnTo>
                    <a:pt x="147308" y="56168"/>
                  </a:lnTo>
                  <a:lnTo>
                    <a:pt x="151590" y="102527"/>
                  </a:lnTo>
                  <a:lnTo>
                    <a:pt x="152946" y="126167"/>
                  </a:lnTo>
                  <a:lnTo>
                    <a:pt x="158750" y="139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4">
              <a:extLst>
                <a:ext uri="{FF2B5EF4-FFF2-40B4-BE49-F238E27FC236}">
                  <a16:creationId xmlns:a16="http://schemas.microsoft.com/office/drawing/2014/main" xmlns="" id="{7F368756-432A-4AA9-B446-C836661D95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04140" y="5757678"/>
              <a:ext cx="94811" cy="77973"/>
            </a:xfrm>
            <a:custGeom>
              <a:avLst/>
              <a:gdLst/>
              <a:ahLst/>
              <a:cxnLst/>
              <a:rect l="0" t="0" r="0" b="0"/>
              <a:pathLst>
                <a:path w="94811" h="77973">
                  <a:moveTo>
                    <a:pt x="24960" y="33522"/>
                  </a:moveTo>
                  <a:lnTo>
                    <a:pt x="24960" y="33522"/>
                  </a:lnTo>
                  <a:lnTo>
                    <a:pt x="24960" y="27195"/>
                  </a:lnTo>
                  <a:lnTo>
                    <a:pt x="0" y="71005"/>
                  </a:lnTo>
                  <a:lnTo>
                    <a:pt x="6127" y="60656"/>
                  </a:lnTo>
                  <a:lnTo>
                    <a:pt x="35605" y="17407"/>
                  </a:lnTo>
                  <a:lnTo>
                    <a:pt x="45721" y="1489"/>
                  </a:lnTo>
                  <a:lnTo>
                    <a:pt x="47973" y="172"/>
                  </a:lnTo>
                  <a:lnTo>
                    <a:pt x="50179" y="0"/>
                  </a:lnTo>
                  <a:lnTo>
                    <a:pt x="52356" y="591"/>
                  </a:lnTo>
                  <a:lnTo>
                    <a:pt x="56657" y="5010"/>
                  </a:lnTo>
                  <a:lnTo>
                    <a:pt x="70944" y="32093"/>
                  </a:lnTo>
                  <a:lnTo>
                    <a:pt x="81112" y="64385"/>
                  </a:lnTo>
                  <a:lnTo>
                    <a:pt x="94810" y="77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5">
              <a:extLst>
                <a:ext uri="{FF2B5EF4-FFF2-40B4-BE49-F238E27FC236}">
                  <a16:creationId xmlns:a16="http://schemas.microsoft.com/office/drawing/2014/main" xmlns="" id="{42EFF057-B66F-4860-BA5D-0444447402F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31426" y="6134100"/>
              <a:ext cx="62887" cy="93238"/>
            </a:xfrm>
            <a:custGeom>
              <a:avLst/>
              <a:gdLst/>
              <a:ahLst/>
              <a:cxnLst/>
              <a:rect l="0" t="0" r="0" b="0"/>
              <a:pathLst>
                <a:path w="62887" h="93238">
                  <a:moveTo>
                    <a:pt x="43724" y="6350"/>
                  </a:moveTo>
                  <a:lnTo>
                    <a:pt x="43724" y="6350"/>
                  </a:lnTo>
                  <a:lnTo>
                    <a:pt x="38257" y="883"/>
                  </a:lnTo>
                  <a:lnTo>
                    <a:pt x="30893" y="3632"/>
                  </a:lnTo>
                  <a:lnTo>
                    <a:pt x="19775" y="15657"/>
                  </a:lnTo>
                  <a:lnTo>
                    <a:pt x="4787" y="43048"/>
                  </a:lnTo>
                  <a:lnTo>
                    <a:pt x="0" y="76016"/>
                  </a:lnTo>
                  <a:lnTo>
                    <a:pt x="1169" y="81016"/>
                  </a:lnTo>
                  <a:lnTo>
                    <a:pt x="6231" y="88453"/>
                  </a:lnTo>
                  <a:lnTo>
                    <a:pt x="16947" y="92229"/>
                  </a:lnTo>
                  <a:lnTo>
                    <a:pt x="23756" y="93237"/>
                  </a:lnTo>
                  <a:lnTo>
                    <a:pt x="30412" y="91791"/>
                  </a:lnTo>
                  <a:lnTo>
                    <a:pt x="43452" y="84541"/>
                  </a:lnTo>
                  <a:lnTo>
                    <a:pt x="59322" y="68558"/>
                  </a:lnTo>
                  <a:lnTo>
                    <a:pt x="62886" y="52813"/>
                  </a:lnTo>
                  <a:lnTo>
                    <a:pt x="61412" y="34761"/>
                  </a:lnTo>
                  <a:lnTo>
                    <a:pt x="56054" y="17331"/>
                  </a:lnTo>
                  <a:lnTo>
                    <a:pt x="51944" y="11554"/>
                  </a:lnTo>
                  <a:lnTo>
                    <a:pt x="31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6">
              <a:extLst>
                <a:ext uri="{FF2B5EF4-FFF2-40B4-BE49-F238E27FC236}">
                  <a16:creationId xmlns:a16="http://schemas.microsoft.com/office/drawing/2014/main" xmlns="" id="{63E2D8CB-6AA0-419A-BB47-77B76287CBA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097056" y="5934693"/>
              <a:ext cx="171382" cy="417065"/>
            </a:xfrm>
            <a:custGeom>
              <a:avLst/>
              <a:gdLst/>
              <a:ahLst/>
              <a:cxnLst/>
              <a:rect l="0" t="0" r="0" b="0"/>
              <a:pathLst>
                <a:path w="171382" h="417065">
                  <a:moveTo>
                    <a:pt x="17744" y="97807"/>
                  </a:moveTo>
                  <a:lnTo>
                    <a:pt x="17744" y="97807"/>
                  </a:lnTo>
                  <a:lnTo>
                    <a:pt x="14373" y="101178"/>
                  </a:lnTo>
                  <a:lnTo>
                    <a:pt x="11982" y="125258"/>
                  </a:lnTo>
                  <a:lnTo>
                    <a:pt x="12274" y="159563"/>
                  </a:lnTo>
                  <a:lnTo>
                    <a:pt x="14842" y="191576"/>
                  </a:lnTo>
                  <a:lnTo>
                    <a:pt x="20217" y="230733"/>
                  </a:lnTo>
                  <a:lnTo>
                    <a:pt x="25899" y="274712"/>
                  </a:lnTo>
                  <a:lnTo>
                    <a:pt x="27414" y="298294"/>
                  </a:lnTo>
                  <a:lnTo>
                    <a:pt x="29097" y="342841"/>
                  </a:lnTo>
                  <a:lnTo>
                    <a:pt x="29339" y="388897"/>
                  </a:lnTo>
                  <a:lnTo>
                    <a:pt x="24924" y="417064"/>
                  </a:lnTo>
                  <a:lnTo>
                    <a:pt x="23236" y="416477"/>
                  </a:lnTo>
                  <a:lnTo>
                    <a:pt x="17597" y="410183"/>
                  </a:lnTo>
                  <a:lnTo>
                    <a:pt x="9861" y="374513"/>
                  </a:lnTo>
                  <a:lnTo>
                    <a:pt x="5304" y="333912"/>
                  </a:lnTo>
                  <a:lnTo>
                    <a:pt x="3100" y="310243"/>
                  </a:lnTo>
                  <a:lnTo>
                    <a:pt x="1631" y="283175"/>
                  </a:lnTo>
                  <a:lnTo>
                    <a:pt x="652" y="253842"/>
                  </a:lnTo>
                  <a:lnTo>
                    <a:pt x="0" y="222996"/>
                  </a:lnTo>
                  <a:lnTo>
                    <a:pt x="3092" y="193261"/>
                  </a:lnTo>
                  <a:lnTo>
                    <a:pt x="8682" y="164265"/>
                  </a:lnTo>
                  <a:lnTo>
                    <a:pt x="15936" y="135762"/>
                  </a:lnTo>
                  <a:lnTo>
                    <a:pt x="27759" y="90922"/>
                  </a:lnTo>
                  <a:lnTo>
                    <a:pt x="40467" y="43555"/>
                  </a:lnTo>
                  <a:lnTo>
                    <a:pt x="47599" y="22895"/>
                  </a:lnTo>
                  <a:lnTo>
                    <a:pt x="57824" y="9008"/>
                  </a:lnTo>
                  <a:lnTo>
                    <a:pt x="71305" y="1896"/>
                  </a:lnTo>
                  <a:lnTo>
                    <a:pt x="78852" y="0"/>
                  </a:lnTo>
                  <a:lnTo>
                    <a:pt x="86705" y="1558"/>
                  </a:lnTo>
                  <a:lnTo>
                    <a:pt x="102956" y="10814"/>
                  </a:lnTo>
                  <a:lnTo>
                    <a:pt x="124601" y="38635"/>
                  </a:lnTo>
                  <a:lnTo>
                    <a:pt x="128501" y="61631"/>
                  </a:lnTo>
                  <a:lnTo>
                    <a:pt x="124825" y="85257"/>
                  </a:lnTo>
                  <a:lnTo>
                    <a:pt x="107100" y="123525"/>
                  </a:lnTo>
                  <a:lnTo>
                    <a:pt x="99086" y="133931"/>
                  </a:lnTo>
                  <a:lnTo>
                    <a:pt x="89247" y="141161"/>
                  </a:lnTo>
                  <a:lnTo>
                    <a:pt x="90107" y="141526"/>
                  </a:lnTo>
                  <a:lnTo>
                    <a:pt x="108787" y="145531"/>
                  </a:lnTo>
                  <a:lnTo>
                    <a:pt x="150609" y="168924"/>
                  </a:lnTo>
                  <a:lnTo>
                    <a:pt x="164990" y="180920"/>
                  </a:lnTo>
                  <a:lnTo>
                    <a:pt x="171381" y="193308"/>
                  </a:lnTo>
                  <a:lnTo>
                    <a:pt x="170458" y="207750"/>
                  </a:lnTo>
                  <a:lnTo>
                    <a:pt x="168237" y="215552"/>
                  </a:lnTo>
                  <a:lnTo>
                    <a:pt x="156361" y="227984"/>
                  </a:lnTo>
                  <a:lnTo>
                    <a:pt x="129841" y="241035"/>
                  </a:lnTo>
                  <a:lnTo>
                    <a:pt x="112015" y="245425"/>
                  </a:lnTo>
                  <a:lnTo>
                    <a:pt x="99389" y="245024"/>
                  </a:lnTo>
                  <a:lnTo>
                    <a:pt x="94751" y="243224"/>
                  </a:lnTo>
                  <a:lnTo>
                    <a:pt x="81244" y="23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387">
            <a:extLst>
              <a:ext uri="{FF2B5EF4-FFF2-40B4-BE49-F238E27FC236}">
                <a16:creationId xmlns:a16="http://schemas.microsoft.com/office/drawing/2014/main" xmlns="" id="{C41E70B6-1B4A-4B8B-8D59-3F108D14BB7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02962" y="6031104"/>
            <a:ext cx="216839" cy="331597"/>
          </a:xfrm>
          <a:custGeom>
            <a:avLst/>
            <a:gdLst/>
            <a:ahLst/>
            <a:cxnLst/>
            <a:rect l="0" t="0" r="0" b="0"/>
            <a:pathLst>
              <a:path w="216839" h="331597">
                <a:moveTo>
                  <a:pt x="216838" y="141096"/>
                </a:moveTo>
                <a:lnTo>
                  <a:pt x="216838" y="141096"/>
                </a:lnTo>
                <a:lnTo>
                  <a:pt x="174479" y="123204"/>
                </a:lnTo>
                <a:lnTo>
                  <a:pt x="147607" y="112276"/>
                </a:lnTo>
                <a:lnTo>
                  <a:pt x="123653" y="93752"/>
                </a:lnTo>
                <a:lnTo>
                  <a:pt x="116614" y="86250"/>
                </a:lnTo>
                <a:lnTo>
                  <a:pt x="108794" y="68507"/>
                </a:lnTo>
                <a:lnTo>
                  <a:pt x="106025" y="50273"/>
                </a:lnTo>
                <a:lnTo>
                  <a:pt x="107145" y="35114"/>
                </a:lnTo>
                <a:lnTo>
                  <a:pt x="117521" y="21320"/>
                </a:lnTo>
                <a:lnTo>
                  <a:pt x="133186" y="9546"/>
                </a:lnTo>
                <a:lnTo>
                  <a:pt x="149555" y="1961"/>
                </a:lnTo>
                <a:lnTo>
                  <a:pt x="166238" y="0"/>
                </a:lnTo>
                <a:lnTo>
                  <a:pt x="174638" y="465"/>
                </a:lnTo>
                <a:lnTo>
                  <a:pt x="180944" y="2892"/>
                </a:lnTo>
                <a:lnTo>
                  <a:pt x="189830" y="11233"/>
                </a:lnTo>
                <a:lnTo>
                  <a:pt x="191072" y="17833"/>
                </a:lnTo>
                <a:lnTo>
                  <a:pt x="188689" y="34571"/>
                </a:lnTo>
                <a:lnTo>
                  <a:pt x="175400" y="53770"/>
                </a:lnTo>
                <a:lnTo>
                  <a:pt x="129003" y="98211"/>
                </a:lnTo>
                <a:lnTo>
                  <a:pt x="86783" y="135210"/>
                </a:lnTo>
                <a:lnTo>
                  <a:pt x="46364" y="172983"/>
                </a:lnTo>
                <a:lnTo>
                  <a:pt x="11401" y="212828"/>
                </a:lnTo>
                <a:lnTo>
                  <a:pt x="2530" y="228010"/>
                </a:lnTo>
                <a:lnTo>
                  <a:pt x="0" y="241813"/>
                </a:lnTo>
                <a:lnTo>
                  <a:pt x="312" y="248458"/>
                </a:lnTo>
                <a:lnTo>
                  <a:pt x="3343" y="254298"/>
                </a:lnTo>
                <a:lnTo>
                  <a:pt x="14235" y="264550"/>
                </a:lnTo>
                <a:lnTo>
                  <a:pt x="28485" y="270048"/>
                </a:lnTo>
                <a:lnTo>
                  <a:pt x="45637" y="271786"/>
                </a:lnTo>
                <a:lnTo>
                  <a:pt x="87378" y="267152"/>
                </a:lnTo>
                <a:lnTo>
                  <a:pt x="123218" y="256073"/>
                </a:lnTo>
                <a:lnTo>
                  <a:pt x="132897" y="248406"/>
                </a:lnTo>
                <a:lnTo>
                  <a:pt x="146592" y="224377"/>
                </a:lnTo>
                <a:lnTo>
                  <a:pt x="146812" y="225852"/>
                </a:lnTo>
                <a:lnTo>
                  <a:pt x="145091" y="252236"/>
                </a:lnTo>
                <a:lnTo>
                  <a:pt x="143322" y="268103"/>
                </a:lnTo>
                <a:lnTo>
                  <a:pt x="146366" y="310596"/>
                </a:lnTo>
                <a:lnTo>
                  <a:pt x="148690" y="316185"/>
                </a:lnTo>
                <a:lnTo>
                  <a:pt x="166038" y="3315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69">
            <a:extLst>
              <a:ext uri="{FF2B5EF4-FFF2-40B4-BE49-F238E27FC236}">
                <a16:creationId xmlns:a16="http://schemas.microsoft.com/office/drawing/2014/main" xmlns="" id="{1C6A1BAF-35C8-465F-8CE4-ADDEC47D4A44}"/>
              </a:ext>
            </a:extLst>
          </p:cNvPr>
          <p:cNvGrpSpPr/>
          <p:nvPr/>
        </p:nvGrpSpPr>
        <p:grpSpPr>
          <a:xfrm>
            <a:off x="6688034" y="5778117"/>
            <a:ext cx="1877234" cy="631265"/>
            <a:chOff x="6688034" y="5778117"/>
            <a:chExt cx="1877234" cy="631265"/>
          </a:xfrm>
        </p:grpSpPr>
        <p:sp>
          <p:nvSpPr>
            <p:cNvPr id="187" name="SMARTInkShape-388">
              <a:extLst>
                <a:ext uri="{FF2B5EF4-FFF2-40B4-BE49-F238E27FC236}">
                  <a16:creationId xmlns:a16="http://schemas.microsoft.com/office/drawing/2014/main" xmlns="" id="{CDA49096-F9B8-4741-B44B-18575382D3A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70900" y="6257729"/>
              <a:ext cx="57151" cy="3372"/>
            </a:xfrm>
            <a:custGeom>
              <a:avLst/>
              <a:gdLst/>
              <a:ahLst/>
              <a:cxnLst/>
              <a:rect l="0" t="0" r="0" b="0"/>
              <a:pathLst>
                <a:path w="57151" h="3372">
                  <a:moveTo>
                    <a:pt x="0" y="3371"/>
                  </a:moveTo>
                  <a:lnTo>
                    <a:pt x="0" y="3371"/>
                  </a:lnTo>
                  <a:lnTo>
                    <a:pt x="3370" y="3370"/>
                  </a:lnTo>
                  <a:lnTo>
                    <a:pt x="12209" y="0"/>
                  </a:lnTo>
                  <a:lnTo>
                    <a:pt x="571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9">
              <a:extLst>
                <a:ext uri="{FF2B5EF4-FFF2-40B4-BE49-F238E27FC236}">
                  <a16:creationId xmlns:a16="http://schemas.microsoft.com/office/drawing/2014/main" xmlns="" id="{B9213CA1-563F-4895-B0BB-B66CDA5C25E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64900" y="6172355"/>
              <a:ext cx="100368" cy="152246"/>
            </a:xfrm>
            <a:custGeom>
              <a:avLst/>
              <a:gdLst/>
              <a:ahLst/>
              <a:cxnLst/>
              <a:rect l="0" t="0" r="0" b="0"/>
              <a:pathLst>
                <a:path w="100368" h="152246">
                  <a:moveTo>
                    <a:pt x="94900" y="12545"/>
                  </a:moveTo>
                  <a:lnTo>
                    <a:pt x="94900" y="12545"/>
                  </a:lnTo>
                  <a:lnTo>
                    <a:pt x="100367" y="1610"/>
                  </a:lnTo>
                  <a:lnTo>
                    <a:pt x="99251" y="1022"/>
                  </a:lnTo>
                  <a:lnTo>
                    <a:pt x="83496" y="0"/>
                  </a:lnTo>
                  <a:lnTo>
                    <a:pt x="68002" y="3261"/>
                  </a:lnTo>
                  <a:lnTo>
                    <a:pt x="34639" y="20243"/>
                  </a:lnTo>
                  <a:lnTo>
                    <a:pt x="27430" y="26785"/>
                  </a:lnTo>
                  <a:lnTo>
                    <a:pt x="19405" y="40282"/>
                  </a:lnTo>
                  <a:lnTo>
                    <a:pt x="15485" y="51684"/>
                  </a:lnTo>
                  <a:lnTo>
                    <a:pt x="5626" y="95155"/>
                  </a:lnTo>
                  <a:lnTo>
                    <a:pt x="436" y="121077"/>
                  </a:lnTo>
                  <a:lnTo>
                    <a:pt x="0" y="127339"/>
                  </a:lnTo>
                  <a:lnTo>
                    <a:pt x="1687" y="132474"/>
                  </a:lnTo>
                  <a:lnTo>
                    <a:pt x="3125" y="134831"/>
                  </a:lnTo>
                  <a:lnTo>
                    <a:pt x="11890" y="141519"/>
                  </a:lnTo>
                  <a:lnTo>
                    <a:pt x="37632" y="149394"/>
                  </a:lnTo>
                  <a:lnTo>
                    <a:pt x="88550" y="15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90">
              <a:extLst>
                <a:ext uri="{FF2B5EF4-FFF2-40B4-BE49-F238E27FC236}">
                  <a16:creationId xmlns:a16="http://schemas.microsoft.com/office/drawing/2014/main" xmlns="" id="{84A075A4-A872-4CC9-B212-0716D6F6145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346873" y="6184900"/>
              <a:ext cx="92278" cy="139701"/>
            </a:xfrm>
            <a:custGeom>
              <a:avLst/>
              <a:gdLst/>
              <a:ahLst/>
              <a:cxnLst/>
              <a:rect l="0" t="0" r="0" b="0"/>
              <a:pathLst>
                <a:path w="92278" h="139701">
                  <a:moveTo>
                    <a:pt x="28777" y="0"/>
                  </a:moveTo>
                  <a:lnTo>
                    <a:pt x="28777" y="0"/>
                  </a:lnTo>
                  <a:lnTo>
                    <a:pt x="25406" y="3371"/>
                  </a:lnTo>
                  <a:lnTo>
                    <a:pt x="13167" y="48808"/>
                  </a:lnTo>
                  <a:lnTo>
                    <a:pt x="4806" y="96408"/>
                  </a:lnTo>
                  <a:lnTo>
                    <a:pt x="0" y="120199"/>
                  </a:lnTo>
                  <a:lnTo>
                    <a:pt x="1406" y="127034"/>
                  </a:lnTo>
                  <a:lnTo>
                    <a:pt x="6264" y="132424"/>
                  </a:lnTo>
                  <a:lnTo>
                    <a:pt x="13127" y="136466"/>
                  </a:lnTo>
                  <a:lnTo>
                    <a:pt x="30912" y="139061"/>
                  </a:lnTo>
                  <a:lnTo>
                    <a:pt x="72090" y="139643"/>
                  </a:lnTo>
                  <a:lnTo>
                    <a:pt x="9227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1">
              <a:extLst>
                <a:ext uri="{FF2B5EF4-FFF2-40B4-BE49-F238E27FC236}">
                  <a16:creationId xmlns:a16="http://schemas.microsoft.com/office/drawing/2014/main" xmlns="" id="{40114440-2720-443A-853E-170F8ADA19B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40700" y="6155691"/>
              <a:ext cx="150593" cy="192933"/>
            </a:xfrm>
            <a:custGeom>
              <a:avLst/>
              <a:gdLst/>
              <a:ahLst/>
              <a:cxnLst/>
              <a:rect l="0" t="0" r="0" b="0"/>
              <a:pathLst>
                <a:path w="150593" h="192933">
                  <a:moveTo>
                    <a:pt x="0" y="162559"/>
                  </a:moveTo>
                  <a:lnTo>
                    <a:pt x="0" y="162559"/>
                  </a:lnTo>
                  <a:lnTo>
                    <a:pt x="0" y="192932"/>
                  </a:lnTo>
                  <a:lnTo>
                    <a:pt x="0" y="190531"/>
                  </a:lnTo>
                  <a:lnTo>
                    <a:pt x="14305" y="151557"/>
                  </a:lnTo>
                  <a:lnTo>
                    <a:pt x="24385" y="106617"/>
                  </a:lnTo>
                  <a:lnTo>
                    <a:pt x="32240" y="73255"/>
                  </a:lnTo>
                  <a:lnTo>
                    <a:pt x="42714" y="32147"/>
                  </a:lnTo>
                  <a:lnTo>
                    <a:pt x="50326" y="0"/>
                  </a:lnTo>
                  <a:lnTo>
                    <a:pt x="57689" y="46206"/>
                  </a:lnTo>
                  <a:lnTo>
                    <a:pt x="63660" y="62938"/>
                  </a:lnTo>
                  <a:lnTo>
                    <a:pt x="65722" y="66511"/>
                  </a:lnTo>
                  <a:lnTo>
                    <a:pt x="69215" y="68188"/>
                  </a:lnTo>
                  <a:lnTo>
                    <a:pt x="78739" y="68170"/>
                  </a:lnTo>
                  <a:lnTo>
                    <a:pt x="90028" y="62048"/>
                  </a:lnTo>
                  <a:lnTo>
                    <a:pt x="135512" y="34761"/>
                  </a:lnTo>
                  <a:lnTo>
                    <a:pt x="139729" y="33615"/>
                  </a:lnTo>
                  <a:lnTo>
                    <a:pt x="143248" y="33558"/>
                  </a:lnTo>
                  <a:lnTo>
                    <a:pt x="146299" y="34224"/>
                  </a:lnTo>
                  <a:lnTo>
                    <a:pt x="148331" y="36786"/>
                  </a:lnTo>
                  <a:lnTo>
                    <a:pt x="150592" y="45277"/>
                  </a:lnTo>
                  <a:lnTo>
                    <a:pt x="150280" y="86035"/>
                  </a:lnTo>
                  <a:lnTo>
                    <a:pt x="146215" y="132403"/>
                  </a:lnTo>
                  <a:lnTo>
                    <a:pt x="146050" y="13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2">
              <a:extLst>
                <a:ext uri="{FF2B5EF4-FFF2-40B4-BE49-F238E27FC236}">
                  <a16:creationId xmlns:a16="http://schemas.microsoft.com/office/drawing/2014/main" xmlns="" id="{D6E38045-DAF9-468C-8481-B7D2AF8A92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869984" y="5778117"/>
              <a:ext cx="99267" cy="76584"/>
            </a:xfrm>
            <a:custGeom>
              <a:avLst/>
              <a:gdLst/>
              <a:ahLst/>
              <a:cxnLst/>
              <a:rect l="0" t="0" r="0" b="0"/>
              <a:pathLst>
                <a:path w="99267" h="76584">
                  <a:moveTo>
                    <a:pt x="35766" y="6733"/>
                  </a:moveTo>
                  <a:lnTo>
                    <a:pt x="35766" y="6733"/>
                  </a:lnTo>
                  <a:lnTo>
                    <a:pt x="5912" y="51514"/>
                  </a:lnTo>
                  <a:lnTo>
                    <a:pt x="109" y="63590"/>
                  </a:lnTo>
                  <a:lnTo>
                    <a:pt x="0" y="65098"/>
                  </a:lnTo>
                  <a:lnTo>
                    <a:pt x="633" y="65398"/>
                  </a:lnTo>
                  <a:lnTo>
                    <a:pt x="1761" y="64893"/>
                  </a:lnTo>
                  <a:lnTo>
                    <a:pt x="10090" y="57441"/>
                  </a:lnTo>
                  <a:lnTo>
                    <a:pt x="37990" y="12603"/>
                  </a:lnTo>
                  <a:lnTo>
                    <a:pt x="46397" y="3227"/>
                  </a:lnTo>
                  <a:lnTo>
                    <a:pt x="50615" y="868"/>
                  </a:lnTo>
                  <a:lnTo>
                    <a:pt x="54837" y="0"/>
                  </a:lnTo>
                  <a:lnTo>
                    <a:pt x="59062" y="128"/>
                  </a:lnTo>
                  <a:lnTo>
                    <a:pt x="67522" y="4033"/>
                  </a:lnTo>
                  <a:lnTo>
                    <a:pt x="75985" y="11178"/>
                  </a:lnTo>
                  <a:lnTo>
                    <a:pt x="84451" y="21408"/>
                  </a:lnTo>
                  <a:lnTo>
                    <a:pt x="89153" y="34893"/>
                  </a:lnTo>
                  <a:lnTo>
                    <a:pt x="99266" y="7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3">
              <a:extLst>
                <a:ext uri="{FF2B5EF4-FFF2-40B4-BE49-F238E27FC236}">
                  <a16:creationId xmlns:a16="http://schemas.microsoft.com/office/drawing/2014/main" xmlns="" id="{C695EFF6-D2B9-4F7E-985B-DD822661B42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81950" y="6146799"/>
              <a:ext cx="5763" cy="57152"/>
            </a:xfrm>
            <a:custGeom>
              <a:avLst/>
              <a:gdLst/>
              <a:ahLst/>
              <a:cxnLst/>
              <a:rect l="0" t="0" r="0" b="0"/>
              <a:pathLst>
                <a:path w="5763" h="571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4363" y="1412"/>
                  </a:lnTo>
                  <a:lnTo>
                    <a:pt x="5762" y="10845"/>
                  </a:lnTo>
                  <a:lnTo>
                    <a:pt x="5593" y="43435"/>
                  </a:lnTo>
                  <a:lnTo>
                    <a:pt x="0" y="5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4">
              <a:extLst>
                <a:ext uri="{FF2B5EF4-FFF2-40B4-BE49-F238E27FC236}">
                  <a16:creationId xmlns:a16="http://schemas.microsoft.com/office/drawing/2014/main" xmlns="" id="{98BC9575-07F2-4982-90A6-6207E7196CB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78750" y="5909529"/>
              <a:ext cx="164961" cy="427772"/>
            </a:xfrm>
            <a:custGeom>
              <a:avLst/>
              <a:gdLst/>
              <a:ahLst/>
              <a:cxnLst/>
              <a:rect l="0" t="0" r="0" b="0"/>
              <a:pathLst>
                <a:path w="164961" h="427772">
                  <a:moveTo>
                    <a:pt x="0" y="427771"/>
                  </a:moveTo>
                  <a:lnTo>
                    <a:pt x="0" y="427771"/>
                  </a:lnTo>
                  <a:lnTo>
                    <a:pt x="3370" y="424400"/>
                  </a:lnTo>
                  <a:lnTo>
                    <a:pt x="5026" y="418982"/>
                  </a:lnTo>
                  <a:lnTo>
                    <a:pt x="13140" y="376347"/>
                  </a:lnTo>
                  <a:lnTo>
                    <a:pt x="17128" y="347060"/>
                  </a:lnTo>
                  <a:lnTo>
                    <a:pt x="21253" y="305821"/>
                  </a:lnTo>
                  <a:lnTo>
                    <a:pt x="24047" y="280149"/>
                  </a:lnTo>
                  <a:lnTo>
                    <a:pt x="27320" y="251745"/>
                  </a:lnTo>
                  <a:lnTo>
                    <a:pt x="30913" y="221520"/>
                  </a:lnTo>
                  <a:lnTo>
                    <a:pt x="34720" y="192904"/>
                  </a:lnTo>
                  <a:lnTo>
                    <a:pt x="38668" y="165359"/>
                  </a:lnTo>
                  <a:lnTo>
                    <a:pt x="42712" y="138531"/>
                  </a:lnTo>
                  <a:lnTo>
                    <a:pt x="50968" y="95549"/>
                  </a:lnTo>
                  <a:lnTo>
                    <a:pt x="59341" y="61395"/>
                  </a:lnTo>
                  <a:lnTo>
                    <a:pt x="76215" y="16367"/>
                  </a:lnTo>
                  <a:lnTo>
                    <a:pt x="83968" y="5036"/>
                  </a:lnTo>
                  <a:lnTo>
                    <a:pt x="89765" y="0"/>
                  </a:lnTo>
                  <a:lnTo>
                    <a:pt x="98457" y="16577"/>
                  </a:lnTo>
                  <a:lnTo>
                    <a:pt x="106553" y="44640"/>
                  </a:lnTo>
                  <a:lnTo>
                    <a:pt x="106438" y="82829"/>
                  </a:lnTo>
                  <a:lnTo>
                    <a:pt x="92053" y="128509"/>
                  </a:lnTo>
                  <a:lnTo>
                    <a:pt x="90301" y="135545"/>
                  </a:lnTo>
                  <a:lnTo>
                    <a:pt x="90539" y="138409"/>
                  </a:lnTo>
                  <a:lnTo>
                    <a:pt x="92686" y="143474"/>
                  </a:lnTo>
                  <a:lnTo>
                    <a:pt x="99755" y="148075"/>
                  </a:lnTo>
                  <a:lnTo>
                    <a:pt x="143335" y="175380"/>
                  </a:lnTo>
                  <a:lnTo>
                    <a:pt x="160924" y="193298"/>
                  </a:lnTo>
                  <a:lnTo>
                    <a:pt x="163727" y="199489"/>
                  </a:lnTo>
                  <a:lnTo>
                    <a:pt x="164960" y="212012"/>
                  </a:lnTo>
                  <a:lnTo>
                    <a:pt x="162891" y="217610"/>
                  </a:lnTo>
                  <a:lnTo>
                    <a:pt x="138572" y="244516"/>
                  </a:lnTo>
                  <a:lnTo>
                    <a:pt x="124617" y="251074"/>
                  </a:lnTo>
                  <a:lnTo>
                    <a:pt x="109008" y="253284"/>
                  </a:lnTo>
                  <a:lnTo>
                    <a:pt x="70965" y="247176"/>
                  </a:lnTo>
                  <a:lnTo>
                    <a:pt x="50800" y="237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5">
              <a:extLst>
                <a:ext uri="{FF2B5EF4-FFF2-40B4-BE49-F238E27FC236}">
                  <a16:creationId xmlns:a16="http://schemas.microsoft.com/office/drawing/2014/main" xmlns="" id="{BDFFFFE3-F0E3-4906-8822-75A10077ADA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07465" y="6077833"/>
              <a:ext cx="81968" cy="170568"/>
            </a:xfrm>
            <a:custGeom>
              <a:avLst/>
              <a:gdLst/>
              <a:ahLst/>
              <a:cxnLst/>
              <a:rect l="0" t="0" r="0" b="0"/>
              <a:pathLst>
                <a:path w="81968" h="1705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5769" y="5772"/>
                  </a:lnTo>
                  <a:lnTo>
                    <a:pt x="52129" y="37801"/>
                  </a:lnTo>
                  <a:lnTo>
                    <a:pt x="69695" y="50177"/>
                  </a:lnTo>
                  <a:lnTo>
                    <a:pt x="75509" y="57851"/>
                  </a:lnTo>
                  <a:lnTo>
                    <a:pt x="81967" y="75786"/>
                  </a:lnTo>
                  <a:lnTo>
                    <a:pt x="79194" y="93634"/>
                  </a:lnTo>
                  <a:lnTo>
                    <a:pt x="70200" y="110975"/>
                  </a:lnTo>
                  <a:lnTo>
                    <a:pt x="43312" y="141339"/>
                  </a:lnTo>
                  <a:lnTo>
                    <a:pt x="15311" y="163323"/>
                  </a:lnTo>
                  <a:lnTo>
                    <a:pt x="10935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6">
              <a:extLst>
                <a:ext uri="{FF2B5EF4-FFF2-40B4-BE49-F238E27FC236}">
                  <a16:creationId xmlns:a16="http://schemas.microsoft.com/office/drawing/2014/main" xmlns="" id="{EE91387B-0C45-4A8D-AC3B-521CEF441EB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43750" y="6178550"/>
              <a:ext cx="400051" cy="5468"/>
            </a:xfrm>
            <a:custGeom>
              <a:avLst/>
              <a:gdLst/>
              <a:ahLst/>
              <a:cxnLst/>
              <a:rect l="0" t="0" r="0" b="0"/>
              <a:pathLst>
                <a:path w="400051" h="5468">
                  <a:moveTo>
                    <a:pt x="0" y="0"/>
                  </a:moveTo>
                  <a:lnTo>
                    <a:pt x="0" y="0"/>
                  </a:lnTo>
                  <a:lnTo>
                    <a:pt x="44644" y="0"/>
                  </a:lnTo>
                  <a:lnTo>
                    <a:pt x="90397" y="0"/>
                  </a:lnTo>
                  <a:lnTo>
                    <a:pt x="117415" y="0"/>
                  </a:lnTo>
                  <a:lnTo>
                    <a:pt x="146010" y="705"/>
                  </a:lnTo>
                  <a:lnTo>
                    <a:pt x="175657" y="1881"/>
                  </a:lnTo>
                  <a:lnTo>
                    <a:pt x="206004" y="3371"/>
                  </a:lnTo>
                  <a:lnTo>
                    <a:pt x="234703" y="4364"/>
                  </a:lnTo>
                  <a:lnTo>
                    <a:pt x="262302" y="5026"/>
                  </a:lnTo>
                  <a:lnTo>
                    <a:pt x="289168" y="5467"/>
                  </a:lnTo>
                  <a:lnTo>
                    <a:pt x="335952" y="4076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7">
              <a:extLst>
                <a:ext uri="{FF2B5EF4-FFF2-40B4-BE49-F238E27FC236}">
                  <a16:creationId xmlns:a16="http://schemas.microsoft.com/office/drawing/2014/main" xmlns="" id="{7268DC01-0C87-445C-B1BD-E701E1AA5A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65909" y="5843784"/>
              <a:ext cx="123842" cy="112517"/>
            </a:xfrm>
            <a:custGeom>
              <a:avLst/>
              <a:gdLst/>
              <a:ahLst/>
              <a:cxnLst/>
              <a:rect l="0" t="0" r="0" b="0"/>
              <a:pathLst>
                <a:path w="123842" h="112517">
                  <a:moveTo>
                    <a:pt x="34941" y="17266"/>
                  </a:moveTo>
                  <a:lnTo>
                    <a:pt x="34941" y="17266"/>
                  </a:lnTo>
                  <a:lnTo>
                    <a:pt x="34941" y="11799"/>
                  </a:lnTo>
                  <a:lnTo>
                    <a:pt x="34235" y="21935"/>
                  </a:lnTo>
                  <a:lnTo>
                    <a:pt x="29166" y="37700"/>
                  </a:lnTo>
                  <a:lnTo>
                    <a:pt x="5557" y="71590"/>
                  </a:lnTo>
                  <a:lnTo>
                    <a:pt x="4062" y="71826"/>
                  </a:lnTo>
                  <a:lnTo>
                    <a:pt x="521" y="70207"/>
                  </a:lnTo>
                  <a:lnTo>
                    <a:pt x="0" y="68083"/>
                  </a:lnTo>
                  <a:lnTo>
                    <a:pt x="3342" y="56233"/>
                  </a:lnTo>
                  <a:lnTo>
                    <a:pt x="14368" y="32731"/>
                  </a:lnTo>
                  <a:lnTo>
                    <a:pt x="43930" y="1951"/>
                  </a:lnTo>
                  <a:lnTo>
                    <a:pt x="48694" y="0"/>
                  </a:lnTo>
                  <a:lnTo>
                    <a:pt x="53282" y="111"/>
                  </a:lnTo>
                  <a:lnTo>
                    <a:pt x="57751" y="1596"/>
                  </a:lnTo>
                  <a:lnTo>
                    <a:pt x="66481" y="10772"/>
                  </a:lnTo>
                  <a:lnTo>
                    <a:pt x="87124" y="47716"/>
                  </a:lnTo>
                  <a:lnTo>
                    <a:pt x="103553" y="89340"/>
                  </a:lnTo>
                  <a:lnTo>
                    <a:pt x="111532" y="100570"/>
                  </a:lnTo>
                  <a:lnTo>
                    <a:pt x="123841" y="11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8">
              <a:extLst>
                <a:ext uri="{FF2B5EF4-FFF2-40B4-BE49-F238E27FC236}">
                  <a16:creationId xmlns:a16="http://schemas.microsoft.com/office/drawing/2014/main" xmlns="" id="{99731252-3521-436C-AC3D-48D8B0B1250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15150" y="61849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997" y="49182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9">
              <a:extLst>
                <a:ext uri="{FF2B5EF4-FFF2-40B4-BE49-F238E27FC236}">
                  <a16:creationId xmlns:a16="http://schemas.microsoft.com/office/drawing/2014/main" xmlns="" id="{BF70BF30-612F-4630-82CC-37ECB0FC061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88034" y="5998216"/>
              <a:ext cx="171160" cy="411166"/>
            </a:xfrm>
            <a:custGeom>
              <a:avLst/>
              <a:gdLst/>
              <a:ahLst/>
              <a:cxnLst/>
              <a:rect l="0" t="0" r="0" b="0"/>
              <a:pathLst>
                <a:path w="171160" h="411166">
                  <a:moveTo>
                    <a:pt x="42966" y="193034"/>
                  </a:moveTo>
                  <a:lnTo>
                    <a:pt x="42966" y="193034"/>
                  </a:lnTo>
                  <a:lnTo>
                    <a:pt x="31033" y="231334"/>
                  </a:lnTo>
                  <a:lnTo>
                    <a:pt x="26024" y="273056"/>
                  </a:lnTo>
                  <a:lnTo>
                    <a:pt x="24540" y="319285"/>
                  </a:lnTo>
                  <a:lnTo>
                    <a:pt x="24100" y="362380"/>
                  </a:lnTo>
                  <a:lnTo>
                    <a:pt x="23932" y="409107"/>
                  </a:lnTo>
                  <a:lnTo>
                    <a:pt x="23927" y="411165"/>
                  </a:lnTo>
                  <a:lnTo>
                    <a:pt x="23218" y="410422"/>
                  </a:lnTo>
                  <a:lnTo>
                    <a:pt x="11708" y="371553"/>
                  </a:lnTo>
                  <a:lnTo>
                    <a:pt x="6025" y="334465"/>
                  </a:lnTo>
                  <a:lnTo>
                    <a:pt x="1853" y="286936"/>
                  </a:lnTo>
                  <a:lnTo>
                    <a:pt x="741" y="258458"/>
                  </a:lnTo>
                  <a:lnTo>
                    <a:pt x="0" y="228184"/>
                  </a:lnTo>
                  <a:lnTo>
                    <a:pt x="916" y="198122"/>
                  </a:lnTo>
                  <a:lnTo>
                    <a:pt x="2937" y="168204"/>
                  </a:lnTo>
                  <a:lnTo>
                    <a:pt x="5697" y="138381"/>
                  </a:lnTo>
                  <a:lnTo>
                    <a:pt x="9653" y="112854"/>
                  </a:lnTo>
                  <a:lnTo>
                    <a:pt x="19694" y="69439"/>
                  </a:lnTo>
                  <a:lnTo>
                    <a:pt x="37246" y="26748"/>
                  </a:lnTo>
                  <a:lnTo>
                    <a:pt x="51478" y="9532"/>
                  </a:lnTo>
                  <a:lnTo>
                    <a:pt x="59224" y="2967"/>
                  </a:lnTo>
                  <a:lnTo>
                    <a:pt x="67916" y="0"/>
                  </a:lnTo>
                  <a:lnTo>
                    <a:pt x="86980" y="467"/>
                  </a:lnTo>
                  <a:lnTo>
                    <a:pt x="94887" y="5388"/>
                  </a:lnTo>
                  <a:lnTo>
                    <a:pt x="107435" y="22147"/>
                  </a:lnTo>
                  <a:lnTo>
                    <a:pt x="112070" y="45588"/>
                  </a:lnTo>
                  <a:lnTo>
                    <a:pt x="110367" y="71764"/>
                  </a:lnTo>
                  <a:lnTo>
                    <a:pt x="97510" y="108889"/>
                  </a:lnTo>
                  <a:lnTo>
                    <a:pt x="73337" y="153455"/>
                  </a:lnTo>
                  <a:lnTo>
                    <a:pt x="73091" y="156065"/>
                  </a:lnTo>
                  <a:lnTo>
                    <a:pt x="73632" y="157804"/>
                  </a:lnTo>
                  <a:lnTo>
                    <a:pt x="75404" y="158259"/>
                  </a:lnTo>
                  <a:lnTo>
                    <a:pt x="102410" y="155511"/>
                  </a:lnTo>
                  <a:lnTo>
                    <a:pt x="131056" y="161847"/>
                  </a:lnTo>
                  <a:lnTo>
                    <a:pt x="155144" y="172661"/>
                  </a:lnTo>
                  <a:lnTo>
                    <a:pt x="165259" y="182568"/>
                  </a:lnTo>
                  <a:lnTo>
                    <a:pt x="168945" y="188174"/>
                  </a:lnTo>
                  <a:lnTo>
                    <a:pt x="171159" y="200046"/>
                  </a:lnTo>
                  <a:lnTo>
                    <a:pt x="170761" y="206175"/>
                  </a:lnTo>
                  <a:lnTo>
                    <a:pt x="167673" y="211673"/>
                  </a:lnTo>
                  <a:lnTo>
                    <a:pt x="156717" y="221543"/>
                  </a:lnTo>
                  <a:lnTo>
                    <a:pt x="134682" y="231663"/>
                  </a:lnTo>
                  <a:lnTo>
                    <a:pt x="90434" y="236717"/>
                  </a:lnTo>
                  <a:lnTo>
                    <a:pt x="77469" y="236438"/>
                  </a:lnTo>
                  <a:lnTo>
                    <a:pt x="62016" y="231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3225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70">
            <a:extLst>
              <a:ext uri="{FF2B5EF4-FFF2-40B4-BE49-F238E27FC236}">
                <a16:creationId xmlns:a16="http://schemas.microsoft.com/office/drawing/2014/main" xmlns="" id="{F4CDD1D1-D2C3-475F-836A-F6B750C1EC83}"/>
              </a:ext>
            </a:extLst>
          </p:cNvPr>
          <p:cNvGrpSpPr/>
          <p:nvPr/>
        </p:nvGrpSpPr>
        <p:grpSpPr>
          <a:xfrm>
            <a:off x="1132992" y="650679"/>
            <a:ext cx="981559" cy="578530"/>
            <a:chOff x="1132992" y="650679"/>
            <a:chExt cx="981559" cy="578530"/>
          </a:xfrm>
        </p:grpSpPr>
        <p:sp>
          <p:nvSpPr>
            <p:cNvPr id="2" name="SMARTInkShape-400">
              <a:extLst>
                <a:ext uri="{FF2B5EF4-FFF2-40B4-BE49-F238E27FC236}">
                  <a16:creationId xmlns:a16="http://schemas.microsoft.com/office/drawing/2014/main" xmlns="" id="{80F7BE58-CED5-4DA5-A2A0-0D31917104C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32992" y="691220"/>
              <a:ext cx="181459" cy="426381"/>
            </a:xfrm>
            <a:custGeom>
              <a:avLst/>
              <a:gdLst/>
              <a:ahLst/>
              <a:cxnLst/>
              <a:rect l="0" t="0" r="0" b="0"/>
              <a:pathLst>
                <a:path w="181459" h="426381">
                  <a:moveTo>
                    <a:pt x="3658" y="426380"/>
                  </a:moveTo>
                  <a:lnTo>
                    <a:pt x="3658" y="426380"/>
                  </a:lnTo>
                  <a:lnTo>
                    <a:pt x="0" y="392449"/>
                  </a:lnTo>
                  <a:lnTo>
                    <a:pt x="1562" y="362616"/>
                  </a:lnTo>
                  <a:lnTo>
                    <a:pt x="2726" y="320664"/>
                  </a:lnTo>
                  <a:lnTo>
                    <a:pt x="3037" y="296636"/>
                  </a:lnTo>
                  <a:lnTo>
                    <a:pt x="4655" y="269329"/>
                  </a:lnTo>
                  <a:lnTo>
                    <a:pt x="7145" y="239835"/>
                  </a:lnTo>
                  <a:lnTo>
                    <a:pt x="10216" y="208883"/>
                  </a:lnTo>
                  <a:lnTo>
                    <a:pt x="14380" y="178371"/>
                  </a:lnTo>
                  <a:lnTo>
                    <a:pt x="19273" y="148152"/>
                  </a:lnTo>
                  <a:lnTo>
                    <a:pt x="24651" y="118128"/>
                  </a:lnTo>
                  <a:lnTo>
                    <a:pt x="30353" y="92467"/>
                  </a:lnTo>
                  <a:lnTo>
                    <a:pt x="42334" y="48904"/>
                  </a:lnTo>
                  <a:lnTo>
                    <a:pt x="57132" y="6774"/>
                  </a:lnTo>
                  <a:lnTo>
                    <a:pt x="62232" y="0"/>
                  </a:lnTo>
                  <a:lnTo>
                    <a:pt x="65991" y="2426"/>
                  </a:lnTo>
                  <a:lnTo>
                    <a:pt x="75811" y="16412"/>
                  </a:lnTo>
                  <a:lnTo>
                    <a:pt x="87232" y="48027"/>
                  </a:lnTo>
                  <a:lnTo>
                    <a:pt x="98657" y="92418"/>
                  </a:lnTo>
                  <a:lnTo>
                    <a:pt x="103680" y="119072"/>
                  </a:lnTo>
                  <a:lnTo>
                    <a:pt x="108439" y="147425"/>
                  </a:lnTo>
                  <a:lnTo>
                    <a:pt x="114434" y="176910"/>
                  </a:lnTo>
                  <a:lnTo>
                    <a:pt x="121253" y="207150"/>
                  </a:lnTo>
                  <a:lnTo>
                    <a:pt x="128621" y="237893"/>
                  </a:lnTo>
                  <a:lnTo>
                    <a:pt x="135650" y="265444"/>
                  </a:lnTo>
                  <a:lnTo>
                    <a:pt x="142453" y="290867"/>
                  </a:lnTo>
                  <a:lnTo>
                    <a:pt x="154950" y="335108"/>
                  </a:lnTo>
                  <a:lnTo>
                    <a:pt x="169214" y="380992"/>
                  </a:lnTo>
                  <a:lnTo>
                    <a:pt x="177516" y="401956"/>
                  </a:lnTo>
                  <a:lnTo>
                    <a:pt x="178830" y="403042"/>
                  </a:lnTo>
                  <a:lnTo>
                    <a:pt x="181458" y="40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1">
              <a:extLst>
                <a:ext uri="{FF2B5EF4-FFF2-40B4-BE49-F238E27FC236}">
                  <a16:creationId xmlns:a16="http://schemas.microsoft.com/office/drawing/2014/main" xmlns="" id="{6AEE1DC2-4294-46BA-8D2F-F633476B6A3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42503" y="939800"/>
              <a:ext cx="121148" cy="49918"/>
            </a:xfrm>
            <a:custGeom>
              <a:avLst/>
              <a:gdLst/>
              <a:ahLst/>
              <a:cxnLst/>
              <a:rect l="0" t="0" r="0" b="0"/>
              <a:pathLst>
                <a:path w="121148" h="49918">
                  <a:moveTo>
                    <a:pt x="13197" y="44450"/>
                  </a:moveTo>
                  <a:lnTo>
                    <a:pt x="13197" y="44450"/>
                  </a:lnTo>
                  <a:lnTo>
                    <a:pt x="810" y="48814"/>
                  </a:lnTo>
                  <a:lnTo>
                    <a:pt x="0" y="49476"/>
                  </a:lnTo>
                  <a:lnTo>
                    <a:pt x="166" y="49917"/>
                  </a:lnTo>
                  <a:lnTo>
                    <a:pt x="45934" y="29675"/>
                  </a:lnTo>
                  <a:lnTo>
                    <a:pt x="90081" y="12085"/>
                  </a:lnTo>
                  <a:lnTo>
                    <a:pt x="121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2">
              <a:extLst>
                <a:ext uri="{FF2B5EF4-FFF2-40B4-BE49-F238E27FC236}">
                  <a16:creationId xmlns:a16="http://schemas.microsoft.com/office/drawing/2014/main" xmlns="" id="{0C924F45-E42F-47CF-984A-ADE3EDB3E64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342678" y="863418"/>
              <a:ext cx="72572" cy="332817"/>
            </a:xfrm>
            <a:custGeom>
              <a:avLst/>
              <a:gdLst/>
              <a:ahLst/>
              <a:cxnLst/>
              <a:rect l="0" t="0" r="0" b="0"/>
              <a:pathLst>
                <a:path w="72572" h="332817">
                  <a:moveTo>
                    <a:pt x="22572" y="89082"/>
                  </a:moveTo>
                  <a:lnTo>
                    <a:pt x="22572" y="89082"/>
                  </a:lnTo>
                  <a:lnTo>
                    <a:pt x="23983" y="110771"/>
                  </a:lnTo>
                  <a:lnTo>
                    <a:pt x="34505" y="156239"/>
                  </a:lnTo>
                  <a:lnTo>
                    <a:pt x="43276" y="198116"/>
                  </a:lnTo>
                  <a:lnTo>
                    <a:pt x="52931" y="243684"/>
                  </a:lnTo>
                  <a:lnTo>
                    <a:pt x="58378" y="287290"/>
                  </a:lnTo>
                  <a:lnTo>
                    <a:pt x="60538" y="332816"/>
                  </a:lnTo>
                  <a:lnTo>
                    <a:pt x="56849" y="327466"/>
                  </a:lnTo>
                  <a:lnTo>
                    <a:pt x="39613" y="280809"/>
                  </a:lnTo>
                  <a:lnTo>
                    <a:pt x="28029" y="238029"/>
                  </a:lnTo>
                  <a:lnTo>
                    <a:pt x="21977" y="213780"/>
                  </a:lnTo>
                  <a:lnTo>
                    <a:pt x="16531" y="187736"/>
                  </a:lnTo>
                  <a:lnTo>
                    <a:pt x="11489" y="160496"/>
                  </a:lnTo>
                  <a:lnTo>
                    <a:pt x="6717" y="132458"/>
                  </a:lnTo>
                  <a:lnTo>
                    <a:pt x="3535" y="107416"/>
                  </a:lnTo>
                  <a:lnTo>
                    <a:pt x="0" y="62658"/>
                  </a:lnTo>
                  <a:lnTo>
                    <a:pt x="1381" y="21986"/>
                  </a:lnTo>
                  <a:lnTo>
                    <a:pt x="6333" y="7991"/>
                  </a:lnTo>
                  <a:lnTo>
                    <a:pt x="9630" y="3271"/>
                  </a:lnTo>
                  <a:lnTo>
                    <a:pt x="14649" y="831"/>
                  </a:lnTo>
                  <a:lnTo>
                    <a:pt x="27753" y="0"/>
                  </a:lnTo>
                  <a:lnTo>
                    <a:pt x="54368" y="13612"/>
                  </a:lnTo>
                  <a:lnTo>
                    <a:pt x="66807" y="33432"/>
                  </a:lnTo>
                  <a:lnTo>
                    <a:pt x="72571" y="57999"/>
                  </a:lnTo>
                  <a:lnTo>
                    <a:pt x="70429" y="83028"/>
                  </a:lnTo>
                  <a:lnTo>
                    <a:pt x="52486" y="127815"/>
                  </a:lnTo>
                  <a:lnTo>
                    <a:pt x="35434" y="152926"/>
                  </a:lnTo>
                  <a:lnTo>
                    <a:pt x="16222" y="165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03">
              <a:extLst>
                <a:ext uri="{FF2B5EF4-FFF2-40B4-BE49-F238E27FC236}">
                  <a16:creationId xmlns:a16="http://schemas.microsoft.com/office/drawing/2014/main" xmlns="" id="{516A111D-6856-49DC-A411-01F5D21D524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52027" y="844379"/>
              <a:ext cx="83865" cy="300849"/>
            </a:xfrm>
            <a:custGeom>
              <a:avLst/>
              <a:gdLst/>
              <a:ahLst/>
              <a:cxnLst/>
              <a:rect l="0" t="0" r="0" b="0"/>
              <a:pathLst>
                <a:path w="83865" h="300849">
                  <a:moveTo>
                    <a:pt x="14823" y="50971"/>
                  </a:moveTo>
                  <a:lnTo>
                    <a:pt x="14823" y="50971"/>
                  </a:lnTo>
                  <a:lnTo>
                    <a:pt x="20290" y="93066"/>
                  </a:lnTo>
                  <a:lnTo>
                    <a:pt x="24283" y="131726"/>
                  </a:lnTo>
                  <a:lnTo>
                    <a:pt x="26563" y="177831"/>
                  </a:lnTo>
                  <a:lnTo>
                    <a:pt x="27238" y="223869"/>
                  </a:lnTo>
                  <a:lnTo>
                    <a:pt x="27439" y="265418"/>
                  </a:lnTo>
                  <a:lnTo>
                    <a:pt x="26801" y="295695"/>
                  </a:lnTo>
                  <a:lnTo>
                    <a:pt x="25630" y="298787"/>
                  </a:lnTo>
                  <a:lnTo>
                    <a:pt x="24145" y="300848"/>
                  </a:lnTo>
                  <a:lnTo>
                    <a:pt x="22449" y="299400"/>
                  </a:lnTo>
                  <a:lnTo>
                    <a:pt x="18683" y="290266"/>
                  </a:lnTo>
                  <a:lnTo>
                    <a:pt x="12596" y="255772"/>
                  </a:lnTo>
                  <a:lnTo>
                    <a:pt x="8424" y="218194"/>
                  </a:lnTo>
                  <a:lnTo>
                    <a:pt x="4218" y="173270"/>
                  </a:lnTo>
                  <a:lnTo>
                    <a:pt x="2108" y="149437"/>
                  </a:lnTo>
                  <a:lnTo>
                    <a:pt x="0" y="102495"/>
                  </a:lnTo>
                  <a:lnTo>
                    <a:pt x="3766" y="60465"/>
                  </a:lnTo>
                  <a:lnTo>
                    <a:pt x="13820" y="17957"/>
                  </a:lnTo>
                  <a:lnTo>
                    <a:pt x="18388" y="9912"/>
                  </a:lnTo>
                  <a:lnTo>
                    <a:pt x="23550" y="4548"/>
                  </a:lnTo>
                  <a:lnTo>
                    <a:pt x="29107" y="973"/>
                  </a:lnTo>
                  <a:lnTo>
                    <a:pt x="34929" y="0"/>
                  </a:lnTo>
                  <a:lnTo>
                    <a:pt x="47043" y="2682"/>
                  </a:lnTo>
                  <a:lnTo>
                    <a:pt x="59482" y="14222"/>
                  </a:lnTo>
                  <a:lnTo>
                    <a:pt x="71360" y="32521"/>
                  </a:lnTo>
                  <a:lnTo>
                    <a:pt x="83864" y="69885"/>
                  </a:lnTo>
                  <a:lnTo>
                    <a:pt x="83336" y="107375"/>
                  </a:lnTo>
                  <a:lnTo>
                    <a:pt x="77964" y="130132"/>
                  </a:lnTo>
                  <a:lnTo>
                    <a:pt x="67110" y="148243"/>
                  </a:lnTo>
                  <a:lnTo>
                    <a:pt x="53584" y="161231"/>
                  </a:lnTo>
                  <a:lnTo>
                    <a:pt x="40516" y="167003"/>
                  </a:lnTo>
                  <a:lnTo>
                    <a:pt x="34774" y="166426"/>
                  </a:lnTo>
                  <a:lnTo>
                    <a:pt x="14823" y="152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04">
              <a:extLst>
                <a:ext uri="{FF2B5EF4-FFF2-40B4-BE49-F238E27FC236}">
                  <a16:creationId xmlns:a16="http://schemas.microsoft.com/office/drawing/2014/main" xmlns="" id="{A357208E-3CC4-43F9-87E1-3C0ECF2FB4F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555750" y="650679"/>
              <a:ext cx="19051" cy="333572"/>
            </a:xfrm>
            <a:custGeom>
              <a:avLst/>
              <a:gdLst/>
              <a:ahLst/>
              <a:cxnLst/>
              <a:rect l="0" t="0" r="0" b="0"/>
              <a:pathLst>
                <a:path w="19051" h="3335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70" y="418"/>
                  </a:lnTo>
                  <a:lnTo>
                    <a:pt x="8838" y="4646"/>
                  </a:lnTo>
                  <a:lnTo>
                    <a:pt x="14927" y="38556"/>
                  </a:lnTo>
                  <a:lnTo>
                    <a:pt x="17217" y="74983"/>
                  </a:lnTo>
                  <a:lnTo>
                    <a:pt x="18236" y="117043"/>
                  </a:lnTo>
                  <a:lnTo>
                    <a:pt x="18688" y="161607"/>
                  </a:lnTo>
                  <a:lnTo>
                    <a:pt x="18889" y="205402"/>
                  </a:lnTo>
                  <a:lnTo>
                    <a:pt x="18978" y="246268"/>
                  </a:lnTo>
                  <a:lnTo>
                    <a:pt x="19018" y="280894"/>
                  </a:lnTo>
                  <a:lnTo>
                    <a:pt x="1905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5">
              <a:extLst>
                <a:ext uri="{FF2B5EF4-FFF2-40B4-BE49-F238E27FC236}">
                  <a16:creationId xmlns:a16="http://schemas.microsoft.com/office/drawing/2014/main" xmlns="" id="{D472846F-C182-4B5F-962B-6319C1C33B2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619250" y="842464"/>
              <a:ext cx="130908" cy="231897"/>
            </a:xfrm>
            <a:custGeom>
              <a:avLst/>
              <a:gdLst/>
              <a:ahLst/>
              <a:cxnLst/>
              <a:rect l="0" t="0" r="0" b="0"/>
              <a:pathLst>
                <a:path w="130908" h="231897">
                  <a:moveTo>
                    <a:pt x="0" y="8436"/>
                  </a:moveTo>
                  <a:lnTo>
                    <a:pt x="0" y="8436"/>
                  </a:lnTo>
                  <a:lnTo>
                    <a:pt x="3371" y="44410"/>
                  </a:lnTo>
                  <a:lnTo>
                    <a:pt x="12209" y="64956"/>
                  </a:lnTo>
                  <a:lnTo>
                    <a:pt x="17312" y="69400"/>
                  </a:lnTo>
                  <a:lnTo>
                    <a:pt x="30507" y="74336"/>
                  </a:lnTo>
                  <a:lnTo>
                    <a:pt x="43898" y="74649"/>
                  </a:lnTo>
                  <a:lnTo>
                    <a:pt x="50432" y="73745"/>
                  </a:lnTo>
                  <a:lnTo>
                    <a:pt x="63336" y="65214"/>
                  </a:lnTo>
                  <a:lnTo>
                    <a:pt x="75422" y="51309"/>
                  </a:lnTo>
                  <a:lnTo>
                    <a:pt x="95731" y="10180"/>
                  </a:lnTo>
                  <a:lnTo>
                    <a:pt x="97110" y="2155"/>
                  </a:lnTo>
                  <a:lnTo>
                    <a:pt x="96490" y="16"/>
                  </a:lnTo>
                  <a:lnTo>
                    <a:pt x="96077" y="0"/>
                  </a:lnTo>
                  <a:lnTo>
                    <a:pt x="95298" y="39211"/>
                  </a:lnTo>
                  <a:lnTo>
                    <a:pt x="99027" y="73529"/>
                  </a:lnTo>
                  <a:lnTo>
                    <a:pt x="109069" y="110508"/>
                  </a:lnTo>
                  <a:lnTo>
                    <a:pt x="120982" y="148276"/>
                  </a:lnTo>
                  <a:lnTo>
                    <a:pt x="130907" y="192222"/>
                  </a:lnTo>
                  <a:lnTo>
                    <a:pt x="126620" y="208652"/>
                  </a:lnTo>
                  <a:lnTo>
                    <a:pt x="117659" y="221599"/>
                  </a:lnTo>
                  <a:lnTo>
                    <a:pt x="106620" y="229705"/>
                  </a:lnTo>
                  <a:lnTo>
                    <a:pt x="92777" y="231896"/>
                  </a:lnTo>
                  <a:lnTo>
                    <a:pt x="85135" y="231493"/>
                  </a:lnTo>
                  <a:lnTo>
                    <a:pt x="70999" y="225400"/>
                  </a:lnTo>
                  <a:lnTo>
                    <a:pt x="50800" y="211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6">
              <a:extLst>
                <a:ext uri="{FF2B5EF4-FFF2-40B4-BE49-F238E27FC236}">
                  <a16:creationId xmlns:a16="http://schemas.microsoft.com/office/drawing/2014/main" xmlns="" id="{B55993FE-0198-4A04-829E-D7A35173D3F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244600" y="1079500"/>
              <a:ext cx="869951" cy="114301"/>
            </a:xfrm>
            <a:custGeom>
              <a:avLst/>
              <a:gdLst/>
              <a:ahLst/>
              <a:cxnLst/>
              <a:rect l="0" t="0" r="0" b="0"/>
              <a:pathLst>
                <a:path w="869951" h="114301">
                  <a:moveTo>
                    <a:pt x="0" y="114300"/>
                  </a:moveTo>
                  <a:lnTo>
                    <a:pt x="0" y="114300"/>
                  </a:lnTo>
                  <a:lnTo>
                    <a:pt x="36062" y="112889"/>
                  </a:lnTo>
                  <a:lnTo>
                    <a:pt x="79998" y="107558"/>
                  </a:lnTo>
                  <a:lnTo>
                    <a:pt x="109776" y="102750"/>
                  </a:lnTo>
                  <a:lnTo>
                    <a:pt x="143740" y="96722"/>
                  </a:lnTo>
                  <a:lnTo>
                    <a:pt x="180493" y="89881"/>
                  </a:lnTo>
                  <a:lnTo>
                    <a:pt x="224046" y="81793"/>
                  </a:lnTo>
                  <a:lnTo>
                    <a:pt x="272130" y="72873"/>
                  </a:lnTo>
                  <a:lnTo>
                    <a:pt x="323237" y="63399"/>
                  </a:lnTo>
                  <a:lnTo>
                    <a:pt x="378475" y="53555"/>
                  </a:lnTo>
                  <a:lnTo>
                    <a:pt x="436466" y="43464"/>
                  </a:lnTo>
                  <a:lnTo>
                    <a:pt x="496294" y="33209"/>
                  </a:lnTo>
                  <a:lnTo>
                    <a:pt x="554524" y="24962"/>
                  </a:lnTo>
                  <a:lnTo>
                    <a:pt x="611688" y="18052"/>
                  </a:lnTo>
                  <a:lnTo>
                    <a:pt x="668142" y="12035"/>
                  </a:lnTo>
                  <a:lnTo>
                    <a:pt x="715656" y="8023"/>
                  </a:lnTo>
                  <a:lnTo>
                    <a:pt x="757209" y="5349"/>
                  </a:lnTo>
                  <a:lnTo>
                    <a:pt x="794790" y="3566"/>
                  </a:lnTo>
                  <a:lnTo>
                    <a:pt x="86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7">
              <a:extLst>
                <a:ext uri="{FF2B5EF4-FFF2-40B4-BE49-F238E27FC236}">
                  <a16:creationId xmlns:a16="http://schemas.microsoft.com/office/drawing/2014/main" xmlns="" id="{D41D06FA-2E95-453C-82FD-6829C561D2E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590087" y="1079500"/>
              <a:ext cx="505414" cy="149709"/>
            </a:xfrm>
            <a:custGeom>
              <a:avLst/>
              <a:gdLst/>
              <a:ahLst/>
              <a:cxnLst/>
              <a:rect l="0" t="0" r="0" b="0"/>
              <a:pathLst>
                <a:path w="505414" h="149709">
                  <a:moveTo>
                    <a:pt x="10113" y="146050"/>
                  </a:moveTo>
                  <a:lnTo>
                    <a:pt x="10113" y="146050"/>
                  </a:lnTo>
                  <a:lnTo>
                    <a:pt x="0" y="149421"/>
                  </a:lnTo>
                  <a:lnTo>
                    <a:pt x="1254" y="149708"/>
                  </a:lnTo>
                  <a:lnTo>
                    <a:pt x="46855" y="139456"/>
                  </a:lnTo>
                  <a:lnTo>
                    <a:pt x="68474" y="133187"/>
                  </a:lnTo>
                  <a:lnTo>
                    <a:pt x="97704" y="124069"/>
                  </a:lnTo>
                  <a:lnTo>
                    <a:pt x="132007" y="113052"/>
                  </a:lnTo>
                  <a:lnTo>
                    <a:pt x="169692" y="100768"/>
                  </a:lnTo>
                  <a:lnTo>
                    <a:pt x="209632" y="87640"/>
                  </a:lnTo>
                  <a:lnTo>
                    <a:pt x="251076" y="73949"/>
                  </a:lnTo>
                  <a:lnTo>
                    <a:pt x="293522" y="59882"/>
                  </a:lnTo>
                  <a:lnTo>
                    <a:pt x="335930" y="46977"/>
                  </a:lnTo>
                  <a:lnTo>
                    <a:pt x="378313" y="34846"/>
                  </a:lnTo>
                  <a:lnTo>
                    <a:pt x="420680" y="23231"/>
                  </a:lnTo>
                  <a:lnTo>
                    <a:pt x="505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1">
            <a:extLst>
              <a:ext uri="{FF2B5EF4-FFF2-40B4-BE49-F238E27FC236}">
                <a16:creationId xmlns:a16="http://schemas.microsoft.com/office/drawing/2014/main" xmlns="" id="{9E2C3595-32E0-46EA-A114-8AB7A0BEA975}"/>
              </a:ext>
            </a:extLst>
          </p:cNvPr>
          <p:cNvGrpSpPr/>
          <p:nvPr/>
        </p:nvGrpSpPr>
        <p:grpSpPr>
          <a:xfrm>
            <a:off x="2012950" y="647491"/>
            <a:ext cx="504826" cy="308366"/>
            <a:chOff x="2012950" y="647491"/>
            <a:chExt cx="504826" cy="308366"/>
          </a:xfrm>
        </p:grpSpPr>
        <p:sp>
          <p:nvSpPr>
            <p:cNvPr id="11" name="SMARTInkShape-408">
              <a:extLst>
                <a:ext uri="{FF2B5EF4-FFF2-40B4-BE49-F238E27FC236}">
                  <a16:creationId xmlns:a16="http://schemas.microsoft.com/office/drawing/2014/main" xmlns="" id="{04BE467C-0D96-4074-BD39-1ECA2E7E6EE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012950" y="702995"/>
              <a:ext cx="184151" cy="252862"/>
            </a:xfrm>
            <a:custGeom>
              <a:avLst/>
              <a:gdLst/>
              <a:ahLst/>
              <a:cxnLst/>
              <a:rect l="0" t="0" r="0" b="0"/>
              <a:pathLst>
                <a:path w="184151" h="252862">
                  <a:moveTo>
                    <a:pt x="0" y="46305"/>
                  </a:moveTo>
                  <a:lnTo>
                    <a:pt x="0" y="46305"/>
                  </a:lnTo>
                  <a:lnTo>
                    <a:pt x="0" y="39563"/>
                  </a:lnTo>
                  <a:lnTo>
                    <a:pt x="6742" y="25257"/>
                  </a:lnTo>
                  <a:lnTo>
                    <a:pt x="26482" y="1189"/>
                  </a:lnTo>
                  <a:lnTo>
                    <a:pt x="30355" y="0"/>
                  </a:lnTo>
                  <a:lnTo>
                    <a:pt x="40302" y="560"/>
                  </a:lnTo>
                  <a:lnTo>
                    <a:pt x="44507" y="3108"/>
                  </a:lnTo>
                  <a:lnTo>
                    <a:pt x="51060" y="11584"/>
                  </a:lnTo>
                  <a:lnTo>
                    <a:pt x="55346" y="41740"/>
                  </a:lnTo>
                  <a:lnTo>
                    <a:pt x="53244" y="88697"/>
                  </a:lnTo>
                  <a:lnTo>
                    <a:pt x="50005" y="122531"/>
                  </a:lnTo>
                  <a:lnTo>
                    <a:pt x="45508" y="155678"/>
                  </a:lnTo>
                  <a:lnTo>
                    <a:pt x="36454" y="200694"/>
                  </a:lnTo>
                  <a:lnTo>
                    <a:pt x="33849" y="234180"/>
                  </a:lnTo>
                  <a:lnTo>
                    <a:pt x="35740" y="245751"/>
                  </a:lnTo>
                  <a:lnTo>
                    <a:pt x="37938" y="249119"/>
                  </a:lnTo>
                  <a:lnTo>
                    <a:pt x="40814" y="251364"/>
                  </a:lnTo>
                  <a:lnTo>
                    <a:pt x="44143" y="252861"/>
                  </a:lnTo>
                  <a:lnTo>
                    <a:pt x="65682" y="251597"/>
                  </a:lnTo>
                  <a:lnTo>
                    <a:pt x="104520" y="240012"/>
                  </a:lnTo>
                  <a:lnTo>
                    <a:pt x="151776" y="219803"/>
                  </a:lnTo>
                  <a:lnTo>
                    <a:pt x="184150" y="20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9">
              <a:extLst>
                <a:ext uri="{FF2B5EF4-FFF2-40B4-BE49-F238E27FC236}">
                  <a16:creationId xmlns:a16="http://schemas.microsoft.com/office/drawing/2014/main" xmlns="" id="{0FEB0C61-ED59-46D5-BE15-6972C727701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248137" y="647491"/>
              <a:ext cx="133114" cy="277608"/>
            </a:xfrm>
            <a:custGeom>
              <a:avLst/>
              <a:gdLst/>
              <a:ahLst/>
              <a:cxnLst/>
              <a:rect l="0" t="0" r="0" b="0"/>
              <a:pathLst>
                <a:path w="133114" h="277608">
                  <a:moveTo>
                    <a:pt x="25163" y="89109"/>
                  </a:moveTo>
                  <a:lnTo>
                    <a:pt x="25163" y="89109"/>
                  </a:lnTo>
                  <a:lnTo>
                    <a:pt x="32071" y="108568"/>
                  </a:lnTo>
                  <a:lnTo>
                    <a:pt x="36719" y="155590"/>
                  </a:lnTo>
                  <a:lnTo>
                    <a:pt x="34153" y="199432"/>
                  </a:lnTo>
                  <a:lnTo>
                    <a:pt x="28924" y="240331"/>
                  </a:lnTo>
                  <a:lnTo>
                    <a:pt x="20836" y="274045"/>
                  </a:lnTo>
                  <a:lnTo>
                    <a:pt x="18751" y="276606"/>
                  </a:lnTo>
                  <a:lnTo>
                    <a:pt x="16655" y="277607"/>
                  </a:lnTo>
                  <a:lnTo>
                    <a:pt x="15258" y="274746"/>
                  </a:lnTo>
                  <a:lnTo>
                    <a:pt x="13997" y="251043"/>
                  </a:lnTo>
                  <a:lnTo>
                    <a:pt x="16202" y="221758"/>
                  </a:lnTo>
                  <a:lnTo>
                    <a:pt x="19534" y="181931"/>
                  </a:lnTo>
                  <a:lnTo>
                    <a:pt x="24073" y="136007"/>
                  </a:lnTo>
                  <a:lnTo>
                    <a:pt x="27258" y="111908"/>
                  </a:lnTo>
                  <a:lnTo>
                    <a:pt x="34561" y="66786"/>
                  </a:lnTo>
                  <a:lnTo>
                    <a:pt x="47311" y="20406"/>
                  </a:lnTo>
                  <a:lnTo>
                    <a:pt x="58290" y="3071"/>
                  </a:lnTo>
                  <a:lnTo>
                    <a:pt x="63475" y="0"/>
                  </a:lnTo>
                  <a:lnTo>
                    <a:pt x="68343" y="70"/>
                  </a:lnTo>
                  <a:lnTo>
                    <a:pt x="73000" y="2233"/>
                  </a:lnTo>
                  <a:lnTo>
                    <a:pt x="80055" y="14044"/>
                  </a:lnTo>
                  <a:lnTo>
                    <a:pt x="82924" y="22132"/>
                  </a:lnTo>
                  <a:lnTo>
                    <a:pt x="83592" y="57113"/>
                  </a:lnTo>
                  <a:lnTo>
                    <a:pt x="75355" y="80768"/>
                  </a:lnTo>
                  <a:lnTo>
                    <a:pt x="47072" y="124699"/>
                  </a:lnTo>
                  <a:lnTo>
                    <a:pt x="9695" y="169168"/>
                  </a:lnTo>
                  <a:lnTo>
                    <a:pt x="1355" y="182546"/>
                  </a:lnTo>
                  <a:lnTo>
                    <a:pt x="0" y="193196"/>
                  </a:lnTo>
                  <a:lnTo>
                    <a:pt x="2743" y="198011"/>
                  </a:lnTo>
                  <a:lnTo>
                    <a:pt x="13317" y="207125"/>
                  </a:lnTo>
                  <a:lnTo>
                    <a:pt x="56259" y="228741"/>
                  </a:lnTo>
                  <a:lnTo>
                    <a:pt x="99160" y="250672"/>
                  </a:lnTo>
                  <a:lnTo>
                    <a:pt x="133113" y="27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0">
              <a:extLst>
                <a:ext uri="{FF2B5EF4-FFF2-40B4-BE49-F238E27FC236}">
                  <a16:creationId xmlns:a16="http://schemas.microsoft.com/office/drawing/2014/main" xmlns="" id="{6074B262-301A-4805-A05B-34B7C32BBFC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476500" y="774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1">
              <a:extLst>
                <a:ext uri="{FF2B5EF4-FFF2-40B4-BE49-F238E27FC236}">
                  <a16:creationId xmlns:a16="http://schemas.microsoft.com/office/drawing/2014/main" xmlns="" id="{499964D8-628D-458B-B304-F0A51D6F3A2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508250" y="83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2">
            <a:extLst>
              <a:ext uri="{FF2B5EF4-FFF2-40B4-BE49-F238E27FC236}">
                <a16:creationId xmlns:a16="http://schemas.microsoft.com/office/drawing/2014/main" xmlns="" id="{F41D4505-77E5-492A-89E2-C48BB6C3238C}"/>
              </a:ext>
            </a:extLst>
          </p:cNvPr>
          <p:cNvGrpSpPr/>
          <p:nvPr/>
        </p:nvGrpSpPr>
        <p:grpSpPr>
          <a:xfrm>
            <a:off x="3676045" y="647336"/>
            <a:ext cx="965806" cy="332337"/>
            <a:chOff x="3676045" y="647336"/>
            <a:chExt cx="965806" cy="332337"/>
          </a:xfrm>
        </p:grpSpPr>
        <p:sp>
          <p:nvSpPr>
            <p:cNvPr id="16" name="SMARTInkShape-412">
              <a:extLst>
                <a:ext uri="{FF2B5EF4-FFF2-40B4-BE49-F238E27FC236}">
                  <a16:creationId xmlns:a16="http://schemas.microsoft.com/office/drawing/2014/main" xmlns="" id="{264B5CE4-4AEC-4B9E-B2EC-45A02BC8108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676045" y="763515"/>
              <a:ext cx="117286" cy="216158"/>
            </a:xfrm>
            <a:custGeom>
              <a:avLst/>
              <a:gdLst/>
              <a:ahLst/>
              <a:cxnLst/>
              <a:rect l="0" t="0" r="0" b="0"/>
              <a:pathLst>
                <a:path w="117286" h="216158">
                  <a:moveTo>
                    <a:pt x="89505" y="42935"/>
                  </a:moveTo>
                  <a:lnTo>
                    <a:pt x="89505" y="42935"/>
                  </a:lnTo>
                  <a:lnTo>
                    <a:pt x="89505" y="39564"/>
                  </a:lnTo>
                  <a:lnTo>
                    <a:pt x="91387" y="36027"/>
                  </a:lnTo>
                  <a:lnTo>
                    <a:pt x="99630" y="25928"/>
                  </a:lnTo>
                  <a:lnTo>
                    <a:pt x="101060" y="21736"/>
                  </a:lnTo>
                  <a:lnTo>
                    <a:pt x="101866" y="12038"/>
                  </a:lnTo>
                  <a:lnTo>
                    <a:pt x="99862" y="8931"/>
                  </a:lnTo>
                  <a:lnTo>
                    <a:pt x="91991" y="3598"/>
                  </a:lnTo>
                  <a:lnTo>
                    <a:pt x="68918" y="0"/>
                  </a:lnTo>
                  <a:lnTo>
                    <a:pt x="43110" y="5676"/>
                  </a:lnTo>
                  <a:lnTo>
                    <a:pt x="17589" y="19666"/>
                  </a:lnTo>
                  <a:lnTo>
                    <a:pt x="6272" y="33063"/>
                  </a:lnTo>
                  <a:lnTo>
                    <a:pt x="301" y="47720"/>
                  </a:lnTo>
                  <a:lnTo>
                    <a:pt x="0" y="61289"/>
                  </a:lnTo>
                  <a:lnTo>
                    <a:pt x="7862" y="76257"/>
                  </a:lnTo>
                  <a:lnTo>
                    <a:pt x="13910" y="84200"/>
                  </a:lnTo>
                  <a:lnTo>
                    <a:pt x="58397" y="112156"/>
                  </a:lnTo>
                  <a:lnTo>
                    <a:pt x="93223" y="132354"/>
                  </a:lnTo>
                  <a:lnTo>
                    <a:pt x="112322" y="154488"/>
                  </a:lnTo>
                  <a:lnTo>
                    <a:pt x="117285" y="165657"/>
                  </a:lnTo>
                  <a:lnTo>
                    <a:pt x="115786" y="172022"/>
                  </a:lnTo>
                  <a:lnTo>
                    <a:pt x="106595" y="186620"/>
                  </a:lnTo>
                  <a:lnTo>
                    <a:pt x="82182" y="203963"/>
                  </a:lnTo>
                  <a:lnTo>
                    <a:pt x="55977" y="214668"/>
                  </a:lnTo>
                  <a:lnTo>
                    <a:pt x="42619" y="216157"/>
                  </a:lnTo>
                  <a:lnTo>
                    <a:pt x="27165" y="213029"/>
                  </a:lnTo>
                  <a:lnTo>
                    <a:pt x="22544" y="211364"/>
                  </a:lnTo>
                  <a:lnTo>
                    <a:pt x="21582" y="209549"/>
                  </a:lnTo>
                  <a:lnTo>
                    <a:pt x="23056" y="207633"/>
                  </a:lnTo>
                  <a:lnTo>
                    <a:pt x="32355" y="201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3">
              <a:extLst>
                <a:ext uri="{FF2B5EF4-FFF2-40B4-BE49-F238E27FC236}">
                  <a16:creationId xmlns:a16="http://schemas.microsoft.com/office/drawing/2014/main" xmlns="" id="{20919068-FE93-4EC4-9A20-F6CB4D79884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854450" y="831478"/>
              <a:ext cx="76201" cy="110048"/>
            </a:xfrm>
            <a:custGeom>
              <a:avLst/>
              <a:gdLst/>
              <a:ahLst/>
              <a:cxnLst/>
              <a:rect l="0" t="0" r="0" b="0"/>
              <a:pathLst>
                <a:path w="76201" h="110048">
                  <a:moveTo>
                    <a:pt x="0" y="32122"/>
                  </a:moveTo>
                  <a:lnTo>
                    <a:pt x="0" y="32122"/>
                  </a:lnTo>
                  <a:lnTo>
                    <a:pt x="0" y="22288"/>
                  </a:lnTo>
                  <a:lnTo>
                    <a:pt x="0" y="23753"/>
                  </a:lnTo>
                  <a:lnTo>
                    <a:pt x="9420" y="63217"/>
                  </a:lnTo>
                  <a:lnTo>
                    <a:pt x="6511" y="108498"/>
                  </a:lnTo>
                  <a:lnTo>
                    <a:pt x="5752" y="109850"/>
                  </a:lnTo>
                  <a:lnTo>
                    <a:pt x="4540" y="110047"/>
                  </a:lnTo>
                  <a:lnTo>
                    <a:pt x="3027" y="109472"/>
                  </a:lnTo>
                  <a:lnTo>
                    <a:pt x="2723" y="106972"/>
                  </a:lnTo>
                  <a:lnTo>
                    <a:pt x="6644" y="60687"/>
                  </a:lnTo>
                  <a:lnTo>
                    <a:pt x="15134" y="13437"/>
                  </a:lnTo>
                  <a:lnTo>
                    <a:pt x="19967" y="8376"/>
                  </a:lnTo>
                  <a:lnTo>
                    <a:pt x="34744" y="872"/>
                  </a:lnTo>
                  <a:lnTo>
                    <a:pt x="41508" y="0"/>
                  </a:lnTo>
                  <a:lnTo>
                    <a:pt x="52785" y="2793"/>
                  </a:lnTo>
                  <a:lnTo>
                    <a:pt x="62500" y="12502"/>
                  </a:lnTo>
                  <a:lnTo>
                    <a:pt x="67067" y="19042"/>
                  </a:lnTo>
                  <a:lnTo>
                    <a:pt x="72141" y="35716"/>
                  </a:lnTo>
                  <a:lnTo>
                    <a:pt x="73116" y="61174"/>
                  </a:lnTo>
                  <a:lnTo>
                    <a:pt x="70495" y="85368"/>
                  </a:lnTo>
                  <a:lnTo>
                    <a:pt x="72018" y="92946"/>
                  </a:lnTo>
                  <a:lnTo>
                    <a:pt x="76200" y="101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4">
              <a:extLst>
                <a:ext uri="{FF2B5EF4-FFF2-40B4-BE49-F238E27FC236}">
                  <a16:creationId xmlns:a16="http://schemas.microsoft.com/office/drawing/2014/main" xmlns="" id="{2672E6B7-2E51-4956-AF13-10308C8DE15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961780" y="828479"/>
              <a:ext cx="57771" cy="109394"/>
            </a:xfrm>
            <a:custGeom>
              <a:avLst/>
              <a:gdLst/>
              <a:ahLst/>
              <a:cxnLst/>
              <a:rect l="0" t="0" r="0" b="0"/>
              <a:pathLst>
                <a:path w="57771" h="109394">
                  <a:moveTo>
                    <a:pt x="57770" y="3371"/>
                  </a:moveTo>
                  <a:lnTo>
                    <a:pt x="57770" y="3371"/>
                  </a:lnTo>
                  <a:lnTo>
                    <a:pt x="51028" y="0"/>
                  </a:lnTo>
                  <a:lnTo>
                    <a:pt x="43955" y="227"/>
                  </a:lnTo>
                  <a:lnTo>
                    <a:pt x="40093" y="1275"/>
                  </a:lnTo>
                  <a:lnTo>
                    <a:pt x="24545" y="12863"/>
                  </a:lnTo>
                  <a:lnTo>
                    <a:pt x="9904" y="36444"/>
                  </a:lnTo>
                  <a:lnTo>
                    <a:pt x="0" y="65773"/>
                  </a:lnTo>
                  <a:lnTo>
                    <a:pt x="579" y="84492"/>
                  </a:lnTo>
                  <a:lnTo>
                    <a:pt x="2709" y="93435"/>
                  </a:lnTo>
                  <a:lnTo>
                    <a:pt x="8363" y="100103"/>
                  </a:lnTo>
                  <a:lnTo>
                    <a:pt x="25934" y="109393"/>
                  </a:lnTo>
                  <a:lnTo>
                    <a:pt x="33724" y="109330"/>
                  </a:lnTo>
                  <a:lnTo>
                    <a:pt x="40328" y="106466"/>
                  </a:lnTo>
                  <a:lnTo>
                    <a:pt x="46142" y="101734"/>
                  </a:lnTo>
                  <a:lnTo>
                    <a:pt x="52602" y="81425"/>
                  </a:lnTo>
                  <a:lnTo>
                    <a:pt x="53356" y="57112"/>
                  </a:lnTo>
                  <a:lnTo>
                    <a:pt x="43997" y="34346"/>
                  </a:lnTo>
                  <a:lnTo>
                    <a:pt x="42238" y="31782"/>
                  </a:lnTo>
                  <a:lnTo>
                    <a:pt x="41065" y="30778"/>
                  </a:lnTo>
                  <a:lnTo>
                    <a:pt x="39578" y="31520"/>
                  </a:lnTo>
                  <a:lnTo>
                    <a:pt x="32370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5">
              <a:extLst>
                <a:ext uri="{FF2B5EF4-FFF2-40B4-BE49-F238E27FC236}">
                  <a16:creationId xmlns:a16="http://schemas.microsoft.com/office/drawing/2014/main" xmlns="" id="{B0CF66B6-6889-4C65-9219-7FDA4B3FDE6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045910" y="787400"/>
              <a:ext cx="133744" cy="127942"/>
            </a:xfrm>
            <a:custGeom>
              <a:avLst/>
              <a:gdLst/>
              <a:ahLst/>
              <a:cxnLst/>
              <a:rect l="0" t="0" r="0" b="0"/>
              <a:pathLst>
                <a:path w="133744" h="127942">
                  <a:moveTo>
                    <a:pt x="11740" y="63500"/>
                  </a:moveTo>
                  <a:lnTo>
                    <a:pt x="11740" y="63500"/>
                  </a:lnTo>
                  <a:lnTo>
                    <a:pt x="8369" y="60129"/>
                  </a:lnTo>
                  <a:lnTo>
                    <a:pt x="7376" y="59842"/>
                  </a:lnTo>
                  <a:lnTo>
                    <a:pt x="6714" y="60356"/>
                  </a:lnTo>
                  <a:lnTo>
                    <a:pt x="480" y="77039"/>
                  </a:lnTo>
                  <a:lnTo>
                    <a:pt x="0" y="80993"/>
                  </a:lnTo>
                  <a:lnTo>
                    <a:pt x="11100" y="111726"/>
                  </a:lnTo>
                  <a:lnTo>
                    <a:pt x="20080" y="127354"/>
                  </a:lnTo>
                  <a:lnTo>
                    <a:pt x="22944" y="127941"/>
                  </a:lnTo>
                  <a:lnTo>
                    <a:pt x="26265" y="126922"/>
                  </a:lnTo>
                  <a:lnTo>
                    <a:pt x="33012" y="122026"/>
                  </a:lnTo>
                  <a:lnTo>
                    <a:pt x="49723" y="95083"/>
                  </a:lnTo>
                  <a:lnTo>
                    <a:pt x="54913" y="85026"/>
                  </a:lnTo>
                  <a:lnTo>
                    <a:pt x="55339" y="84906"/>
                  </a:lnTo>
                  <a:lnTo>
                    <a:pt x="55622" y="85532"/>
                  </a:lnTo>
                  <a:lnTo>
                    <a:pt x="55812" y="86654"/>
                  </a:lnTo>
                  <a:lnTo>
                    <a:pt x="69955" y="107445"/>
                  </a:lnTo>
                  <a:lnTo>
                    <a:pt x="81905" y="118619"/>
                  </a:lnTo>
                  <a:lnTo>
                    <a:pt x="90197" y="123275"/>
                  </a:lnTo>
                  <a:lnTo>
                    <a:pt x="98585" y="125344"/>
                  </a:lnTo>
                  <a:lnTo>
                    <a:pt x="102798" y="123780"/>
                  </a:lnTo>
                  <a:lnTo>
                    <a:pt x="111242" y="116396"/>
                  </a:lnTo>
                  <a:lnTo>
                    <a:pt x="123929" y="96969"/>
                  </a:lnTo>
                  <a:lnTo>
                    <a:pt x="133254" y="69967"/>
                  </a:lnTo>
                  <a:lnTo>
                    <a:pt x="133743" y="39624"/>
                  </a:lnTo>
                  <a:lnTo>
                    <a:pt x="127588" y="10022"/>
                  </a:lnTo>
                  <a:lnTo>
                    <a:pt x="119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6">
              <a:extLst>
                <a:ext uri="{FF2B5EF4-FFF2-40B4-BE49-F238E27FC236}">
                  <a16:creationId xmlns:a16="http://schemas.microsoft.com/office/drawing/2014/main" xmlns="" id="{590F8309-184D-41AA-BE33-6FC1F8B6280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198074" y="647336"/>
              <a:ext cx="358905" cy="279430"/>
            </a:xfrm>
            <a:custGeom>
              <a:avLst/>
              <a:gdLst/>
              <a:ahLst/>
              <a:cxnLst/>
              <a:rect l="0" t="0" r="0" b="0"/>
              <a:pathLst>
                <a:path w="358905" h="279430">
                  <a:moveTo>
                    <a:pt x="100876" y="89264"/>
                  </a:moveTo>
                  <a:lnTo>
                    <a:pt x="100876" y="89264"/>
                  </a:lnTo>
                  <a:lnTo>
                    <a:pt x="106343" y="48443"/>
                  </a:lnTo>
                  <a:lnTo>
                    <a:pt x="97618" y="12814"/>
                  </a:lnTo>
                  <a:lnTo>
                    <a:pt x="92843" y="2840"/>
                  </a:lnTo>
                  <a:lnTo>
                    <a:pt x="89170" y="604"/>
                  </a:lnTo>
                  <a:lnTo>
                    <a:pt x="79446" y="0"/>
                  </a:lnTo>
                  <a:lnTo>
                    <a:pt x="68068" y="13373"/>
                  </a:lnTo>
                  <a:lnTo>
                    <a:pt x="57367" y="37896"/>
                  </a:lnTo>
                  <a:lnTo>
                    <a:pt x="50259" y="72313"/>
                  </a:lnTo>
                  <a:lnTo>
                    <a:pt x="44748" y="111128"/>
                  </a:lnTo>
                  <a:lnTo>
                    <a:pt x="40652" y="150487"/>
                  </a:lnTo>
                  <a:lnTo>
                    <a:pt x="38832" y="186795"/>
                  </a:lnTo>
                  <a:lnTo>
                    <a:pt x="38023" y="219865"/>
                  </a:lnTo>
                  <a:lnTo>
                    <a:pt x="37567" y="260605"/>
                  </a:lnTo>
                  <a:lnTo>
                    <a:pt x="37504" y="271225"/>
                  </a:lnTo>
                  <a:lnTo>
                    <a:pt x="36050" y="276893"/>
                  </a:lnTo>
                  <a:lnTo>
                    <a:pt x="33670" y="279261"/>
                  </a:lnTo>
                  <a:lnTo>
                    <a:pt x="30672" y="279429"/>
                  </a:lnTo>
                  <a:lnTo>
                    <a:pt x="27262" y="276718"/>
                  </a:lnTo>
                  <a:lnTo>
                    <a:pt x="7525" y="244381"/>
                  </a:lnTo>
                  <a:lnTo>
                    <a:pt x="906" y="218212"/>
                  </a:lnTo>
                  <a:lnTo>
                    <a:pt x="0" y="210544"/>
                  </a:lnTo>
                  <a:lnTo>
                    <a:pt x="1170" y="208218"/>
                  </a:lnTo>
                  <a:lnTo>
                    <a:pt x="3361" y="206666"/>
                  </a:lnTo>
                  <a:lnTo>
                    <a:pt x="20387" y="200806"/>
                  </a:lnTo>
                  <a:lnTo>
                    <a:pt x="63705" y="202993"/>
                  </a:lnTo>
                  <a:lnTo>
                    <a:pt x="101152" y="208255"/>
                  </a:lnTo>
                  <a:lnTo>
                    <a:pt x="146086" y="212591"/>
                  </a:lnTo>
                  <a:lnTo>
                    <a:pt x="165307" y="208826"/>
                  </a:lnTo>
                  <a:lnTo>
                    <a:pt x="169230" y="207072"/>
                  </a:lnTo>
                  <a:lnTo>
                    <a:pt x="171140" y="204491"/>
                  </a:lnTo>
                  <a:lnTo>
                    <a:pt x="171707" y="201360"/>
                  </a:lnTo>
                  <a:lnTo>
                    <a:pt x="171380" y="197861"/>
                  </a:lnTo>
                  <a:lnTo>
                    <a:pt x="169045" y="194823"/>
                  </a:lnTo>
                  <a:lnTo>
                    <a:pt x="155646" y="187177"/>
                  </a:lnTo>
                  <a:lnTo>
                    <a:pt x="144268" y="182640"/>
                  </a:lnTo>
                  <a:lnTo>
                    <a:pt x="134037" y="182035"/>
                  </a:lnTo>
                  <a:lnTo>
                    <a:pt x="129334" y="182861"/>
                  </a:lnTo>
                  <a:lnTo>
                    <a:pt x="120344" y="187542"/>
                  </a:lnTo>
                  <a:lnTo>
                    <a:pt x="115972" y="190766"/>
                  </a:lnTo>
                  <a:lnTo>
                    <a:pt x="111113" y="198111"/>
                  </a:lnTo>
                  <a:lnTo>
                    <a:pt x="109817" y="202045"/>
                  </a:lnTo>
                  <a:lnTo>
                    <a:pt x="110365" y="206079"/>
                  </a:lnTo>
                  <a:lnTo>
                    <a:pt x="114736" y="214324"/>
                  </a:lnTo>
                  <a:lnTo>
                    <a:pt x="117877" y="217088"/>
                  </a:lnTo>
                  <a:lnTo>
                    <a:pt x="125130" y="220158"/>
                  </a:lnTo>
                  <a:lnTo>
                    <a:pt x="143888" y="218515"/>
                  </a:lnTo>
                  <a:lnTo>
                    <a:pt x="153624" y="213502"/>
                  </a:lnTo>
                  <a:lnTo>
                    <a:pt x="162252" y="205527"/>
                  </a:lnTo>
                  <a:lnTo>
                    <a:pt x="162960" y="205578"/>
                  </a:lnTo>
                  <a:lnTo>
                    <a:pt x="163432" y="206318"/>
                  </a:lnTo>
                  <a:lnTo>
                    <a:pt x="164096" y="214493"/>
                  </a:lnTo>
                  <a:lnTo>
                    <a:pt x="164957" y="223943"/>
                  </a:lnTo>
                  <a:lnTo>
                    <a:pt x="173198" y="245794"/>
                  </a:lnTo>
                  <a:lnTo>
                    <a:pt x="175902" y="248650"/>
                  </a:lnTo>
                  <a:lnTo>
                    <a:pt x="182669" y="251825"/>
                  </a:lnTo>
                  <a:lnTo>
                    <a:pt x="194144" y="247591"/>
                  </a:lnTo>
                  <a:lnTo>
                    <a:pt x="207945" y="237243"/>
                  </a:lnTo>
                  <a:lnTo>
                    <a:pt x="237815" y="194329"/>
                  </a:lnTo>
                  <a:lnTo>
                    <a:pt x="256987" y="159243"/>
                  </a:lnTo>
                  <a:lnTo>
                    <a:pt x="277268" y="115427"/>
                  </a:lnTo>
                  <a:lnTo>
                    <a:pt x="290515" y="73375"/>
                  </a:lnTo>
                  <a:lnTo>
                    <a:pt x="297343" y="37752"/>
                  </a:lnTo>
                  <a:lnTo>
                    <a:pt x="298026" y="14864"/>
                  </a:lnTo>
                  <a:lnTo>
                    <a:pt x="295809" y="9325"/>
                  </a:lnTo>
                  <a:lnTo>
                    <a:pt x="292215" y="7044"/>
                  </a:lnTo>
                  <a:lnTo>
                    <a:pt x="287702" y="6934"/>
                  </a:lnTo>
                  <a:lnTo>
                    <a:pt x="273280" y="21864"/>
                  </a:lnTo>
                  <a:lnTo>
                    <a:pt x="257228" y="49430"/>
                  </a:lnTo>
                  <a:lnTo>
                    <a:pt x="245390" y="87553"/>
                  </a:lnTo>
                  <a:lnTo>
                    <a:pt x="237306" y="128485"/>
                  </a:lnTo>
                  <a:lnTo>
                    <a:pt x="232773" y="168079"/>
                  </a:lnTo>
                  <a:lnTo>
                    <a:pt x="233110" y="202139"/>
                  </a:lnTo>
                  <a:lnTo>
                    <a:pt x="237266" y="238968"/>
                  </a:lnTo>
                  <a:lnTo>
                    <a:pt x="241897" y="245511"/>
                  </a:lnTo>
                  <a:lnTo>
                    <a:pt x="248512" y="249168"/>
                  </a:lnTo>
                  <a:lnTo>
                    <a:pt x="256450" y="250900"/>
                  </a:lnTo>
                  <a:lnTo>
                    <a:pt x="265270" y="248527"/>
                  </a:lnTo>
                  <a:lnTo>
                    <a:pt x="284477" y="236483"/>
                  </a:lnTo>
                  <a:lnTo>
                    <a:pt x="311753" y="199755"/>
                  </a:lnTo>
                  <a:lnTo>
                    <a:pt x="329125" y="163536"/>
                  </a:lnTo>
                  <a:lnTo>
                    <a:pt x="344842" y="121568"/>
                  </a:lnTo>
                  <a:lnTo>
                    <a:pt x="356531" y="77045"/>
                  </a:lnTo>
                  <a:lnTo>
                    <a:pt x="358904" y="44558"/>
                  </a:lnTo>
                  <a:lnTo>
                    <a:pt x="355255" y="24239"/>
                  </a:lnTo>
                  <a:lnTo>
                    <a:pt x="352306" y="19808"/>
                  </a:lnTo>
                  <a:lnTo>
                    <a:pt x="348930" y="17560"/>
                  </a:lnTo>
                  <a:lnTo>
                    <a:pt x="344562" y="20295"/>
                  </a:lnTo>
                  <a:lnTo>
                    <a:pt x="334064" y="34622"/>
                  </a:lnTo>
                  <a:lnTo>
                    <a:pt x="322996" y="73231"/>
                  </a:lnTo>
                  <a:lnTo>
                    <a:pt x="321422" y="106127"/>
                  </a:lnTo>
                  <a:lnTo>
                    <a:pt x="323074" y="139798"/>
                  </a:lnTo>
                  <a:lnTo>
                    <a:pt x="328676" y="181848"/>
                  </a:lnTo>
                  <a:lnTo>
                    <a:pt x="342176" y="22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7">
              <a:extLst>
                <a:ext uri="{FF2B5EF4-FFF2-40B4-BE49-F238E27FC236}">
                  <a16:creationId xmlns:a16="http://schemas.microsoft.com/office/drawing/2014/main" xmlns="" id="{BA7C418F-7720-4A3D-ABC5-6AB683D9D61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617038" y="895350"/>
              <a:ext cx="12113" cy="82551"/>
            </a:xfrm>
            <a:custGeom>
              <a:avLst/>
              <a:gdLst/>
              <a:ahLst/>
              <a:cxnLst/>
              <a:rect l="0" t="0" r="0" b="0"/>
              <a:pathLst>
                <a:path w="12113" h="8255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6040"/>
                  </a:lnTo>
                  <a:lnTo>
                    <a:pt x="1410" y="53931"/>
                  </a:lnTo>
                  <a:lnTo>
                    <a:pt x="1211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8">
              <a:extLst>
                <a:ext uri="{FF2B5EF4-FFF2-40B4-BE49-F238E27FC236}">
                  <a16:creationId xmlns:a16="http://schemas.microsoft.com/office/drawing/2014/main" xmlns="" id="{AC6C710F-B3D1-46BB-9CDD-C0D96642389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635500" y="749300"/>
              <a:ext cx="6351" cy="30429"/>
            </a:xfrm>
            <a:custGeom>
              <a:avLst/>
              <a:gdLst/>
              <a:ahLst/>
              <a:cxnLst/>
              <a:rect l="0" t="0" r="0" b="0"/>
              <a:pathLst>
                <a:path w="6351" h="30429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23" y="3042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3">
            <a:extLst>
              <a:ext uri="{FF2B5EF4-FFF2-40B4-BE49-F238E27FC236}">
                <a16:creationId xmlns:a16="http://schemas.microsoft.com/office/drawing/2014/main" xmlns="" id="{0B43AECE-1580-478B-8433-7F6A20457E49}"/>
              </a:ext>
            </a:extLst>
          </p:cNvPr>
          <p:cNvGrpSpPr/>
          <p:nvPr/>
        </p:nvGrpSpPr>
        <p:grpSpPr>
          <a:xfrm>
            <a:off x="4943929" y="768350"/>
            <a:ext cx="244022" cy="170307"/>
            <a:chOff x="4943929" y="768350"/>
            <a:chExt cx="244022" cy="170307"/>
          </a:xfrm>
        </p:grpSpPr>
        <p:sp>
          <p:nvSpPr>
            <p:cNvPr id="24" name="SMARTInkShape-419">
              <a:extLst>
                <a:ext uri="{FF2B5EF4-FFF2-40B4-BE49-F238E27FC236}">
                  <a16:creationId xmlns:a16="http://schemas.microsoft.com/office/drawing/2014/main" xmlns="" id="{1545594D-E91F-48F3-91F4-2101FCD1F50B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943929" y="768350"/>
              <a:ext cx="193222" cy="53871"/>
            </a:xfrm>
            <a:custGeom>
              <a:avLst/>
              <a:gdLst/>
              <a:ahLst/>
              <a:cxnLst/>
              <a:rect l="0" t="0" r="0" b="0"/>
              <a:pathLst>
                <a:path w="193222" h="53871">
                  <a:moveTo>
                    <a:pt x="21771" y="44450"/>
                  </a:moveTo>
                  <a:lnTo>
                    <a:pt x="21771" y="44450"/>
                  </a:lnTo>
                  <a:lnTo>
                    <a:pt x="5178" y="53870"/>
                  </a:lnTo>
                  <a:lnTo>
                    <a:pt x="2948" y="53552"/>
                  </a:lnTo>
                  <a:lnTo>
                    <a:pt x="756" y="52635"/>
                  </a:lnTo>
                  <a:lnTo>
                    <a:pt x="0" y="50612"/>
                  </a:lnTo>
                  <a:lnTo>
                    <a:pt x="1041" y="44602"/>
                  </a:lnTo>
                  <a:lnTo>
                    <a:pt x="8965" y="29913"/>
                  </a:lnTo>
                  <a:lnTo>
                    <a:pt x="33734" y="12156"/>
                  </a:lnTo>
                  <a:lnTo>
                    <a:pt x="57771" y="3602"/>
                  </a:lnTo>
                  <a:lnTo>
                    <a:pt x="73519" y="5364"/>
                  </a:lnTo>
                  <a:lnTo>
                    <a:pt x="81670" y="7809"/>
                  </a:lnTo>
                  <a:lnTo>
                    <a:pt x="94489" y="18052"/>
                  </a:lnTo>
                  <a:lnTo>
                    <a:pt x="124029" y="51232"/>
                  </a:lnTo>
                  <a:lnTo>
                    <a:pt x="128043" y="51794"/>
                  </a:lnTo>
                  <a:lnTo>
                    <a:pt x="138147" y="48655"/>
                  </a:lnTo>
                  <a:lnTo>
                    <a:pt x="165540" y="30072"/>
                  </a:lnTo>
                  <a:lnTo>
                    <a:pt x="19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0">
              <a:extLst>
                <a:ext uri="{FF2B5EF4-FFF2-40B4-BE49-F238E27FC236}">
                  <a16:creationId xmlns:a16="http://schemas.microsoft.com/office/drawing/2014/main" xmlns="" id="{716F94C9-63FE-4D4A-9246-DFF7E700869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987270" y="867570"/>
              <a:ext cx="200681" cy="71087"/>
            </a:xfrm>
            <a:custGeom>
              <a:avLst/>
              <a:gdLst/>
              <a:ahLst/>
              <a:cxnLst/>
              <a:rect l="0" t="0" r="0" b="0"/>
              <a:pathLst>
                <a:path w="200681" h="71087">
                  <a:moveTo>
                    <a:pt x="41930" y="59530"/>
                  </a:moveTo>
                  <a:lnTo>
                    <a:pt x="41930" y="59530"/>
                  </a:lnTo>
                  <a:lnTo>
                    <a:pt x="5988" y="71086"/>
                  </a:lnTo>
                  <a:lnTo>
                    <a:pt x="3152" y="70056"/>
                  </a:lnTo>
                  <a:lnTo>
                    <a:pt x="1261" y="67959"/>
                  </a:lnTo>
                  <a:lnTo>
                    <a:pt x="0" y="65149"/>
                  </a:lnTo>
                  <a:lnTo>
                    <a:pt x="2363" y="56383"/>
                  </a:lnTo>
                  <a:lnTo>
                    <a:pt x="25190" y="16128"/>
                  </a:lnTo>
                  <a:lnTo>
                    <a:pt x="30770" y="9429"/>
                  </a:lnTo>
                  <a:lnTo>
                    <a:pt x="46378" y="1985"/>
                  </a:lnTo>
                  <a:lnTo>
                    <a:pt x="55478" y="0"/>
                  </a:lnTo>
                  <a:lnTo>
                    <a:pt x="63662" y="793"/>
                  </a:lnTo>
                  <a:lnTo>
                    <a:pt x="105813" y="23686"/>
                  </a:lnTo>
                  <a:lnTo>
                    <a:pt x="129454" y="34877"/>
                  </a:lnTo>
                  <a:lnTo>
                    <a:pt x="155744" y="38114"/>
                  </a:lnTo>
                  <a:lnTo>
                    <a:pt x="200680" y="34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4">
            <a:extLst>
              <a:ext uri="{FF2B5EF4-FFF2-40B4-BE49-F238E27FC236}">
                <a16:creationId xmlns:a16="http://schemas.microsoft.com/office/drawing/2014/main" xmlns="" id="{D0458BD3-4769-4E25-B588-343C107324E0}"/>
              </a:ext>
            </a:extLst>
          </p:cNvPr>
          <p:cNvGrpSpPr/>
          <p:nvPr/>
        </p:nvGrpSpPr>
        <p:grpSpPr>
          <a:xfrm>
            <a:off x="5517635" y="607820"/>
            <a:ext cx="276785" cy="489946"/>
            <a:chOff x="5517635" y="607820"/>
            <a:chExt cx="276785" cy="489946"/>
          </a:xfrm>
        </p:grpSpPr>
        <p:sp>
          <p:nvSpPr>
            <p:cNvPr id="27" name="SMARTInkShape-421">
              <a:extLst>
                <a:ext uri="{FF2B5EF4-FFF2-40B4-BE49-F238E27FC236}">
                  <a16:creationId xmlns:a16="http://schemas.microsoft.com/office/drawing/2014/main" xmlns="" id="{C4FCDBF7-586D-414E-8F03-6CB92EF80804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517635" y="607820"/>
              <a:ext cx="144277" cy="489946"/>
            </a:xfrm>
            <a:custGeom>
              <a:avLst/>
              <a:gdLst/>
              <a:ahLst/>
              <a:cxnLst/>
              <a:rect l="0" t="0" r="0" b="0"/>
              <a:pathLst>
                <a:path w="144277" h="489946">
                  <a:moveTo>
                    <a:pt x="6865" y="230380"/>
                  </a:moveTo>
                  <a:lnTo>
                    <a:pt x="6865" y="230380"/>
                  </a:lnTo>
                  <a:lnTo>
                    <a:pt x="10628" y="270562"/>
                  </a:lnTo>
                  <a:lnTo>
                    <a:pt x="16917" y="317310"/>
                  </a:lnTo>
                  <a:lnTo>
                    <a:pt x="19799" y="352271"/>
                  </a:lnTo>
                  <a:lnTo>
                    <a:pt x="25784" y="386624"/>
                  </a:lnTo>
                  <a:lnTo>
                    <a:pt x="29385" y="418826"/>
                  </a:lnTo>
                  <a:lnTo>
                    <a:pt x="31411" y="460958"/>
                  </a:lnTo>
                  <a:lnTo>
                    <a:pt x="32096" y="489945"/>
                  </a:lnTo>
                  <a:lnTo>
                    <a:pt x="30742" y="488795"/>
                  </a:lnTo>
                  <a:lnTo>
                    <a:pt x="22092" y="467501"/>
                  </a:lnTo>
                  <a:lnTo>
                    <a:pt x="14574" y="438778"/>
                  </a:lnTo>
                  <a:lnTo>
                    <a:pt x="10291" y="395438"/>
                  </a:lnTo>
                  <a:lnTo>
                    <a:pt x="9149" y="370052"/>
                  </a:lnTo>
                  <a:lnTo>
                    <a:pt x="6977" y="339723"/>
                  </a:lnTo>
                  <a:lnTo>
                    <a:pt x="4117" y="306097"/>
                  </a:lnTo>
                  <a:lnTo>
                    <a:pt x="799" y="270275"/>
                  </a:lnTo>
                  <a:lnTo>
                    <a:pt x="0" y="232988"/>
                  </a:lnTo>
                  <a:lnTo>
                    <a:pt x="877" y="194724"/>
                  </a:lnTo>
                  <a:lnTo>
                    <a:pt x="2873" y="155809"/>
                  </a:lnTo>
                  <a:lnTo>
                    <a:pt x="6320" y="122105"/>
                  </a:lnTo>
                  <a:lnTo>
                    <a:pt x="10735" y="91875"/>
                  </a:lnTo>
                  <a:lnTo>
                    <a:pt x="15795" y="63960"/>
                  </a:lnTo>
                  <a:lnTo>
                    <a:pt x="27061" y="27299"/>
                  </a:lnTo>
                  <a:lnTo>
                    <a:pt x="38419" y="6772"/>
                  </a:lnTo>
                  <a:lnTo>
                    <a:pt x="43423" y="2285"/>
                  </a:lnTo>
                  <a:lnTo>
                    <a:pt x="48171" y="0"/>
                  </a:lnTo>
                  <a:lnTo>
                    <a:pt x="54157" y="2005"/>
                  </a:lnTo>
                  <a:lnTo>
                    <a:pt x="68336" y="13639"/>
                  </a:lnTo>
                  <a:lnTo>
                    <a:pt x="85443" y="46765"/>
                  </a:lnTo>
                  <a:lnTo>
                    <a:pt x="91178" y="77512"/>
                  </a:lnTo>
                  <a:lnTo>
                    <a:pt x="90643" y="122997"/>
                  </a:lnTo>
                  <a:lnTo>
                    <a:pt x="78993" y="168679"/>
                  </a:lnTo>
                  <a:lnTo>
                    <a:pt x="73940" y="176350"/>
                  </a:lnTo>
                  <a:lnTo>
                    <a:pt x="74160" y="177427"/>
                  </a:lnTo>
                  <a:lnTo>
                    <a:pt x="75011" y="178145"/>
                  </a:lnTo>
                  <a:lnTo>
                    <a:pt x="116194" y="188313"/>
                  </a:lnTo>
                  <a:lnTo>
                    <a:pt x="124201" y="191752"/>
                  </a:lnTo>
                  <a:lnTo>
                    <a:pt x="134979" y="203099"/>
                  </a:lnTo>
                  <a:lnTo>
                    <a:pt x="141415" y="217549"/>
                  </a:lnTo>
                  <a:lnTo>
                    <a:pt x="144276" y="233379"/>
                  </a:lnTo>
                  <a:lnTo>
                    <a:pt x="139903" y="249822"/>
                  </a:lnTo>
                  <a:lnTo>
                    <a:pt x="130199" y="265832"/>
                  </a:lnTo>
                  <a:lnTo>
                    <a:pt x="116478" y="280003"/>
                  </a:lnTo>
                  <a:lnTo>
                    <a:pt x="92887" y="293139"/>
                  </a:lnTo>
                  <a:lnTo>
                    <a:pt x="78135" y="298129"/>
                  </a:lnTo>
                  <a:lnTo>
                    <a:pt x="76956" y="298124"/>
                  </a:lnTo>
                  <a:lnTo>
                    <a:pt x="77582" y="297415"/>
                  </a:lnTo>
                  <a:lnTo>
                    <a:pt x="83065" y="293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2">
              <a:extLst>
                <a:ext uri="{FF2B5EF4-FFF2-40B4-BE49-F238E27FC236}">
                  <a16:creationId xmlns:a16="http://schemas.microsoft.com/office/drawing/2014/main" xmlns="" id="{CCD36DD7-7FA3-4168-BF78-871302A7BCF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32247" y="857250"/>
              <a:ext cx="62173" cy="49212"/>
            </a:xfrm>
            <a:custGeom>
              <a:avLst/>
              <a:gdLst/>
              <a:ahLst/>
              <a:cxnLst/>
              <a:rect l="0" t="0" r="0" b="0"/>
              <a:pathLst>
                <a:path w="62173" h="49212">
                  <a:moveTo>
                    <a:pt x="52603" y="12700"/>
                  </a:moveTo>
                  <a:lnTo>
                    <a:pt x="52603" y="12700"/>
                  </a:lnTo>
                  <a:lnTo>
                    <a:pt x="42490" y="9329"/>
                  </a:lnTo>
                  <a:lnTo>
                    <a:pt x="31880" y="9556"/>
                  </a:lnTo>
                  <a:lnTo>
                    <a:pt x="11194" y="15450"/>
                  </a:lnTo>
                  <a:lnTo>
                    <a:pt x="4095" y="21213"/>
                  </a:lnTo>
                  <a:lnTo>
                    <a:pt x="1214" y="24725"/>
                  </a:lnTo>
                  <a:lnTo>
                    <a:pt x="0" y="28478"/>
                  </a:lnTo>
                  <a:lnTo>
                    <a:pt x="531" y="36410"/>
                  </a:lnTo>
                  <a:lnTo>
                    <a:pt x="3777" y="39796"/>
                  </a:lnTo>
                  <a:lnTo>
                    <a:pt x="14910" y="45439"/>
                  </a:lnTo>
                  <a:lnTo>
                    <a:pt x="37045" y="49211"/>
                  </a:lnTo>
                  <a:lnTo>
                    <a:pt x="49451" y="46331"/>
                  </a:lnTo>
                  <a:lnTo>
                    <a:pt x="58258" y="41053"/>
                  </a:lnTo>
                  <a:lnTo>
                    <a:pt x="62172" y="36355"/>
                  </a:lnTo>
                  <a:lnTo>
                    <a:pt x="61804" y="32703"/>
                  </a:lnTo>
                  <a:lnTo>
                    <a:pt x="54546" y="18156"/>
                  </a:lnTo>
                  <a:lnTo>
                    <a:pt x="47351" y="9010"/>
                  </a:lnTo>
                  <a:lnTo>
                    <a:pt x="39450" y="4005"/>
                  </a:lnTo>
                  <a:lnTo>
                    <a:pt x="272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75">
            <a:extLst>
              <a:ext uri="{FF2B5EF4-FFF2-40B4-BE49-F238E27FC236}">
                <a16:creationId xmlns:a16="http://schemas.microsoft.com/office/drawing/2014/main" xmlns="" id="{E70E0F5F-12ED-4D57-A846-450769052579}"/>
              </a:ext>
            </a:extLst>
          </p:cNvPr>
          <p:cNvGrpSpPr/>
          <p:nvPr/>
        </p:nvGrpSpPr>
        <p:grpSpPr>
          <a:xfrm>
            <a:off x="6033644" y="349006"/>
            <a:ext cx="513207" cy="711445"/>
            <a:chOff x="6033644" y="349006"/>
            <a:chExt cx="513207" cy="711445"/>
          </a:xfrm>
        </p:grpSpPr>
        <p:sp>
          <p:nvSpPr>
            <p:cNvPr id="30" name="SMARTInkShape-423">
              <a:extLst>
                <a:ext uri="{FF2B5EF4-FFF2-40B4-BE49-F238E27FC236}">
                  <a16:creationId xmlns:a16="http://schemas.microsoft.com/office/drawing/2014/main" xmlns="" id="{4E43CD89-5D82-4E63-B524-C15D67266C1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033644" y="768350"/>
              <a:ext cx="157607" cy="11741"/>
            </a:xfrm>
            <a:custGeom>
              <a:avLst/>
              <a:gdLst/>
              <a:ahLst/>
              <a:cxnLst/>
              <a:rect l="0" t="0" r="0" b="0"/>
              <a:pathLst>
                <a:path w="157607" h="11741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9" y="5026"/>
                  </a:lnTo>
                  <a:lnTo>
                    <a:pt x="2717" y="5467"/>
                  </a:lnTo>
                  <a:lnTo>
                    <a:pt x="1430" y="6467"/>
                  </a:lnTo>
                  <a:lnTo>
                    <a:pt x="0" y="9459"/>
                  </a:lnTo>
                  <a:lnTo>
                    <a:pt x="1029" y="10540"/>
                  </a:lnTo>
                  <a:lnTo>
                    <a:pt x="5936" y="11740"/>
                  </a:lnTo>
                  <a:lnTo>
                    <a:pt x="46638" y="8146"/>
                  </a:lnTo>
                  <a:lnTo>
                    <a:pt x="89997" y="6882"/>
                  </a:lnTo>
                  <a:lnTo>
                    <a:pt x="133563" y="6455"/>
                  </a:lnTo>
                  <a:lnTo>
                    <a:pt x="1576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4">
              <a:extLst>
                <a:ext uri="{FF2B5EF4-FFF2-40B4-BE49-F238E27FC236}">
                  <a16:creationId xmlns:a16="http://schemas.microsoft.com/office/drawing/2014/main" xmlns="" id="{C8D676D7-E605-48BB-9BC8-BFBB1FF029A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112822" y="692150"/>
              <a:ext cx="46679" cy="177801"/>
            </a:xfrm>
            <a:custGeom>
              <a:avLst/>
              <a:gdLst/>
              <a:ahLst/>
              <a:cxnLst/>
              <a:rect l="0" t="0" r="0" b="0"/>
              <a:pathLst>
                <a:path w="46679" h="177801">
                  <a:moveTo>
                    <a:pt x="14928" y="0"/>
                  </a:moveTo>
                  <a:lnTo>
                    <a:pt x="14928" y="0"/>
                  </a:lnTo>
                  <a:lnTo>
                    <a:pt x="6089" y="0"/>
                  </a:lnTo>
                  <a:lnTo>
                    <a:pt x="2063" y="7526"/>
                  </a:lnTo>
                  <a:lnTo>
                    <a:pt x="0" y="13484"/>
                  </a:lnTo>
                  <a:lnTo>
                    <a:pt x="471" y="42095"/>
                  </a:lnTo>
                  <a:lnTo>
                    <a:pt x="12020" y="89689"/>
                  </a:lnTo>
                  <a:lnTo>
                    <a:pt x="24493" y="127234"/>
                  </a:lnTo>
                  <a:lnTo>
                    <a:pt x="4667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5">
              <a:extLst>
                <a:ext uri="{FF2B5EF4-FFF2-40B4-BE49-F238E27FC236}">
                  <a16:creationId xmlns:a16="http://schemas.microsoft.com/office/drawing/2014/main" xmlns="" id="{1938F7AD-6BA6-44F3-A3C4-DEA34FF0E0C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287383" y="577193"/>
              <a:ext cx="139958" cy="483258"/>
            </a:xfrm>
            <a:custGeom>
              <a:avLst/>
              <a:gdLst/>
              <a:ahLst/>
              <a:cxnLst/>
              <a:rect l="0" t="0" r="0" b="0"/>
              <a:pathLst>
                <a:path w="139958" h="483258">
                  <a:moveTo>
                    <a:pt x="5467" y="483257"/>
                  </a:moveTo>
                  <a:lnTo>
                    <a:pt x="5467" y="483257"/>
                  </a:lnTo>
                  <a:lnTo>
                    <a:pt x="0" y="435694"/>
                  </a:lnTo>
                  <a:lnTo>
                    <a:pt x="1390" y="402616"/>
                  </a:lnTo>
                  <a:lnTo>
                    <a:pt x="3655" y="359928"/>
                  </a:lnTo>
                  <a:lnTo>
                    <a:pt x="4259" y="334715"/>
                  </a:lnTo>
                  <a:lnTo>
                    <a:pt x="4662" y="308029"/>
                  </a:lnTo>
                  <a:lnTo>
                    <a:pt x="5636" y="278950"/>
                  </a:lnTo>
                  <a:lnTo>
                    <a:pt x="6991" y="248274"/>
                  </a:lnTo>
                  <a:lnTo>
                    <a:pt x="8599" y="216535"/>
                  </a:lnTo>
                  <a:lnTo>
                    <a:pt x="11788" y="185498"/>
                  </a:lnTo>
                  <a:lnTo>
                    <a:pt x="16031" y="154929"/>
                  </a:lnTo>
                  <a:lnTo>
                    <a:pt x="20977" y="124671"/>
                  </a:lnTo>
                  <a:lnTo>
                    <a:pt x="27095" y="98150"/>
                  </a:lnTo>
                  <a:lnTo>
                    <a:pt x="41420" y="51748"/>
                  </a:lnTo>
                  <a:lnTo>
                    <a:pt x="58609" y="13522"/>
                  </a:lnTo>
                  <a:lnTo>
                    <a:pt x="70008" y="2847"/>
                  </a:lnTo>
                  <a:lnTo>
                    <a:pt x="76012" y="0"/>
                  </a:lnTo>
                  <a:lnTo>
                    <a:pt x="81424" y="219"/>
                  </a:lnTo>
                  <a:lnTo>
                    <a:pt x="86444" y="2482"/>
                  </a:lnTo>
                  <a:lnTo>
                    <a:pt x="91202" y="6107"/>
                  </a:lnTo>
                  <a:lnTo>
                    <a:pt x="98369" y="21424"/>
                  </a:lnTo>
                  <a:lnTo>
                    <a:pt x="101268" y="31435"/>
                  </a:lnTo>
                  <a:lnTo>
                    <a:pt x="98607" y="69121"/>
                  </a:lnTo>
                  <a:lnTo>
                    <a:pt x="85065" y="113847"/>
                  </a:lnTo>
                  <a:lnTo>
                    <a:pt x="71366" y="139958"/>
                  </a:lnTo>
                  <a:lnTo>
                    <a:pt x="71978" y="142208"/>
                  </a:lnTo>
                  <a:lnTo>
                    <a:pt x="73796" y="143708"/>
                  </a:lnTo>
                  <a:lnTo>
                    <a:pt x="79579" y="145374"/>
                  </a:lnTo>
                  <a:lnTo>
                    <a:pt x="91475" y="147723"/>
                  </a:lnTo>
                  <a:lnTo>
                    <a:pt x="123593" y="164332"/>
                  </a:lnTo>
                  <a:lnTo>
                    <a:pt x="133932" y="174296"/>
                  </a:lnTo>
                  <a:lnTo>
                    <a:pt x="137678" y="179916"/>
                  </a:lnTo>
                  <a:lnTo>
                    <a:pt x="139957" y="193687"/>
                  </a:lnTo>
                  <a:lnTo>
                    <a:pt x="137912" y="209215"/>
                  </a:lnTo>
                  <a:lnTo>
                    <a:pt x="132300" y="225523"/>
                  </a:lnTo>
                  <a:lnTo>
                    <a:pt x="121339" y="238416"/>
                  </a:lnTo>
                  <a:lnTo>
                    <a:pt x="107766" y="247439"/>
                  </a:lnTo>
                  <a:lnTo>
                    <a:pt x="94676" y="251449"/>
                  </a:lnTo>
                  <a:lnTo>
                    <a:pt x="83687" y="251350"/>
                  </a:lnTo>
                  <a:lnTo>
                    <a:pt x="68967" y="24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6">
              <a:extLst>
                <a:ext uri="{FF2B5EF4-FFF2-40B4-BE49-F238E27FC236}">
                  <a16:creationId xmlns:a16="http://schemas.microsoft.com/office/drawing/2014/main" xmlns="" id="{00429DCD-3457-4C7A-B42C-1D91D119B1C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280227" y="349006"/>
              <a:ext cx="139624" cy="130221"/>
            </a:xfrm>
            <a:custGeom>
              <a:avLst/>
              <a:gdLst/>
              <a:ahLst/>
              <a:cxnLst/>
              <a:rect l="0" t="0" r="0" b="0"/>
              <a:pathLst>
                <a:path w="139624" h="130221">
                  <a:moveTo>
                    <a:pt x="6273" y="70094"/>
                  </a:moveTo>
                  <a:lnTo>
                    <a:pt x="6273" y="70094"/>
                  </a:lnTo>
                  <a:lnTo>
                    <a:pt x="6273" y="64006"/>
                  </a:lnTo>
                  <a:lnTo>
                    <a:pt x="1909" y="106378"/>
                  </a:lnTo>
                  <a:lnTo>
                    <a:pt x="98" y="130220"/>
                  </a:lnTo>
                  <a:lnTo>
                    <a:pt x="0" y="129037"/>
                  </a:lnTo>
                  <a:lnTo>
                    <a:pt x="6419" y="106614"/>
                  </a:lnTo>
                  <a:lnTo>
                    <a:pt x="24725" y="63301"/>
                  </a:lnTo>
                  <a:lnTo>
                    <a:pt x="37845" y="24807"/>
                  </a:lnTo>
                  <a:lnTo>
                    <a:pt x="46410" y="7633"/>
                  </a:lnTo>
                  <a:lnTo>
                    <a:pt x="54921" y="0"/>
                  </a:lnTo>
                  <a:lnTo>
                    <a:pt x="59166" y="82"/>
                  </a:lnTo>
                  <a:lnTo>
                    <a:pt x="63406" y="2252"/>
                  </a:lnTo>
                  <a:lnTo>
                    <a:pt x="67645" y="5816"/>
                  </a:lnTo>
                  <a:lnTo>
                    <a:pt x="74236" y="19184"/>
                  </a:lnTo>
                  <a:lnTo>
                    <a:pt x="92233" y="65977"/>
                  </a:lnTo>
                  <a:lnTo>
                    <a:pt x="124393" y="110047"/>
                  </a:lnTo>
                  <a:lnTo>
                    <a:pt x="139623" y="12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27">
              <a:extLst>
                <a:ext uri="{FF2B5EF4-FFF2-40B4-BE49-F238E27FC236}">
                  <a16:creationId xmlns:a16="http://schemas.microsoft.com/office/drawing/2014/main" xmlns="" id="{7FBEC338-C65D-4134-AE74-721EA89B688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521450" y="819173"/>
              <a:ext cx="25401" cy="139678"/>
            </a:xfrm>
            <a:custGeom>
              <a:avLst/>
              <a:gdLst/>
              <a:ahLst/>
              <a:cxnLst/>
              <a:rect l="0" t="0" r="0" b="0"/>
              <a:pathLst>
                <a:path w="25401" h="139678">
                  <a:moveTo>
                    <a:pt x="0" y="6327"/>
                  </a:moveTo>
                  <a:lnTo>
                    <a:pt x="0" y="6327"/>
                  </a:lnTo>
                  <a:lnTo>
                    <a:pt x="0" y="55"/>
                  </a:lnTo>
                  <a:lnTo>
                    <a:pt x="3370" y="0"/>
                  </a:lnTo>
                  <a:lnTo>
                    <a:pt x="6907" y="7513"/>
                  </a:lnTo>
                  <a:lnTo>
                    <a:pt x="10126" y="21671"/>
                  </a:lnTo>
                  <a:lnTo>
                    <a:pt x="14073" y="63372"/>
                  </a:lnTo>
                  <a:lnTo>
                    <a:pt x="19100" y="110605"/>
                  </a:lnTo>
                  <a:lnTo>
                    <a:pt x="25400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428">
            <a:extLst>
              <a:ext uri="{FF2B5EF4-FFF2-40B4-BE49-F238E27FC236}">
                <a16:creationId xmlns:a16="http://schemas.microsoft.com/office/drawing/2014/main" xmlns="" id="{49842851-1482-4AA7-BFE6-B312341C43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61000" y="409694"/>
            <a:ext cx="107951" cy="93777"/>
          </a:xfrm>
          <a:custGeom>
            <a:avLst/>
            <a:gdLst/>
            <a:ahLst/>
            <a:cxnLst/>
            <a:rect l="0" t="0" r="0" b="0"/>
            <a:pathLst>
              <a:path w="107951" h="93777">
                <a:moveTo>
                  <a:pt x="0" y="47506"/>
                </a:moveTo>
                <a:lnTo>
                  <a:pt x="0" y="47506"/>
                </a:lnTo>
                <a:lnTo>
                  <a:pt x="0" y="38086"/>
                </a:lnTo>
                <a:lnTo>
                  <a:pt x="5467" y="81896"/>
                </a:lnTo>
                <a:lnTo>
                  <a:pt x="6088" y="92346"/>
                </a:lnTo>
                <a:lnTo>
                  <a:pt x="5470" y="93627"/>
                </a:lnTo>
                <a:lnTo>
                  <a:pt x="4352" y="93776"/>
                </a:lnTo>
                <a:lnTo>
                  <a:pt x="2901" y="93169"/>
                </a:lnTo>
                <a:lnTo>
                  <a:pt x="5053" y="84969"/>
                </a:lnTo>
                <a:lnTo>
                  <a:pt x="9301" y="71212"/>
                </a:lnTo>
                <a:lnTo>
                  <a:pt x="18995" y="26813"/>
                </a:lnTo>
                <a:lnTo>
                  <a:pt x="28198" y="13379"/>
                </a:lnTo>
                <a:lnTo>
                  <a:pt x="41516" y="1646"/>
                </a:lnTo>
                <a:lnTo>
                  <a:pt x="44611" y="0"/>
                </a:lnTo>
                <a:lnTo>
                  <a:pt x="48085" y="313"/>
                </a:lnTo>
                <a:lnTo>
                  <a:pt x="55708" y="4424"/>
                </a:lnTo>
                <a:lnTo>
                  <a:pt x="98618" y="48589"/>
                </a:lnTo>
                <a:lnTo>
                  <a:pt x="107950" y="602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77">
            <a:extLst>
              <a:ext uri="{FF2B5EF4-FFF2-40B4-BE49-F238E27FC236}">
                <a16:creationId xmlns:a16="http://schemas.microsoft.com/office/drawing/2014/main" xmlns="" id="{83D21821-C58E-4C36-B672-7951F8F9616E}"/>
              </a:ext>
            </a:extLst>
          </p:cNvPr>
          <p:cNvGrpSpPr/>
          <p:nvPr/>
        </p:nvGrpSpPr>
        <p:grpSpPr>
          <a:xfrm>
            <a:off x="6816241" y="571500"/>
            <a:ext cx="628770" cy="426113"/>
            <a:chOff x="6816241" y="571500"/>
            <a:chExt cx="628770" cy="426113"/>
          </a:xfrm>
        </p:grpSpPr>
        <p:sp>
          <p:nvSpPr>
            <p:cNvPr id="37" name="SMARTInkShape-429">
              <a:extLst>
                <a:ext uri="{FF2B5EF4-FFF2-40B4-BE49-F238E27FC236}">
                  <a16:creationId xmlns:a16="http://schemas.microsoft.com/office/drawing/2014/main" xmlns="" id="{DDEC1AB6-B30D-4502-8E39-CFD6438DC84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848191" y="571500"/>
              <a:ext cx="60610" cy="272596"/>
            </a:xfrm>
            <a:custGeom>
              <a:avLst/>
              <a:gdLst/>
              <a:ahLst/>
              <a:cxnLst/>
              <a:rect l="0" t="0" r="0" b="0"/>
              <a:pathLst>
                <a:path w="60610" h="272596">
                  <a:moveTo>
                    <a:pt x="28859" y="0"/>
                  </a:moveTo>
                  <a:lnTo>
                    <a:pt x="28859" y="0"/>
                  </a:lnTo>
                  <a:lnTo>
                    <a:pt x="24495" y="17325"/>
                  </a:lnTo>
                  <a:lnTo>
                    <a:pt x="19138" y="63081"/>
                  </a:lnTo>
                  <a:lnTo>
                    <a:pt x="13955" y="94358"/>
                  </a:lnTo>
                  <a:lnTo>
                    <a:pt x="11651" y="129426"/>
                  </a:lnTo>
                  <a:lnTo>
                    <a:pt x="6865" y="164297"/>
                  </a:lnTo>
                  <a:lnTo>
                    <a:pt x="0" y="211899"/>
                  </a:lnTo>
                  <a:lnTo>
                    <a:pt x="1051" y="255797"/>
                  </a:lnTo>
                  <a:lnTo>
                    <a:pt x="6115" y="271309"/>
                  </a:lnTo>
                  <a:lnTo>
                    <a:pt x="10169" y="272595"/>
                  </a:lnTo>
                  <a:lnTo>
                    <a:pt x="22199" y="270261"/>
                  </a:lnTo>
                  <a:lnTo>
                    <a:pt x="6060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0">
              <a:extLst>
                <a:ext uri="{FF2B5EF4-FFF2-40B4-BE49-F238E27FC236}">
                  <a16:creationId xmlns:a16="http://schemas.microsoft.com/office/drawing/2014/main" xmlns="" id="{C7B21FF8-E1AF-4956-A955-025096DE7A2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408777" y="819150"/>
              <a:ext cx="8024" cy="69851"/>
            </a:xfrm>
            <a:custGeom>
              <a:avLst/>
              <a:gdLst/>
              <a:ahLst/>
              <a:cxnLst/>
              <a:rect l="0" t="0" r="0" b="0"/>
              <a:pathLst>
                <a:path w="8024" h="69851">
                  <a:moveTo>
                    <a:pt x="8023" y="0"/>
                  </a:moveTo>
                  <a:lnTo>
                    <a:pt x="8023" y="0"/>
                  </a:lnTo>
                  <a:lnTo>
                    <a:pt x="8023" y="6742"/>
                  </a:lnTo>
                  <a:lnTo>
                    <a:pt x="0" y="31096"/>
                  </a:lnTo>
                  <a:lnTo>
                    <a:pt x="167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1">
              <a:extLst>
                <a:ext uri="{FF2B5EF4-FFF2-40B4-BE49-F238E27FC236}">
                  <a16:creationId xmlns:a16="http://schemas.microsoft.com/office/drawing/2014/main" xmlns="" id="{D5B3AF4E-EA07-433C-B17C-CCEE713AC87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245530" y="623650"/>
              <a:ext cx="115003" cy="373963"/>
            </a:xfrm>
            <a:custGeom>
              <a:avLst/>
              <a:gdLst/>
              <a:ahLst/>
              <a:cxnLst/>
              <a:rect l="0" t="0" r="0" b="0"/>
              <a:pathLst>
                <a:path w="115003" h="373963">
                  <a:moveTo>
                    <a:pt x="37920" y="93900"/>
                  </a:moveTo>
                  <a:lnTo>
                    <a:pt x="37920" y="93900"/>
                  </a:lnTo>
                  <a:lnTo>
                    <a:pt x="37214" y="100381"/>
                  </a:lnTo>
                  <a:lnTo>
                    <a:pt x="27089" y="144825"/>
                  </a:lnTo>
                  <a:lnTo>
                    <a:pt x="21619" y="188089"/>
                  </a:lnTo>
                  <a:lnTo>
                    <a:pt x="20092" y="220193"/>
                  </a:lnTo>
                  <a:lnTo>
                    <a:pt x="17531" y="255158"/>
                  </a:lnTo>
                  <a:lnTo>
                    <a:pt x="13335" y="291159"/>
                  </a:lnTo>
                  <a:lnTo>
                    <a:pt x="6768" y="325974"/>
                  </a:lnTo>
                  <a:lnTo>
                    <a:pt x="735" y="371118"/>
                  </a:lnTo>
                  <a:lnTo>
                    <a:pt x="430" y="373962"/>
                  </a:lnTo>
                  <a:lnTo>
                    <a:pt x="0" y="364481"/>
                  </a:lnTo>
                  <a:lnTo>
                    <a:pt x="6615" y="330313"/>
                  </a:lnTo>
                  <a:lnTo>
                    <a:pt x="11777" y="296574"/>
                  </a:lnTo>
                  <a:lnTo>
                    <a:pt x="17834" y="253828"/>
                  </a:lnTo>
                  <a:lnTo>
                    <a:pt x="22412" y="226624"/>
                  </a:lnTo>
                  <a:lnTo>
                    <a:pt x="27582" y="197199"/>
                  </a:lnTo>
                  <a:lnTo>
                    <a:pt x="33144" y="167000"/>
                  </a:lnTo>
                  <a:lnTo>
                    <a:pt x="38970" y="136283"/>
                  </a:lnTo>
                  <a:lnTo>
                    <a:pt x="44969" y="105222"/>
                  </a:lnTo>
                  <a:lnTo>
                    <a:pt x="50380" y="79576"/>
                  </a:lnTo>
                  <a:lnTo>
                    <a:pt x="60156" y="37910"/>
                  </a:lnTo>
                  <a:lnTo>
                    <a:pt x="70221" y="6912"/>
                  </a:lnTo>
                  <a:lnTo>
                    <a:pt x="73565" y="2747"/>
                  </a:lnTo>
                  <a:lnTo>
                    <a:pt x="77206" y="675"/>
                  </a:lnTo>
                  <a:lnTo>
                    <a:pt x="81044" y="0"/>
                  </a:lnTo>
                  <a:lnTo>
                    <a:pt x="85013" y="3078"/>
                  </a:lnTo>
                  <a:lnTo>
                    <a:pt x="93187" y="15905"/>
                  </a:lnTo>
                  <a:lnTo>
                    <a:pt x="105722" y="49702"/>
                  </a:lnTo>
                  <a:lnTo>
                    <a:pt x="115002" y="94367"/>
                  </a:lnTo>
                  <a:lnTo>
                    <a:pt x="112395" y="123035"/>
                  </a:lnTo>
                  <a:lnTo>
                    <a:pt x="103476" y="148477"/>
                  </a:lnTo>
                  <a:lnTo>
                    <a:pt x="81881" y="177961"/>
                  </a:lnTo>
                  <a:lnTo>
                    <a:pt x="63338" y="193349"/>
                  </a:lnTo>
                  <a:lnTo>
                    <a:pt x="45218" y="199718"/>
                  </a:lnTo>
                  <a:lnTo>
                    <a:pt x="28463" y="199491"/>
                  </a:lnTo>
                  <a:lnTo>
                    <a:pt x="13961" y="194687"/>
                  </a:lnTo>
                  <a:lnTo>
                    <a:pt x="10658" y="190725"/>
                  </a:lnTo>
                  <a:lnTo>
                    <a:pt x="9867" y="185966"/>
                  </a:lnTo>
                  <a:lnTo>
                    <a:pt x="12520" y="17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2">
              <a:extLst>
                <a:ext uri="{FF2B5EF4-FFF2-40B4-BE49-F238E27FC236}">
                  <a16:creationId xmlns:a16="http://schemas.microsoft.com/office/drawing/2014/main" xmlns="" id="{EA5FECC3-4561-4267-A15D-5B7D0B0564D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056174" y="690329"/>
              <a:ext cx="151077" cy="125410"/>
            </a:xfrm>
            <a:custGeom>
              <a:avLst/>
              <a:gdLst/>
              <a:ahLst/>
              <a:cxnLst/>
              <a:rect l="0" t="0" r="0" b="0"/>
              <a:pathLst>
                <a:path w="151077" h="125410">
                  <a:moveTo>
                    <a:pt x="5026" y="8171"/>
                  </a:moveTo>
                  <a:lnTo>
                    <a:pt x="5026" y="8171"/>
                  </a:lnTo>
                  <a:lnTo>
                    <a:pt x="5025" y="0"/>
                  </a:lnTo>
                  <a:lnTo>
                    <a:pt x="4321" y="45088"/>
                  </a:lnTo>
                  <a:lnTo>
                    <a:pt x="0" y="87979"/>
                  </a:lnTo>
                  <a:lnTo>
                    <a:pt x="949" y="111546"/>
                  </a:lnTo>
                  <a:lnTo>
                    <a:pt x="4221" y="125409"/>
                  </a:lnTo>
                  <a:lnTo>
                    <a:pt x="5900" y="124429"/>
                  </a:lnTo>
                  <a:lnTo>
                    <a:pt x="18735" y="105768"/>
                  </a:lnTo>
                  <a:lnTo>
                    <a:pt x="34858" y="68372"/>
                  </a:lnTo>
                  <a:lnTo>
                    <a:pt x="60359" y="23747"/>
                  </a:lnTo>
                  <a:lnTo>
                    <a:pt x="71011" y="12036"/>
                  </a:lnTo>
                  <a:lnTo>
                    <a:pt x="75121" y="9337"/>
                  </a:lnTo>
                  <a:lnTo>
                    <a:pt x="78567" y="8243"/>
                  </a:lnTo>
                  <a:lnTo>
                    <a:pt x="81570" y="8219"/>
                  </a:lnTo>
                  <a:lnTo>
                    <a:pt x="83572" y="11025"/>
                  </a:lnTo>
                  <a:lnTo>
                    <a:pt x="85797" y="21669"/>
                  </a:lnTo>
                  <a:lnTo>
                    <a:pt x="77791" y="54451"/>
                  </a:lnTo>
                  <a:lnTo>
                    <a:pt x="69886" y="78009"/>
                  </a:lnTo>
                  <a:lnTo>
                    <a:pt x="70138" y="79424"/>
                  </a:lnTo>
                  <a:lnTo>
                    <a:pt x="71012" y="79662"/>
                  </a:lnTo>
                  <a:lnTo>
                    <a:pt x="72300" y="79115"/>
                  </a:lnTo>
                  <a:lnTo>
                    <a:pt x="94548" y="37587"/>
                  </a:lnTo>
                  <a:lnTo>
                    <a:pt x="110982" y="12335"/>
                  </a:lnTo>
                  <a:lnTo>
                    <a:pt x="117499" y="6494"/>
                  </a:lnTo>
                  <a:lnTo>
                    <a:pt x="120224" y="4936"/>
                  </a:lnTo>
                  <a:lnTo>
                    <a:pt x="122747" y="5309"/>
                  </a:lnTo>
                  <a:lnTo>
                    <a:pt x="127432" y="9486"/>
                  </a:lnTo>
                  <a:lnTo>
                    <a:pt x="140461" y="49432"/>
                  </a:lnTo>
                  <a:lnTo>
                    <a:pt x="146045" y="80188"/>
                  </a:lnTo>
                  <a:lnTo>
                    <a:pt x="151076" y="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3">
              <a:extLst>
                <a:ext uri="{FF2B5EF4-FFF2-40B4-BE49-F238E27FC236}">
                  <a16:creationId xmlns:a16="http://schemas.microsoft.com/office/drawing/2014/main" xmlns="" id="{13BF2307-166F-4183-A2BB-0E2506A2CBF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948665" y="681272"/>
              <a:ext cx="35453" cy="131529"/>
            </a:xfrm>
            <a:custGeom>
              <a:avLst/>
              <a:gdLst/>
              <a:ahLst/>
              <a:cxnLst/>
              <a:rect l="0" t="0" r="0" b="0"/>
              <a:pathLst>
                <a:path w="35453" h="131529">
                  <a:moveTo>
                    <a:pt x="29985" y="36278"/>
                  </a:moveTo>
                  <a:lnTo>
                    <a:pt x="29985" y="36278"/>
                  </a:lnTo>
                  <a:lnTo>
                    <a:pt x="33355" y="29536"/>
                  </a:lnTo>
                  <a:lnTo>
                    <a:pt x="35452" y="15230"/>
                  </a:lnTo>
                  <a:lnTo>
                    <a:pt x="34061" y="7403"/>
                  </a:lnTo>
                  <a:lnTo>
                    <a:pt x="32702" y="4328"/>
                  </a:lnTo>
                  <a:lnTo>
                    <a:pt x="31090" y="2278"/>
                  </a:lnTo>
                  <a:lnTo>
                    <a:pt x="27418" y="0"/>
                  </a:lnTo>
                  <a:lnTo>
                    <a:pt x="19672" y="4632"/>
                  </a:lnTo>
                  <a:lnTo>
                    <a:pt x="14643" y="8831"/>
                  </a:lnTo>
                  <a:lnTo>
                    <a:pt x="7173" y="24785"/>
                  </a:lnTo>
                  <a:lnTo>
                    <a:pt x="0" y="66150"/>
                  </a:lnTo>
                  <a:lnTo>
                    <a:pt x="2129" y="94361"/>
                  </a:lnTo>
                  <a:lnTo>
                    <a:pt x="9138" y="110070"/>
                  </a:lnTo>
                  <a:lnTo>
                    <a:pt x="23635" y="13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4">
              <a:extLst>
                <a:ext uri="{FF2B5EF4-FFF2-40B4-BE49-F238E27FC236}">
                  <a16:creationId xmlns:a16="http://schemas.microsoft.com/office/drawing/2014/main" xmlns="" id="{5B584EA4-1F82-40C6-928D-97D02EC8FC0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816241" y="704850"/>
              <a:ext cx="117960" cy="6351"/>
            </a:xfrm>
            <a:custGeom>
              <a:avLst/>
              <a:gdLst/>
              <a:ahLst/>
              <a:cxnLst/>
              <a:rect l="0" t="0" r="0" b="0"/>
              <a:pathLst>
                <a:path w="1179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9801" y="1324"/>
                  </a:lnTo>
                  <a:lnTo>
                    <a:pt x="76692" y="392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5">
              <a:extLst>
                <a:ext uri="{FF2B5EF4-FFF2-40B4-BE49-F238E27FC236}">
                  <a16:creationId xmlns:a16="http://schemas.microsoft.com/office/drawing/2014/main" xmlns="" id="{651B1EFB-3C9E-49B4-B084-902AB4B404C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20301" y="698500"/>
              <a:ext cx="24710" cy="49579"/>
            </a:xfrm>
            <a:custGeom>
              <a:avLst/>
              <a:gdLst/>
              <a:ahLst/>
              <a:cxnLst/>
              <a:rect l="0" t="0" r="0" b="0"/>
              <a:pathLst>
                <a:path w="24710" h="49579">
                  <a:moveTo>
                    <a:pt x="15549" y="31750"/>
                  </a:moveTo>
                  <a:lnTo>
                    <a:pt x="15549" y="31750"/>
                  </a:lnTo>
                  <a:lnTo>
                    <a:pt x="8807" y="35121"/>
                  </a:lnTo>
                  <a:lnTo>
                    <a:pt x="6821" y="36820"/>
                  </a:lnTo>
                  <a:lnTo>
                    <a:pt x="0" y="46677"/>
                  </a:lnTo>
                  <a:lnTo>
                    <a:pt x="244" y="48051"/>
                  </a:lnTo>
                  <a:lnTo>
                    <a:pt x="1818" y="48967"/>
                  </a:lnTo>
                  <a:lnTo>
                    <a:pt x="4278" y="49578"/>
                  </a:lnTo>
                  <a:lnTo>
                    <a:pt x="6624" y="49280"/>
                  </a:lnTo>
                  <a:lnTo>
                    <a:pt x="11111" y="47067"/>
                  </a:lnTo>
                  <a:lnTo>
                    <a:pt x="17605" y="41854"/>
                  </a:lnTo>
                  <a:lnTo>
                    <a:pt x="23997" y="32470"/>
                  </a:lnTo>
                  <a:lnTo>
                    <a:pt x="24709" y="28703"/>
                  </a:lnTo>
                  <a:lnTo>
                    <a:pt x="23619" y="20753"/>
                  </a:lnTo>
                  <a:lnTo>
                    <a:pt x="9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9">
            <a:extLst>
              <a:ext uri="{FF2B5EF4-FFF2-40B4-BE49-F238E27FC236}">
                <a16:creationId xmlns:a16="http://schemas.microsoft.com/office/drawing/2014/main" xmlns="" id="{C0C48089-96BC-4A3E-9D6B-2765A70D9A7E}"/>
              </a:ext>
            </a:extLst>
          </p:cNvPr>
          <p:cNvGrpSpPr/>
          <p:nvPr/>
        </p:nvGrpSpPr>
        <p:grpSpPr>
          <a:xfrm>
            <a:off x="3014166" y="1701800"/>
            <a:ext cx="1621335" cy="419058"/>
            <a:chOff x="3014166" y="1701800"/>
            <a:chExt cx="1621335" cy="419058"/>
          </a:xfrm>
        </p:grpSpPr>
        <p:sp>
          <p:nvSpPr>
            <p:cNvPr id="45" name="SMARTInkShape-436">
              <a:extLst>
                <a:ext uri="{FF2B5EF4-FFF2-40B4-BE49-F238E27FC236}">
                  <a16:creationId xmlns:a16="http://schemas.microsoft.com/office/drawing/2014/main" xmlns="" id="{78D3AD8D-0321-4878-96DB-2A1BC7425A6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51300" y="1778883"/>
              <a:ext cx="31751" cy="202318"/>
            </a:xfrm>
            <a:custGeom>
              <a:avLst/>
              <a:gdLst/>
              <a:ahLst/>
              <a:cxnLst/>
              <a:rect l="0" t="0" r="0" b="0"/>
              <a:pathLst>
                <a:path w="31751" h="202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7" y="37533"/>
                  </a:lnTo>
                  <a:lnTo>
                    <a:pt x="12865" y="77292"/>
                  </a:lnTo>
                  <a:lnTo>
                    <a:pt x="19099" y="120352"/>
                  </a:lnTo>
                  <a:lnTo>
                    <a:pt x="23533" y="158746"/>
                  </a:lnTo>
                  <a:lnTo>
                    <a:pt x="317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7">
              <a:extLst>
                <a:ext uri="{FF2B5EF4-FFF2-40B4-BE49-F238E27FC236}">
                  <a16:creationId xmlns:a16="http://schemas.microsoft.com/office/drawing/2014/main" xmlns="" id="{32C9C529-58E0-4399-AEF3-290B796CB30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752850" y="20256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58300" y="15209"/>
                  </a:lnTo>
                  <a:lnTo>
                    <a:pt x="12632" y="5763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8">
              <a:extLst>
                <a:ext uri="{FF2B5EF4-FFF2-40B4-BE49-F238E27FC236}">
                  <a16:creationId xmlns:a16="http://schemas.microsoft.com/office/drawing/2014/main" xmlns="" id="{C3D2ECEE-1428-49B4-B7E0-11F6AA9D301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689427" y="1968500"/>
              <a:ext cx="12624" cy="76201"/>
            </a:xfrm>
            <a:custGeom>
              <a:avLst/>
              <a:gdLst/>
              <a:ahLst/>
              <a:cxnLst/>
              <a:rect l="0" t="0" r="0" b="0"/>
              <a:pathLst>
                <a:path w="12624" h="76201">
                  <a:moveTo>
                    <a:pt x="6273" y="0"/>
                  </a:moveTo>
                  <a:lnTo>
                    <a:pt x="6273" y="0"/>
                  </a:lnTo>
                  <a:lnTo>
                    <a:pt x="806" y="0"/>
                  </a:lnTo>
                  <a:lnTo>
                    <a:pt x="0" y="21048"/>
                  </a:lnTo>
                  <a:lnTo>
                    <a:pt x="10053" y="65864"/>
                  </a:lnTo>
                  <a:lnTo>
                    <a:pt x="1262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9">
              <a:extLst>
                <a:ext uri="{FF2B5EF4-FFF2-40B4-BE49-F238E27FC236}">
                  <a16:creationId xmlns:a16="http://schemas.microsoft.com/office/drawing/2014/main" xmlns="" id="{21F1F037-3FCA-4F39-9A98-8BAD71548B2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287638" y="1779294"/>
              <a:ext cx="115963" cy="297157"/>
            </a:xfrm>
            <a:custGeom>
              <a:avLst/>
              <a:gdLst/>
              <a:ahLst/>
              <a:cxnLst/>
              <a:rect l="0" t="0" r="0" b="0"/>
              <a:pathLst>
                <a:path w="115963" h="297157">
                  <a:moveTo>
                    <a:pt x="90562" y="5056"/>
                  </a:moveTo>
                  <a:lnTo>
                    <a:pt x="90562" y="5056"/>
                  </a:lnTo>
                  <a:lnTo>
                    <a:pt x="87191" y="1685"/>
                  </a:lnTo>
                  <a:lnTo>
                    <a:pt x="81773" y="30"/>
                  </a:lnTo>
                  <a:lnTo>
                    <a:pt x="73956" y="0"/>
                  </a:lnTo>
                  <a:lnTo>
                    <a:pt x="63426" y="2339"/>
                  </a:lnTo>
                  <a:lnTo>
                    <a:pt x="53572" y="11374"/>
                  </a:lnTo>
                  <a:lnTo>
                    <a:pt x="32377" y="46913"/>
                  </a:lnTo>
                  <a:lnTo>
                    <a:pt x="17427" y="85740"/>
                  </a:lnTo>
                  <a:lnTo>
                    <a:pt x="10315" y="117821"/>
                  </a:lnTo>
                  <a:lnTo>
                    <a:pt x="4802" y="153246"/>
                  </a:lnTo>
                  <a:lnTo>
                    <a:pt x="0" y="190157"/>
                  </a:lnTo>
                  <a:lnTo>
                    <a:pt x="3443" y="236525"/>
                  </a:lnTo>
                  <a:lnTo>
                    <a:pt x="13507" y="260096"/>
                  </a:lnTo>
                  <a:lnTo>
                    <a:pt x="28093" y="278568"/>
                  </a:lnTo>
                  <a:lnTo>
                    <a:pt x="46335" y="291482"/>
                  </a:lnTo>
                  <a:lnTo>
                    <a:pt x="71846" y="296280"/>
                  </a:lnTo>
                  <a:lnTo>
                    <a:pt x="115962" y="29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40">
              <a:extLst>
                <a:ext uri="{FF2B5EF4-FFF2-40B4-BE49-F238E27FC236}">
                  <a16:creationId xmlns:a16="http://schemas.microsoft.com/office/drawing/2014/main" xmlns="" id="{F4FFDF3E-9D89-4D43-9E26-5F5279BFEB3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520451" y="1778738"/>
              <a:ext cx="86350" cy="229692"/>
            </a:xfrm>
            <a:custGeom>
              <a:avLst/>
              <a:gdLst/>
              <a:ahLst/>
              <a:cxnLst/>
              <a:rect l="0" t="0" r="0" b="0"/>
              <a:pathLst>
                <a:path w="86350" h="229692">
                  <a:moveTo>
                    <a:pt x="86349" y="50062"/>
                  </a:moveTo>
                  <a:lnTo>
                    <a:pt x="86349" y="50062"/>
                  </a:lnTo>
                  <a:lnTo>
                    <a:pt x="81985" y="39923"/>
                  </a:lnTo>
                  <a:lnTo>
                    <a:pt x="80882" y="32385"/>
                  </a:lnTo>
                  <a:lnTo>
                    <a:pt x="76628" y="24332"/>
                  </a:lnTo>
                  <a:lnTo>
                    <a:pt x="62400" y="7663"/>
                  </a:lnTo>
                  <a:lnTo>
                    <a:pt x="54303" y="2996"/>
                  </a:lnTo>
                  <a:lnTo>
                    <a:pt x="37607" y="0"/>
                  </a:lnTo>
                  <a:lnTo>
                    <a:pt x="27291" y="3353"/>
                  </a:lnTo>
                  <a:lnTo>
                    <a:pt x="16356" y="10252"/>
                  </a:lnTo>
                  <a:lnTo>
                    <a:pt x="6793" y="20374"/>
                  </a:lnTo>
                  <a:lnTo>
                    <a:pt x="1602" y="33810"/>
                  </a:lnTo>
                  <a:lnTo>
                    <a:pt x="0" y="49189"/>
                  </a:lnTo>
                  <a:lnTo>
                    <a:pt x="1640" y="65431"/>
                  </a:lnTo>
                  <a:lnTo>
                    <a:pt x="13272" y="90442"/>
                  </a:lnTo>
                  <a:lnTo>
                    <a:pt x="45152" y="137722"/>
                  </a:lnTo>
                  <a:lnTo>
                    <a:pt x="76913" y="180324"/>
                  </a:lnTo>
                  <a:lnTo>
                    <a:pt x="80274" y="194740"/>
                  </a:lnTo>
                  <a:lnTo>
                    <a:pt x="80182" y="201547"/>
                  </a:lnTo>
                  <a:lnTo>
                    <a:pt x="78005" y="207496"/>
                  </a:lnTo>
                  <a:lnTo>
                    <a:pt x="69940" y="217870"/>
                  </a:lnTo>
                  <a:lnTo>
                    <a:pt x="50129" y="228272"/>
                  </a:lnTo>
                  <a:lnTo>
                    <a:pt x="34503" y="229691"/>
                  </a:lnTo>
                  <a:lnTo>
                    <a:pt x="13602" y="226522"/>
                  </a:lnTo>
                  <a:lnTo>
                    <a:pt x="8217" y="224852"/>
                  </a:lnTo>
                  <a:lnTo>
                    <a:pt x="5334" y="222328"/>
                  </a:lnTo>
                  <a:lnTo>
                    <a:pt x="4116" y="219234"/>
                  </a:lnTo>
                  <a:lnTo>
                    <a:pt x="4011" y="215760"/>
                  </a:lnTo>
                  <a:lnTo>
                    <a:pt x="5351" y="213444"/>
                  </a:lnTo>
                  <a:lnTo>
                    <a:pt x="7656" y="211900"/>
                  </a:lnTo>
                  <a:lnTo>
                    <a:pt x="16499" y="20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1">
              <a:extLst>
                <a:ext uri="{FF2B5EF4-FFF2-40B4-BE49-F238E27FC236}">
                  <a16:creationId xmlns:a16="http://schemas.microsoft.com/office/drawing/2014/main" xmlns="" id="{087F5C0D-0E5E-4B66-973D-1253E9C8D0E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014166" y="1743775"/>
              <a:ext cx="122735" cy="377083"/>
            </a:xfrm>
            <a:custGeom>
              <a:avLst/>
              <a:gdLst/>
              <a:ahLst/>
              <a:cxnLst/>
              <a:rect l="0" t="0" r="0" b="0"/>
              <a:pathLst>
                <a:path w="122735" h="377083">
                  <a:moveTo>
                    <a:pt x="116384" y="34225"/>
                  </a:moveTo>
                  <a:lnTo>
                    <a:pt x="116384" y="34225"/>
                  </a:lnTo>
                  <a:lnTo>
                    <a:pt x="116384" y="30854"/>
                  </a:lnTo>
                  <a:lnTo>
                    <a:pt x="118265" y="27317"/>
                  </a:lnTo>
                  <a:lnTo>
                    <a:pt x="119755" y="25387"/>
                  </a:lnTo>
                  <a:lnTo>
                    <a:pt x="121410" y="19478"/>
                  </a:lnTo>
                  <a:lnTo>
                    <a:pt x="121851" y="15927"/>
                  </a:lnTo>
                  <a:lnTo>
                    <a:pt x="120460" y="10100"/>
                  </a:lnTo>
                  <a:lnTo>
                    <a:pt x="119101" y="7558"/>
                  </a:lnTo>
                  <a:lnTo>
                    <a:pt x="110447" y="610"/>
                  </a:lnTo>
                  <a:lnTo>
                    <a:pt x="99164" y="0"/>
                  </a:lnTo>
                  <a:lnTo>
                    <a:pt x="83331" y="3492"/>
                  </a:lnTo>
                  <a:lnTo>
                    <a:pt x="52027" y="18063"/>
                  </a:lnTo>
                  <a:lnTo>
                    <a:pt x="17332" y="47914"/>
                  </a:lnTo>
                  <a:lnTo>
                    <a:pt x="5333" y="64298"/>
                  </a:lnTo>
                  <a:lnTo>
                    <a:pt x="0" y="80987"/>
                  </a:lnTo>
                  <a:lnTo>
                    <a:pt x="1393" y="95930"/>
                  </a:lnTo>
                  <a:lnTo>
                    <a:pt x="7421" y="108922"/>
                  </a:lnTo>
                  <a:lnTo>
                    <a:pt x="46846" y="153897"/>
                  </a:lnTo>
                  <a:lnTo>
                    <a:pt x="57962" y="168551"/>
                  </a:lnTo>
                  <a:lnTo>
                    <a:pt x="65254" y="186824"/>
                  </a:lnTo>
                  <a:lnTo>
                    <a:pt x="65202" y="204823"/>
                  </a:lnTo>
                  <a:lnTo>
                    <a:pt x="59770" y="220818"/>
                  </a:lnTo>
                  <a:lnTo>
                    <a:pt x="45517" y="237051"/>
                  </a:lnTo>
                  <a:lnTo>
                    <a:pt x="36439" y="243844"/>
                  </a:lnTo>
                  <a:lnTo>
                    <a:pt x="27701" y="247333"/>
                  </a:lnTo>
                  <a:lnTo>
                    <a:pt x="17335" y="249574"/>
                  </a:lnTo>
                  <a:lnTo>
                    <a:pt x="17190" y="248346"/>
                  </a:lnTo>
                  <a:lnTo>
                    <a:pt x="18911" y="243220"/>
                  </a:lnTo>
                  <a:lnTo>
                    <a:pt x="23909" y="238119"/>
                  </a:lnTo>
                  <a:lnTo>
                    <a:pt x="27217" y="235771"/>
                  </a:lnTo>
                  <a:lnTo>
                    <a:pt x="41986" y="232466"/>
                  </a:lnTo>
                  <a:lnTo>
                    <a:pt x="51804" y="233575"/>
                  </a:lnTo>
                  <a:lnTo>
                    <a:pt x="56397" y="234858"/>
                  </a:lnTo>
                  <a:lnTo>
                    <a:pt x="60165" y="237831"/>
                  </a:lnTo>
                  <a:lnTo>
                    <a:pt x="66233" y="246777"/>
                  </a:lnTo>
                  <a:lnTo>
                    <a:pt x="70245" y="260343"/>
                  </a:lnTo>
                  <a:lnTo>
                    <a:pt x="71433" y="280042"/>
                  </a:lnTo>
                  <a:lnTo>
                    <a:pt x="61696" y="316347"/>
                  </a:lnTo>
                  <a:lnTo>
                    <a:pt x="40029" y="362750"/>
                  </a:lnTo>
                  <a:lnTo>
                    <a:pt x="39644" y="373323"/>
                  </a:lnTo>
                  <a:lnTo>
                    <a:pt x="41941" y="376002"/>
                  </a:lnTo>
                  <a:lnTo>
                    <a:pt x="45589" y="377082"/>
                  </a:lnTo>
                  <a:lnTo>
                    <a:pt x="86443" y="372050"/>
                  </a:lnTo>
                  <a:lnTo>
                    <a:pt x="122734" y="364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2">
              <a:extLst>
                <a:ext uri="{FF2B5EF4-FFF2-40B4-BE49-F238E27FC236}">
                  <a16:creationId xmlns:a16="http://schemas.microsoft.com/office/drawing/2014/main" xmlns="" id="{E42C3E7A-05D4-4A70-A47C-FABBB72210F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56050" y="1758950"/>
              <a:ext cx="234951" cy="76201"/>
            </a:xfrm>
            <a:custGeom>
              <a:avLst/>
              <a:gdLst/>
              <a:ahLst/>
              <a:cxnLst/>
              <a:rect l="0" t="0" r="0" b="0"/>
              <a:pathLst>
                <a:path w="2349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0113" y="63990"/>
                  </a:lnTo>
                  <a:lnTo>
                    <a:pt x="43369" y="49064"/>
                  </a:lnTo>
                  <a:lnTo>
                    <a:pt x="76896" y="35447"/>
                  </a:lnTo>
                  <a:lnTo>
                    <a:pt x="115314" y="21399"/>
                  </a:lnTo>
                  <a:lnTo>
                    <a:pt x="155908" y="10451"/>
                  </a:lnTo>
                  <a:lnTo>
                    <a:pt x="189942" y="464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3">
              <a:extLst>
                <a:ext uri="{FF2B5EF4-FFF2-40B4-BE49-F238E27FC236}">
                  <a16:creationId xmlns:a16="http://schemas.microsoft.com/office/drawing/2014/main" xmlns="" id="{9A2F7558-0550-4F97-9BA4-3E2ABADEECE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203700" y="19494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705" y="5673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4">
              <a:extLst>
                <a:ext uri="{FF2B5EF4-FFF2-40B4-BE49-F238E27FC236}">
                  <a16:creationId xmlns:a16="http://schemas.microsoft.com/office/drawing/2014/main" xmlns="" id="{1EBF0250-9689-468A-A618-20D18D924E6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286250" y="1701800"/>
              <a:ext cx="90011" cy="311151"/>
            </a:xfrm>
            <a:custGeom>
              <a:avLst/>
              <a:gdLst/>
              <a:ahLst/>
              <a:cxnLst/>
              <a:rect l="0" t="0" r="0" b="0"/>
              <a:pathLst>
                <a:path w="90011" h="311151">
                  <a:moveTo>
                    <a:pt x="38100" y="0"/>
                  </a:moveTo>
                  <a:lnTo>
                    <a:pt x="38100" y="0"/>
                  </a:lnTo>
                  <a:lnTo>
                    <a:pt x="51584" y="6742"/>
                  </a:lnTo>
                  <a:lnTo>
                    <a:pt x="73453" y="31161"/>
                  </a:lnTo>
                  <a:lnTo>
                    <a:pt x="87694" y="71949"/>
                  </a:lnTo>
                  <a:lnTo>
                    <a:pt x="90010" y="105355"/>
                  </a:lnTo>
                  <a:lnTo>
                    <a:pt x="87982" y="142074"/>
                  </a:lnTo>
                  <a:lnTo>
                    <a:pt x="82378" y="181913"/>
                  </a:lnTo>
                  <a:lnTo>
                    <a:pt x="69538" y="219374"/>
                  </a:lnTo>
                  <a:lnTo>
                    <a:pt x="42476" y="26655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5">
              <a:extLst>
                <a:ext uri="{FF2B5EF4-FFF2-40B4-BE49-F238E27FC236}">
                  <a16:creationId xmlns:a16="http://schemas.microsoft.com/office/drawing/2014/main" xmlns="" id="{733F9C46-D1E7-4D39-9301-208A46C2D72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578350" y="200660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33385" y="420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0">
            <a:extLst>
              <a:ext uri="{FF2B5EF4-FFF2-40B4-BE49-F238E27FC236}">
                <a16:creationId xmlns:a16="http://schemas.microsoft.com/office/drawing/2014/main" xmlns="" id="{DAA64D77-C8D5-4B6C-958A-17AEC32983E1}"/>
              </a:ext>
            </a:extLst>
          </p:cNvPr>
          <p:cNvGrpSpPr/>
          <p:nvPr/>
        </p:nvGrpSpPr>
        <p:grpSpPr>
          <a:xfrm>
            <a:off x="4963014" y="1701800"/>
            <a:ext cx="1996587" cy="387351"/>
            <a:chOff x="4963014" y="1701800"/>
            <a:chExt cx="1996587" cy="387351"/>
          </a:xfrm>
        </p:grpSpPr>
        <p:sp>
          <p:nvSpPr>
            <p:cNvPr id="56" name="SMARTInkShape-446">
              <a:extLst>
                <a:ext uri="{FF2B5EF4-FFF2-40B4-BE49-F238E27FC236}">
                  <a16:creationId xmlns:a16="http://schemas.microsoft.com/office/drawing/2014/main" xmlns="" id="{9ACBA9C0-E2ED-4223-AB0B-6A1171042DE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63014" y="1722517"/>
              <a:ext cx="97937" cy="296784"/>
            </a:xfrm>
            <a:custGeom>
              <a:avLst/>
              <a:gdLst/>
              <a:ahLst/>
              <a:cxnLst/>
              <a:rect l="0" t="0" r="0" b="0"/>
              <a:pathLst>
                <a:path w="97937" h="296784">
                  <a:moveTo>
                    <a:pt x="97936" y="23733"/>
                  </a:moveTo>
                  <a:lnTo>
                    <a:pt x="97936" y="23733"/>
                  </a:lnTo>
                  <a:lnTo>
                    <a:pt x="92469" y="3960"/>
                  </a:lnTo>
                  <a:lnTo>
                    <a:pt x="90764" y="2084"/>
                  </a:lnTo>
                  <a:lnTo>
                    <a:pt x="85105" y="0"/>
                  </a:lnTo>
                  <a:lnTo>
                    <a:pt x="76006" y="2837"/>
                  </a:lnTo>
                  <a:lnTo>
                    <a:pt x="70616" y="5569"/>
                  </a:lnTo>
                  <a:lnTo>
                    <a:pt x="52917" y="26269"/>
                  </a:lnTo>
                  <a:lnTo>
                    <a:pt x="30896" y="68229"/>
                  </a:lnTo>
                  <a:lnTo>
                    <a:pt x="16635" y="104657"/>
                  </a:lnTo>
                  <a:lnTo>
                    <a:pt x="5358" y="142955"/>
                  </a:lnTo>
                  <a:lnTo>
                    <a:pt x="346" y="178791"/>
                  </a:lnTo>
                  <a:lnTo>
                    <a:pt x="0" y="211651"/>
                  </a:lnTo>
                  <a:lnTo>
                    <a:pt x="3609" y="240602"/>
                  </a:lnTo>
                  <a:lnTo>
                    <a:pt x="12268" y="262877"/>
                  </a:lnTo>
                  <a:lnTo>
                    <a:pt x="26935" y="278421"/>
                  </a:lnTo>
                  <a:lnTo>
                    <a:pt x="53486" y="29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47">
              <a:extLst>
                <a:ext uri="{FF2B5EF4-FFF2-40B4-BE49-F238E27FC236}">
                  <a16:creationId xmlns:a16="http://schemas.microsoft.com/office/drawing/2014/main" xmlns="" id="{1C68AC4A-8C69-4A0D-9754-F0081ABF1B2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49850" y="1716399"/>
              <a:ext cx="104972" cy="243831"/>
            </a:xfrm>
            <a:custGeom>
              <a:avLst/>
              <a:gdLst/>
              <a:ahLst/>
              <a:cxnLst/>
              <a:rect l="0" t="0" r="0" b="0"/>
              <a:pathLst>
                <a:path w="104972" h="243831">
                  <a:moveTo>
                    <a:pt x="101600" y="42551"/>
                  </a:moveTo>
                  <a:lnTo>
                    <a:pt x="101600" y="42551"/>
                  </a:lnTo>
                  <a:lnTo>
                    <a:pt x="104971" y="32438"/>
                  </a:lnTo>
                  <a:lnTo>
                    <a:pt x="102863" y="21828"/>
                  </a:lnTo>
                  <a:lnTo>
                    <a:pt x="97222" y="11469"/>
                  </a:lnTo>
                  <a:lnTo>
                    <a:pt x="90012" y="4513"/>
                  </a:lnTo>
                  <a:lnTo>
                    <a:pt x="78340" y="950"/>
                  </a:lnTo>
                  <a:lnTo>
                    <a:pt x="71277" y="0"/>
                  </a:lnTo>
                  <a:lnTo>
                    <a:pt x="55903" y="4590"/>
                  </a:lnTo>
                  <a:lnTo>
                    <a:pt x="40368" y="15096"/>
                  </a:lnTo>
                  <a:lnTo>
                    <a:pt x="10020" y="57236"/>
                  </a:lnTo>
                  <a:lnTo>
                    <a:pt x="2968" y="86100"/>
                  </a:lnTo>
                  <a:lnTo>
                    <a:pt x="5082" y="104710"/>
                  </a:lnTo>
                  <a:lnTo>
                    <a:pt x="17937" y="136282"/>
                  </a:lnTo>
                  <a:lnTo>
                    <a:pt x="50990" y="182162"/>
                  </a:lnTo>
                  <a:lnTo>
                    <a:pt x="60527" y="194911"/>
                  </a:lnTo>
                  <a:lnTo>
                    <a:pt x="62928" y="200569"/>
                  </a:lnTo>
                  <a:lnTo>
                    <a:pt x="63716" y="210618"/>
                  </a:lnTo>
                  <a:lnTo>
                    <a:pt x="56822" y="227580"/>
                  </a:lnTo>
                  <a:lnTo>
                    <a:pt x="45951" y="236029"/>
                  </a:lnTo>
                  <a:lnTo>
                    <a:pt x="32417" y="241430"/>
                  </a:lnTo>
                  <a:lnTo>
                    <a:pt x="19346" y="243830"/>
                  </a:lnTo>
                  <a:lnTo>
                    <a:pt x="10245" y="243016"/>
                  </a:lnTo>
                  <a:lnTo>
                    <a:pt x="0" y="239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8">
              <a:extLst>
                <a:ext uri="{FF2B5EF4-FFF2-40B4-BE49-F238E27FC236}">
                  <a16:creationId xmlns:a16="http://schemas.microsoft.com/office/drawing/2014/main" xmlns="" id="{CB3C61C5-1BB5-4BBA-BC84-6F3ED981338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307148" y="1894992"/>
              <a:ext cx="84003" cy="85670"/>
            </a:xfrm>
            <a:custGeom>
              <a:avLst/>
              <a:gdLst/>
              <a:ahLst/>
              <a:cxnLst/>
              <a:rect l="0" t="0" r="0" b="0"/>
              <a:pathLst>
                <a:path w="84003" h="85670">
                  <a:moveTo>
                    <a:pt x="26852" y="3658"/>
                  </a:moveTo>
                  <a:lnTo>
                    <a:pt x="26852" y="3658"/>
                  </a:lnTo>
                  <a:lnTo>
                    <a:pt x="30223" y="287"/>
                  </a:lnTo>
                  <a:lnTo>
                    <a:pt x="31921" y="0"/>
                  </a:lnTo>
                  <a:lnTo>
                    <a:pt x="33760" y="513"/>
                  </a:lnTo>
                  <a:lnTo>
                    <a:pt x="53518" y="12312"/>
                  </a:lnTo>
                  <a:lnTo>
                    <a:pt x="53802" y="16483"/>
                  </a:lnTo>
                  <a:lnTo>
                    <a:pt x="50353" y="28643"/>
                  </a:lnTo>
                  <a:lnTo>
                    <a:pt x="33737" y="51356"/>
                  </a:lnTo>
                  <a:lnTo>
                    <a:pt x="333" y="82120"/>
                  </a:lnTo>
                  <a:lnTo>
                    <a:pt x="0" y="83483"/>
                  </a:lnTo>
                  <a:lnTo>
                    <a:pt x="484" y="84391"/>
                  </a:lnTo>
                  <a:lnTo>
                    <a:pt x="1513" y="84997"/>
                  </a:lnTo>
                  <a:lnTo>
                    <a:pt x="4536" y="85669"/>
                  </a:lnTo>
                  <a:lnTo>
                    <a:pt x="50935" y="76051"/>
                  </a:lnTo>
                  <a:lnTo>
                    <a:pt x="84002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49">
              <a:extLst>
                <a:ext uri="{FF2B5EF4-FFF2-40B4-BE49-F238E27FC236}">
                  <a16:creationId xmlns:a16="http://schemas.microsoft.com/office/drawing/2014/main" xmlns="" id="{3DD1F983-AED0-44E4-8EC9-0AFE693B645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422900" y="1968500"/>
              <a:ext cx="31751" cy="76201"/>
            </a:xfrm>
            <a:custGeom>
              <a:avLst/>
              <a:gdLst/>
              <a:ahLst/>
              <a:cxnLst/>
              <a:rect l="0" t="0" r="0" b="0"/>
              <a:pathLst>
                <a:path w="31751" h="76201">
                  <a:moveTo>
                    <a:pt x="31750" y="0"/>
                  </a:moveTo>
                  <a:lnTo>
                    <a:pt x="31750" y="0"/>
                  </a:lnTo>
                  <a:lnTo>
                    <a:pt x="31044" y="10139"/>
                  </a:lnTo>
                  <a:lnTo>
                    <a:pt x="15122" y="5201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0">
              <a:extLst>
                <a:ext uri="{FF2B5EF4-FFF2-40B4-BE49-F238E27FC236}">
                  <a16:creationId xmlns:a16="http://schemas.microsoft.com/office/drawing/2014/main" xmlns="" id="{2EBC2BB1-EC60-44A4-BB52-9B19C7009FA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28748" y="1720457"/>
              <a:ext cx="251353" cy="82944"/>
            </a:xfrm>
            <a:custGeom>
              <a:avLst/>
              <a:gdLst/>
              <a:ahLst/>
              <a:cxnLst/>
              <a:rect l="0" t="0" r="0" b="0"/>
              <a:pathLst>
                <a:path w="251353" h="82944">
                  <a:moveTo>
                    <a:pt x="16402" y="82943"/>
                  </a:moveTo>
                  <a:lnTo>
                    <a:pt x="16402" y="82943"/>
                  </a:lnTo>
                  <a:lnTo>
                    <a:pt x="3310" y="68440"/>
                  </a:lnTo>
                  <a:lnTo>
                    <a:pt x="0" y="59799"/>
                  </a:lnTo>
                  <a:lnTo>
                    <a:pt x="528" y="55519"/>
                  </a:lnTo>
                  <a:lnTo>
                    <a:pt x="4879" y="47001"/>
                  </a:lnTo>
                  <a:lnTo>
                    <a:pt x="28745" y="30901"/>
                  </a:lnTo>
                  <a:lnTo>
                    <a:pt x="69370" y="16096"/>
                  </a:lnTo>
                  <a:lnTo>
                    <a:pt x="104619" y="7137"/>
                  </a:lnTo>
                  <a:lnTo>
                    <a:pt x="143099" y="568"/>
                  </a:lnTo>
                  <a:lnTo>
                    <a:pt x="181367" y="0"/>
                  </a:lnTo>
                  <a:lnTo>
                    <a:pt x="225128" y="3648"/>
                  </a:lnTo>
                  <a:lnTo>
                    <a:pt x="251352" y="6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1">
              <a:extLst>
                <a:ext uri="{FF2B5EF4-FFF2-40B4-BE49-F238E27FC236}">
                  <a16:creationId xmlns:a16="http://schemas.microsoft.com/office/drawing/2014/main" xmlns="" id="{18FBC79C-3725-4879-A530-1358C6090A3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10250" y="1927290"/>
              <a:ext cx="152401" cy="102949"/>
            </a:xfrm>
            <a:custGeom>
              <a:avLst/>
              <a:gdLst/>
              <a:ahLst/>
              <a:cxnLst/>
              <a:rect l="0" t="0" r="0" b="0"/>
              <a:pathLst>
                <a:path w="152401" h="102949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705" y="5096"/>
                  </a:lnTo>
                  <a:lnTo>
                    <a:pt x="1881" y="4434"/>
                  </a:lnTo>
                  <a:lnTo>
                    <a:pt x="18950" y="0"/>
                  </a:lnTo>
                  <a:lnTo>
                    <a:pt x="38071" y="1091"/>
                  </a:lnTo>
                  <a:lnTo>
                    <a:pt x="48905" y="5976"/>
                  </a:lnTo>
                  <a:lnTo>
                    <a:pt x="53770" y="9254"/>
                  </a:lnTo>
                  <a:lnTo>
                    <a:pt x="56308" y="14261"/>
                  </a:lnTo>
                  <a:lnTo>
                    <a:pt x="57247" y="27351"/>
                  </a:lnTo>
                  <a:lnTo>
                    <a:pt x="50436" y="50588"/>
                  </a:lnTo>
                  <a:lnTo>
                    <a:pt x="31423" y="83341"/>
                  </a:lnTo>
                  <a:lnTo>
                    <a:pt x="25255" y="92390"/>
                  </a:lnTo>
                  <a:lnTo>
                    <a:pt x="24597" y="95791"/>
                  </a:lnTo>
                  <a:lnTo>
                    <a:pt x="24865" y="98764"/>
                  </a:lnTo>
                  <a:lnTo>
                    <a:pt x="26455" y="100746"/>
                  </a:lnTo>
                  <a:lnTo>
                    <a:pt x="31984" y="102948"/>
                  </a:lnTo>
                  <a:lnTo>
                    <a:pt x="49772" y="97446"/>
                  </a:lnTo>
                  <a:lnTo>
                    <a:pt x="92616" y="78581"/>
                  </a:lnTo>
                  <a:lnTo>
                    <a:pt x="152400" y="60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2">
              <a:extLst>
                <a:ext uri="{FF2B5EF4-FFF2-40B4-BE49-F238E27FC236}">
                  <a16:creationId xmlns:a16="http://schemas.microsoft.com/office/drawing/2014/main" xmlns="" id="{3BF2111F-5BB5-4B87-B7AB-2CCC274B639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994400" y="1701800"/>
              <a:ext cx="116647" cy="298451"/>
            </a:xfrm>
            <a:custGeom>
              <a:avLst/>
              <a:gdLst/>
              <a:ahLst/>
              <a:cxnLst/>
              <a:rect l="0" t="0" r="0" b="0"/>
              <a:pathLst>
                <a:path w="116647" h="298451">
                  <a:moveTo>
                    <a:pt x="50800" y="0"/>
                  </a:moveTo>
                  <a:lnTo>
                    <a:pt x="50800" y="0"/>
                  </a:lnTo>
                  <a:lnTo>
                    <a:pt x="86154" y="38724"/>
                  </a:lnTo>
                  <a:lnTo>
                    <a:pt x="107136" y="78658"/>
                  </a:lnTo>
                  <a:lnTo>
                    <a:pt x="116646" y="126239"/>
                  </a:lnTo>
                  <a:lnTo>
                    <a:pt x="111344" y="161234"/>
                  </a:lnTo>
                  <a:lnTo>
                    <a:pt x="96758" y="197248"/>
                  </a:lnTo>
                  <a:lnTo>
                    <a:pt x="71461" y="232070"/>
                  </a:lnTo>
                  <a:lnTo>
                    <a:pt x="28856" y="27329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3">
              <a:extLst>
                <a:ext uri="{FF2B5EF4-FFF2-40B4-BE49-F238E27FC236}">
                  <a16:creationId xmlns:a16="http://schemas.microsoft.com/office/drawing/2014/main" xmlns="" id="{65AE9D11-0D5E-4C61-AE2C-4305FBDDCC3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172200" y="20129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39081" y="29886"/>
                  </a:lnTo>
                  <a:lnTo>
                    <a:pt x="7098" y="613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4">
              <a:extLst>
                <a:ext uri="{FF2B5EF4-FFF2-40B4-BE49-F238E27FC236}">
                  <a16:creationId xmlns:a16="http://schemas.microsoft.com/office/drawing/2014/main" xmlns="" id="{A9DE6A76-2378-4A48-A1C4-290612A558E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400800" y="20129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47530" y="412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5">
              <a:extLst>
                <a:ext uri="{FF2B5EF4-FFF2-40B4-BE49-F238E27FC236}">
                  <a16:creationId xmlns:a16="http://schemas.microsoft.com/office/drawing/2014/main" xmlns="" id="{B033D705-3F4E-452B-ACBB-5DF0E27DB1B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667500" y="19875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6">
              <a:extLst>
                <a:ext uri="{FF2B5EF4-FFF2-40B4-BE49-F238E27FC236}">
                  <a16:creationId xmlns:a16="http://schemas.microsoft.com/office/drawing/2014/main" xmlns="" id="{6D467606-8C1A-4362-A376-6A6BACC89EE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70700" y="196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7">
              <a:extLst>
                <a:ext uri="{FF2B5EF4-FFF2-40B4-BE49-F238E27FC236}">
                  <a16:creationId xmlns:a16="http://schemas.microsoft.com/office/drawing/2014/main" xmlns="" id="{242C42B8-2958-4165-955C-F8085664919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889750" y="20066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69850" y="0"/>
                  </a:moveTo>
                  <a:lnTo>
                    <a:pt x="69850" y="0"/>
                  </a:lnTo>
                  <a:lnTo>
                    <a:pt x="47454" y="1450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58">
            <a:extLst>
              <a:ext uri="{FF2B5EF4-FFF2-40B4-BE49-F238E27FC236}">
                <a16:creationId xmlns:a16="http://schemas.microsoft.com/office/drawing/2014/main" xmlns="" id="{119B6C16-5648-483A-B926-DB73A66324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15000" y="1720850"/>
            <a:ext cx="25048" cy="247651"/>
          </a:xfrm>
          <a:custGeom>
            <a:avLst/>
            <a:gdLst/>
            <a:ahLst/>
            <a:cxnLst/>
            <a:rect l="0" t="0" r="0" b="0"/>
            <a:pathLst>
              <a:path w="25048" h="247651">
                <a:moveTo>
                  <a:pt x="0" y="0"/>
                </a:moveTo>
                <a:lnTo>
                  <a:pt x="0" y="0"/>
                </a:lnTo>
                <a:lnTo>
                  <a:pt x="6742" y="3371"/>
                </a:lnTo>
                <a:lnTo>
                  <a:pt x="8728" y="6481"/>
                </a:lnTo>
                <a:lnTo>
                  <a:pt x="15548" y="49458"/>
                </a:lnTo>
                <a:lnTo>
                  <a:pt x="19375" y="81248"/>
                </a:lnTo>
                <a:lnTo>
                  <a:pt x="22722" y="115838"/>
                </a:lnTo>
                <a:lnTo>
                  <a:pt x="24209" y="150026"/>
                </a:lnTo>
                <a:lnTo>
                  <a:pt x="25047" y="197636"/>
                </a:lnTo>
                <a:lnTo>
                  <a:pt x="1905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82">
            <a:extLst>
              <a:ext uri="{FF2B5EF4-FFF2-40B4-BE49-F238E27FC236}">
                <a16:creationId xmlns:a16="http://schemas.microsoft.com/office/drawing/2014/main" xmlns="" id="{3B18EFCC-4B68-46C5-B5DF-207CAAF9E87C}"/>
              </a:ext>
            </a:extLst>
          </p:cNvPr>
          <p:cNvGrpSpPr/>
          <p:nvPr/>
        </p:nvGrpSpPr>
        <p:grpSpPr>
          <a:xfrm>
            <a:off x="7239937" y="1640065"/>
            <a:ext cx="1389714" cy="449086"/>
            <a:chOff x="7239937" y="1640065"/>
            <a:chExt cx="1389714" cy="449086"/>
          </a:xfrm>
        </p:grpSpPr>
        <p:sp>
          <p:nvSpPr>
            <p:cNvPr id="70" name="SMARTInkShape-459">
              <a:extLst>
                <a:ext uri="{FF2B5EF4-FFF2-40B4-BE49-F238E27FC236}">
                  <a16:creationId xmlns:a16="http://schemas.microsoft.com/office/drawing/2014/main" xmlns="" id="{7AD5A9AF-F5F0-4D0F-8CF6-D3629E39C94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239937" y="1690506"/>
              <a:ext cx="132414" cy="337562"/>
            </a:xfrm>
            <a:custGeom>
              <a:avLst/>
              <a:gdLst/>
              <a:ahLst/>
              <a:cxnLst/>
              <a:rect l="0" t="0" r="0" b="0"/>
              <a:pathLst>
                <a:path w="132414" h="337562">
                  <a:moveTo>
                    <a:pt x="132413" y="17644"/>
                  </a:moveTo>
                  <a:lnTo>
                    <a:pt x="132413" y="17644"/>
                  </a:lnTo>
                  <a:lnTo>
                    <a:pt x="132413" y="10902"/>
                  </a:lnTo>
                  <a:lnTo>
                    <a:pt x="130296" y="8210"/>
                  </a:lnTo>
                  <a:lnTo>
                    <a:pt x="122300" y="3338"/>
                  </a:lnTo>
                  <a:lnTo>
                    <a:pt x="109269" y="0"/>
                  </a:lnTo>
                  <a:lnTo>
                    <a:pt x="93100" y="2381"/>
                  </a:lnTo>
                  <a:lnTo>
                    <a:pt x="71532" y="21040"/>
                  </a:lnTo>
                  <a:lnTo>
                    <a:pt x="50639" y="55653"/>
                  </a:lnTo>
                  <a:lnTo>
                    <a:pt x="35626" y="86748"/>
                  </a:lnTo>
                  <a:lnTo>
                    <a:pt x="20957" y="123146"/>
                  </a:lnTo>
                  <a:lnTo>
                    <a:pt x="9734" y="165193"/>
                  </a:lnTo>
                  <a:lnTo>
                    <a:pt x="3805" y="204106"/>
                  </a:lnTo>
                  <a:lnTo>
                    <a:pt x="1171" y="240216"/>
                  </a:lnTo>
                  <a:lnTo>
                    <a:pt x="0" y="275080"/>
                  </a:lnTo>
                  <a:lnTo>
                    <a:pt x="9453" y="316328"/>
                  </a:lnTo>
                  <a:lnTo>
                    <a:pt x="15867" y="325422"/>
                  </a:lnTo>
                  <a:lnTo>
                    <a:pt x="32401" y="337408"/>
                  </a:lnTo>
                  <a:lnTo>
                    <a:pt x="59036" y="337561"/>
                  </a:lnTo>
                  <a:lnTo>
                    <a:pt x="107013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60">
              <a:extLst>
                <a:ext uri="{FF2B5EF4-FFF2-40B4-BE49-F238E27FC236}">
                  <a16:creationId xmlns:a16="http://schemas.microsoft.com/office/drawing/2014/main" xmlns="" id="{3AD9F751-D06A-4F06-A2AE-E4ED28D1A7B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446436" y="1748538"/>
              <a:ext cx="110065" cy="212728"/>
            </a:xfrm>
            <a:custGeom>
              <a:avLst/>
              <a:gdLst/>
              <a:ahLst/>
              <a:cxnLst/>
              <a:rect l="0" t="0" r="0" b="0"/>
              <a:pathLst>
                <a:path w="110065" h="212728">
                  <a:moveTo>
                    <a:pt x="110064" y="23112"/>
                  </a:moveTo>
                  <a:lnTo>
                    <a:pt x="110064" y="23112"/>
                  </a:lnTo>
                  <a:lnTo>
                    <a:pt x="101225" y="5435"/>
                  </a:lnTo>
                  <a:lnTo>
                    <a:pt x="97821" y="2861"/>
                  </a:lnTo>
                  <a:lnTo>
                    <a:pt x="88395" y="0"/>
                  </a:lnTo>
                  <a:lnTo>
                    <a:pt x="61075" y="1761"/>
                  </a:lnTo>
                  <a:lnTo>
                    <a:pt x="32911" y="13493"/>
                  </a:lnTo>
                  <a:lnTo>
                    <a:pt x="10062" y="30375"/>
                  </a:lnTo>
                  <a:lnTo>
                    <a:pt x="2119" y="42568"/>
                  </a:lnTo>
                  <a:lnTo>
                    <a:pt x="0" y="48782"/>
                  </a:lnTo>
                  <a:lnTo>
                    <a:pt x="390" y="71013"/>
                  </a:lnTo>
                  <a:lnTo>
                    <a:pt x="6992" y="85324"/>
                  </a:lnTo>
                  <a:lnTo>
                    <a:pt x="40642" y="131506"/>
                  </a:lnTo>
                  <a:lnTo>
                    <a:pt x="62327" y="165017"/>
                  </a:lnTo>
                  <a:lnTo>
                    <a:pt x="65799" y="180019"/>
                  </a:lnTo>
                  <a:lnTo>
                    <a:pt x="65738" y="186984"/>
                  </a:lnTo>
                  <a:lnTo>
                    <a:pt x="63580" y="193038"/>
                  </a:lnTo>
                  <a:lnTo>
                    <a:pt x="55538" y="203527"/>
                  </a:lnTo>
                  <a:lnTo>
                    <a:pt x="44908" y="209130"/>
                  </a:lnTo>
                  <a:lnTo>
                    <a:pt x="20837" y="212727"/>
                  </a:lnTo>
                  <a:lnTo>
                    <a:pt x="16713" y="212316"/>
                  </a:lnTo>
                  <a:lnTo>
                    <a:pt x="8464" y="20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61">
              <a:extLst>
                <a:ext uri="{FF2B5EF4-FFF2-40B4-BE49-F238E27FC236}">
                  <a16:creationId xmlns:a16="http://schemas.microsoft.com/office/drawing/2014/main" xmlns="" id="{4281A998-12C0-45B4-89F5-498467E42BF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581900" y="1915214"/>
              <a:ext cx="68736" cy="142187"/>
            </a:xfrm>
            <a:custGeom>
              <a:avLst/>
              <a:gdLst/>
              <a:ahLst/>
              <a:cxnLst/>
              <a:rect l="0" t="0" r="0" b="0"/>
              <a:pathLst>
                <a:path w="68736" h="142187">
                  <a:moveTo>
                    <a:pt x="0" y="27886"/>
                  </a:moveTo>
                  <a:lnTo>
                    <a:pt x="0" y="27886"/>
                  </a:lnTo>
                  <a:lnTo>
                    <a:pt x="0" y="24515"/>
                  </a:lnTo>
                  <a:lnTo>
                    <a:pt x="3370" y="15676"/>
                  </a:lnTo>
                  <a:lnTo>
                    <a:pt x="12551" y="9995"/>
                  </a:lnTo>
                  <a:lnTo>
                    <a:pt x="38071" y="598"/>
                  </a:lnTo>
                  <a:lnTo>
                    <a:pt x="50787" y="0"/>
                  </a:lnTo>
                  <a:lnTo>
                    <a:pt x="61378" y="2087"/>
                  </a:lnTo>
                  <a:lnTo>
                    <a:pt x="64202" y="3631"/>
                  </a:lnTo>
                  <a:lnTo>
                    <a:pt x="66084" y="5366"/>
                  </a:lnTo>
                  <a:lnTo>
                    <a:pt x="68176" y="12938"/>
                  </a:lnTo>
                  <a:lnTo>
                    <a:pt x="68735" y="17921"/>
                  </a:lnTo>
                  <a:lnTo>
                    <a:pt x="62777" y="38417"/>
                  </a:lnTo>
                  <a:lnTo>
                    <a:pt x="45958" y="80839"/>
                  </a:lnTo>
                  <a:lnTo>
                    <a:pt x="33763" y="126679"/>
                  </a:lnTo>
                  <a:lnTo>
                    <a:pt x="31750" y="14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2">
              <a:extLst>
                <a:ext uri="{FF2B5EF4-FFF2-40B4-BE49-F238E27FC236}">
                  <a16:creationId xmlns:a16="http://schemas.microsoft.com/office/drawing/2014/main" xmlns="" id="{18DE6395-3A6E-4AB8-8025-22BEA22C008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556500" y="2001133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30507" y="0"/>
                  </a:lnTo>
                  <a:lnTo>
                    <a:pt x="698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3">
              <a:extLst>
                <a:ext uri="{FF2B5EF4-FFF2-40B4-BE49-F238E27FC236}">
                  <a16:creationId xmlns:a16="http://schemas.microsoft.com/office/drawing/2014/main" xmlns="" id="{821C1492-6D8A-42C6-A246-962D2CB2C5A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689850" y="20193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0661" y="1155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4">
              <a:extLst>
                <a:ext uri="{FF2B5EF4-FFF2-40B4-BE49-F238E27FC236}">
                  <a16:creationId xmlns:a16="http://schemas.microsoft.com/office/drawing/2014/main" xmlns="" id="{29256541-5130-4EC9-8E9B-A4411C156E8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57929" y="1746250"/>
              <a:ext cx="282772" cy="38101"/>
            </a:xfrm>
            <a:custGeom>
              <a:avLst/>
              <a:gdLst/>
              <a:ahLst/>
              <a:cxnLst/>
              <a:rect l="0" t="0" r="0" b="0"/>
              <a:pathLst>
                <a:path w="2827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1124" y="33030"/>
                  </a:lnTo>
                  <a:lnTo>
                    <a:pt x="8016" y="29261"/>
                  </a:lnTo>
                  <a:lnTo>
                    <a:pt x="44023" y="19802"/>
                  </a:lnTo>
                  <a:lnTo>
                    <a:pt x="84703" y="13975"/>
                  </a:lnTo>
                  <a:lnTo>
                    <a:pt x="131946" y="9033"/>
                  </a:lnTo>
                  <a:lnTo>
                    <a:pt x="178813" y="4485"/>
                  </a:lnTo>
                  <a:lnTo>
                    <a:pt x="221751" y="1993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65">
              <a:extLst>
                <a:ext uri="{FF2B5EF4-FFF2-40B4-BE49-F238E27FC236}">
                  <a16:creationId xmlns:a16="http://schemas.microsoft.com/office/drawing/2014/main" xmlns="" id="{FE52E6F6-99CF-4313-8186-F049890E2D6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445500" y="1640065"/>
              <a:ext cx="106880" cy="385586"/>
            </a:xfrm>
            <a:custGeom>
              <a:avLst/>
              <a:gdLst/>
              <a:ahLst/>
              <a:cxnLst/>
              <a:rect l="0" t="0" r="0" b="0"/>
              <a:pathLst>
                <a:path w="106880" h="385586">
                  <a:moveTo>
                    <a:pt x="31750" y="10935"/>
                  </a:moveTo>
                  <a:lnTo>
                    <a:pt x="31750" y="10935"/>
                  </a:lnTo>
                  <a:lnTo>
                    <a:pt x="38491" y="4193"/>
                  </a:lnTo>
                  <a:lnTo>
                    <a:pt x="49328" y="883"/>
                  </a:lnTo>
                  <a:lnTo>
                    <a:pt x="56169" y="0"/>
                  </a:lnTo>
                  <a:lnTo>
                    <a:pt x="79280" y="5500"/>
                  </a:lnTo>
                  <a:lnTo>
                    <a:pt x="100631" y="22809"/>
                  </a:lnTo>
                  <a:lnTo>
                    <a:pt x="104482" y="31551"/>
                  </a:lnTo>
                  <a:lnTo>
                    <a:pt x="106879" y="52553"/>
                  </a:lnTo>
                  <a:lnTo>
                    <a:pt x="100890" y="94919"/>
                  </a:lnTo>
                  <a:lnTo>
                    <a:pt x="90179" y="133108"/>
                  </a:lnTo>
                  <a:lnTo>
                    <a:pt x="73917" y="176205"/>
                  </a:lnTo>
                  <a:lnTo>
                    <a:pt x="60881" y="206564"/>
                  </a:lnTo>
                  <a:lnTo>
                    <a:pt x="57887" y="232944"/>
                  </a:lnTo>
                  <a:lnTo>
                    <a:pt x="60739" y="252163"/>
                  </a:lnTo>
                  <a:lnTo>
                    <a:pt x="77563" y="284861"/>
                  </a:lnTo>
                  <a:lnTo>
                    <a:pt x="78452" y="297074"/>
                  </a:lnTo>
                  <a:lnTo>
                    <a:pt x="74380" y="328486"/>
                  </a:lnTo>
                  <a:lnTo>
                    <a:pt x="49723" y="360192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66">
              <a:extLst>
                <a:ext uri="{FF2B5EF4-FFF2-40B4-BE49-F238E27FC236}">
                  <a16:creationId xmlns:a16="http://schemas.microsoft.com/office/drawing/2014/main" xmlns="" id="{C1D27AD3-931E-4D10-AAEE-4D4EFFC060A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331200" y="1746250"/>
              <a:ext cx="84628" cy="279401"/>
            </a:xfrm>
            <a:custGeom>
              <a:avLst/>
              <a:gdLst/>
              <a:ahLst/>
              <a:cxnLst/>
              <a:rect l="0" t="0" r="0" b="0"/>
              <a:pathLst>
                <a:path w="84628" h="279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3308" y="44258"/>
                  </a:lnTo>
                  <a:lnTo>
                    <a:pt x="72099" y="86256"/>
                  </a:lnTo>
                  <a:lnTo>
                    <a:pt x="79816" y="101954"/>
                  </a:lnTo>
                  <a:lnTo>
                    <a:pt x="84627" y="136330"/>
                  </a:lnTo>
                  <a:lnTo>
                    <a:pt x="79240" y="172069"/>
                  </a:lnTo>
                  <a:lnTo>
                    <a:pt x="62734" y="206767"/>
                  </a:lnTo>
                  <a:lnTo>
                    <a:pt x="24830" y="25334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67">
              <a:extLst>
                <a:ext uri="{FF2B5EF4-FFF2-40B4-BE49-F238E27FC236}">
                  <a16:creationId xmlns:a16="http://schemas.microsoft.com/office/drawing/2014/main" xmlns="" id="{F94C604D-B554-4BEA-8FA6-EF5B7973EEE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117991" y="2019300"/>
              <a:ext cx="149710" cy="38101"/>
            </a:xfrm>
            <a:custGeom>
              <a:avLst/>
              <a:gdLst/>
              <a:ahLst/>
              <a:cxnLst/>
              <a:rect l="0" t="0" r="0" b="0"/>
              <a:pathLst>
                <a:path w="1497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1358"/>
                  </a:lnTo>
                  <a:lnTo>
                    <a:pt x="0" y="28666"/>
                  </a:lnTo>
                  <a:lnTo>
                    <a:pt x="1562" y="23794"/>
                  </a:lnTo>
                  <a:lnTo>
                    <a:pt x="6490" y="19277"/>
                  </a:lnTo>
                  <a:lnTo>
                    <a:pt x="9780" y="17085"/>
                  </a:lnTo>
                  <a:lnTo>
                    <a:pt x="55674" y="6370"/>
                  </a:lnTo>
                  <a:lnTo>
                    <a:pt x="101151" y="1887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68">
              <a:extLst>
                <a:ext uri="{FF2B5EF4-FFF2-40B4-BE49-F238E27FC236}">
                  <a16:creationId xmlns:a16="http://schemas.microsoft.com/office/drawing/2014/main" xmlns="" id="{430F6F13-8600-416B-9564-2510F439FEF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077200" y="1947369"/>
              <a:ext cx="111924" cy="141782"/>
            </a:xfrm>
            <a:custGeom>
              <a:avLst/>
              <a:gdLst/>
              <a:ahLst/>
              <a:cxnLst/>
              <a:rect l="0" t="0" r="0" b="0"/>
              <a:pathLst>
                <a:path w="111924" h="141782">
                  <a:moveTo>
                    <a:pt x="0" y="33831"/>
                  </a:moveTo>
                  <a:lnTo>
                    <a:pt x="0" y="33831"/>
                  </a:lnTo>
                  <a:lnTo>
                    <a:pt x="15580" y="21621"/>
                  </a:lnTo>
                  <a:lnTo>
                    <a:pt x="56762" y="3749"/>
                  </a:lnTo>
                  <a:lnTo>
                    <a:pt x="73912" y="0"/>
                  </a:lnTo>
                  <a:lnTo>
                    <a:pt x="90940" y="686"/>
                  </a:lnTo>
                  <a:lnTo>
                    <a:pt x="102271" y="5224"/>
                  </a:lnTo>
                  <a:lnTo>
                    <a:pt x="106281" y="8409"/>
                  </a:lnTo>
                  <a:lnTo>
                    <a:pt x="110735" y="17594"/>
                  </a:lnTo>
                  <a:lnTo>
                    <a:pt x="111923" y="23006"/>
                  </a:lnTo>
                  <a:lnTo>
                    <a:pt x="109481" y="36546"/>
                  </a:lnTo>
                  <a:lnTo>
                    <a:pt x="93204" y="81591"/>
                  </a:lnTo>
                  <a:lnTo>
                    <a:pt x="80721" y="126729"/>
                  </a:lnTo>
                  <a:lnTo>
                    <a:pt x="76200" y="14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9">
              <a:extLst>
                <a:ext uri="{FF2B5EF4-FFF2-40B4-BE49-F238E27FC236}">
                  <a16:creationId xmlns:a16="http://schemas.microsoft.com/office/drawing/2014/main" xmlns="" id="{674BFB6C-FF79-46F8-B2F1-AFC6DA27E8F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623300" y="1993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470">
            <a:extLst>
              <a:ext uri="{FF2B5EF4-FFF2-40B4-BE49-F238E27FC236}">
                <a16:creationId xmlns:a16="http://schemas.microsoft.com/office/drawing/2014/main" xmlns="" id="{0B0148DF-8F33-4E89-868D-534CE0C6E9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72490" y="1758950"/>
            <a:ext cx="9461" cy="222251"/>
          </a:xfrm>
          <a:custGeom>
            <a:avLst/>
            <a:gdLst/>
            <a:ahLst/>
            <a:cxnLst/>
            <a:rect l="0" t="0" r="0" b="0"/>
            <a:pathLst>
              <a:path w="9461" h="222251">
                <a:moveTo>
                  <a:pt x="9460" y="0"/>
                </a:moveTo>
                <a:lnTo>
                  <a:pt x="9460" y="0"/>
                </a:lnTo>
                <a:lnTo>
                  <a:pt x="6089" y="0"/>
                </a:lnTo>
                <a:lnTo>
                  <a:pt x="5096" y="705"/>
                </a:lnTo>
                <a:lnTo>
                  <a:pt x="4434" y="1881"/>
                </a:lnTo>
                <a:lnTo>
                  <a:pt x="0" y="25693"/>
                </a:lnTo>
                <a:lnTo>
                  <a:pt x="1091" y="65860"/>
                </a:lnTo>
                <a:lnTo>
                  <a:pt x="2212" y="99121"/>
                </a:lnTo>
                <a:lnTo>
                  <a:pt x="2712" y="133659"/>
                </a:lnTo>
                <a:lnTo>
                  <a:pt x="2992" y="178048"/>
                </a:lnTo>
                <a:lnTo>
                  <a:pt x="3110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SMARTInkShape-Group84">
            <a:extLst>
              <a:ext uri="{FF2B5EF4-FFF2-40B4-BE49-F238E27FC236}">
                <a16:creationId xmlns:a16="http://schemas.microsoft.com/office/drawing/2014/main" xmlns="" id="{9EF5D1F5-3ABF-4596-A8E4-1A3CAC75C9DF}"/>
              </a:ext>
            </a:extLst>
          </p:cNvPr>
          <p:cNvGrpSpPr/>
          <p:nvPr/>
        </p:nvGrpSpPr>
        <p:grpSpPr>
          <a:xfrm>
            <a:off x="3850290" y="2603500"/>
            <a:ext cx="543911" cy="483424"/>
            <a:chOff x="3850290" y="2603500"/>
            <a:chExt cx="543911" cy="483424"/>
          </a:xfrm>
        </p:grpSpPr>
        <p:sp>
          <p:nvSpPr>
            <p:cNvPr id="83" name="SMARTInkShape-471">
              <a:extLst>
                <a:ext uri="{FF2B5EF4-FFF2-40B4-BE49-F238E27FC236}">
                  <a16:creationId xmlns:a16="http://schemas.microsoft.com/office/drawing/2014/main" xmlns="" id="{98E9F4B2-C293-4616-A0DC-1E760FD53CE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01383" y="2635589"/>
              <a:ext cx="11818" cy="282427"/>
            </a:xfrm>
            <a:custGeom>
              <a:avLst/>
              <a:gdLst/>
              <a:ahLst/>
              <a:cxnLst/>
              <a:rect l="0" t="0" r="0" b="0"/>
              <a:pathLst>
                <a:path w="11818" h="282427">
                  <a:moveTo>
                    <a:pt x="5467" y="12361"/>
                  </a:moveTo>
                  <a:lnTo>
                    <a:pt x="5467" y="12361"/>
                  </a:lnTo>
                  <a:lnTo>
                    <a:pt x="5467" y="805"/>
                  </a:lnTo>
                  <a:lnTo>
                    <a:pt x="4761" y="424"/>
                  </a:lnTo>
                  <a:lnTo>
                    <a:pt x="2096" y="0"/>
                  </a:lnTo>
                  <a:lnTo>
                    <a:pt x="1103" y="2004"/>
                  </a:lnTo>
                  <a:lnTo>
                    <a:pt x="0" y="9874"/>
                  </a:lnTo>
                  <a:lnTo>
                    <a:pt x="3655" y="45135"/>
                  </a:lnTo>
                  <a:lnTo>
                    <a:pt x="4931" y="91216"/>
                  </a:lnTo>
                  <a:lnTo>
                    <a:pt x="5308" y="137482"/>
                  </a:lnTo>
                  <a:lnTo>
                    <a:pt x="5396" y="170041"/>
                  </a:lnTo>
                  <a:lnTo>
                    <a:pt x="5446" y="216733"/>
                  </a:lnTo>
                  <a:lnTo>
                    <a:pt x="1099" y="263796"/>
                  </a:lnTo>
                  <a:lnTo>
                    <a:pt x="410" y="278693"/>
                  </a:lnTo>
                  <a:lnTo>
                    <a:pt x="1390" y="280932"/>
                  </a:lnTo>
                  <a:lnTo>
                    <a:pt x="2749" y="282426"/>
                  </a:lnTo>
                  <a:lnTo>
                    <a:pt x="4360" y="280598"/>
                  </a:lnTo>
                  <a:lnTo>
                    <a:pt x="11817" y="26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72">
              <a:extLst>
                <a:ext uri="{FF2B5EF4-FFF2-40B4-BE49-F238E27FC236}">
                  <a16:creationId xmlns:a16="http://schemas.microsoft.com/office/drawing/2014/main" xmlns="" id="{EE22911F-CE48-4CB2-8640-9A02F8E010C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50290" y="2603500"/>
              <a:ext cx="321661" cy="95251"/>
            </a:xfrm>
            <a:custGeom>
              <a:avLst/>
              <a:gdLst/>
              <a:ahLst/>
              <a:cxnLst/>
              <a:rect l="0" t="0" r="0" b="0"/>
              <a:pathLst>
                <a:path w="321661" h="95251">
                  <a:moveTo>
                    <a:pt x="35910" y="95250"/>
                  </a:moveTo>
                  <a:lnTo>
                    <a:pt x="35910" y="95250"/>
                  </a:lnTo>
                  <a:lnTo>
                    <a:pt x="8899" y="88343"/>
                  </a:lnTo>
                  <a:lnTo>
                    <a:pt x="0" y="83694"/>
                  </a:lnTo>
                  <a:lnTo>
                    <a:pt x="1387" y="82608"/>
                  </a:lnTo>
                  <a:lnTo>
                    <a:pt x="48462" y="66011"/>
                  </a:lnTo>
                  <a:lnTo>
                    <a:pt x="82646" y="55444"/>
                  </a:lnTo>
                  <a:lnTo>
                    <a:pt x="125120" y="41810"/>
                  </a:lnTo>
                  <a:lnTo>
                    <a:pt x="170809" y="27755"/>
                  </a:lnTo>
                  <a:lnTo>
                    <a:pt x="214634" y="16804"/>
                  </a:lnTo>
                  <a:lnTo>
                    <a:pt x="250104" y="9115"/>
                  </a:lnTo>
                  <a:lnTo>
                    <a:pt x="297256" y="1800"/>
                  </a:lnTo>
                  <a:lnTo>
                    <a:pt x="321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73">
              <a:extLst>
                <a:ext uri="{FF2B5EF4-FFF2-40B4-BE49-F238E27FC236}">
                  <a16:creationId xmlns:a16="http://schemas.microsoft.com/office/drawing/2014/main" xmlns="" id="{2E8783D9-97A2-4CA4-A0AA-9850ED9167A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054158" y="2900029"/>
              <a:ext cx="86682" cy="186895"/>
            </a:xfrm>
            <a:custGeom>
              <a:avLst/>
              <a:gdLst/>
              <a:ahLst/>
              <a:cxnLst/>
              <a:rect l="0" t="0" r="0" b="0"/>
              <a:pathLst>
                <a:path w="86682" h="186895">
                  <a:moveTo>
                    <a:pt x="73342" y="52721"/>
                  </a:moveTo>
                  <a:lnTo>
                    <a:pt x="73342" y="52721"/>
                  </a:lnTo>
                  <a:lnTo>
                    <a:pt x="72636" y="23900"/>
                  </a:lnTo>
                  <a:lnTo>
                    <a:pt x="69971" y="16158"/>
                  </a:lnTo>
                  <a:lnTo>
                    <a:pt x="62671" y="9895"/>
                  </a:lnTo>
                  <a:lnTo>
                    <a:pt x="57762" y="7237"/>
                  </a:lnTo>
                  <a:lnTo>
                    <a:pt x="46662" y="6165"/>
                  </a:lnTo>
                  <a:lnTo>
                    <a:pt x="34673" y="8746"/>
                  </a:lnTo>
                  <a:lnTo>
                    <a:pt x="22289" y="14597"/>
                  </a:lnTo>
                  <a:lnTo>
                    <a:pt x="6788" y="29195"/>
                  </a:lnTo>
                  <a:lnTo>
                    <a:pt x="1429" y="40854"/>
                  </a:lnTo>
                  <a:lnTo>
                    <a:pt x="0" y="46926"/>
                  </a:lnTo>
                  <a:lnTo>
                    <a:pt x="2175" y="59318"/>
                  </a:lnTo>
                  <a:lnTo>
                    <a:pt x="8551" y="71175"/>
                  </a:lnTo>
                  <a:lnTo>
                    <a:pt x="53265" y="108388"/>
                  </a:lnTo>
                  <a:lnTo>
                    <a:pt x="59957" y="113116"/>
                  </a:lnTo>
                  <a:lnTo>
                    <a:pt x="69274" y="125894"/>
                  </a:lnTo>
                  <a:lnTo>
                    <a:pt x="72747" y="133253"/>
                  </a:lnTo>
                  <a:lnTo>
                    <a:pt x="72842" y="148956"/>
                  </a:lnTo>
                  <a:lnTo>
                    <a:pt x="70892" y="157094"/>
                  </a:lnTo>
                  <a:lnTo>
                    <a:pt x="63081" y="169900"/>
                  </a:lnTo>
                  <a:lnTo>
                    <a:pt x="44190" y="186248"/>
                  </a:lnTo>
                  <a:lnTo>
                    <a:pt x="39091" y="186894"/>
                  </a:lnTo>
                  <a:lnTo>
                    <a:pt x="27780" y="183850"/>
                  </a:lnTo>
                  <a:lnTo>
                    <a:pt x="12883" y="174202"/>
                  </a:lnTo>
                  <a:lnTo>
                    <a:pt x="5784" y="160805"/>
                  </a:lnTo>
                  <a:lnTo>
                    <a:pt x="2904" y="152294"/>
                  </a:lnTo>
                  <a:lnTo>
                    <a:pt x="3465" y="135311"/>
                  </a:lnTo>
                  <a:lnTo>
                    <a:pt x="9830" y="118355"/>
                  </a:lnTo>
                  <a:lnTo>
                    <a:pt x="44822" y="72636"/>
                  </a:lnTo>
                  <a:lnTo>
                    <a:pt x="84493" y="25858"/>
                  </a:lnTo>
                  <a:lnTo>
                    <a:pt x="86420" y="20702"/>
                  </a:lnTo>
                  <a:lnTo>
                    <a:pt x="86681" y="11209"/>
                  </a:lnTo>
                  <a:lnTo>
                    <a:pt x="84351" y="7407"/>
                  </a:lnTo>
                  <a:lnTo>
                    <a:pt x="76118" y="1302"/>
                  </a:lnTo>
                  <a:lnTo>
                    <a:pt x="63522" y="0"/>
                  </a:lnTo>
                  <a:lnTo>
                    <a:pt x="41592" y="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74">
              <a:extLst>
                <a:ext uri="{FF2B5EF4-FFF2-40B4-BE49-F238E27FC236}">
                  <a16:creationId xmlns:a16="http://schemas.microsoft.com/office/drawing/2014/main" xmlns="" id="{4DB54A0A-6F73-4C68-894D-827BB304F10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390542" y="28702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SMARTInkShape-475">
            <a:extLst>
              <a:ext uri="{FF2B5EF4-FFF2-40B4-BE49-F238E27FC236}">
                <a16:creationId xmlns:a16="http://schemas.microsoft.com/office/drawing/2014/main" xmlns="" id="{07F679CA-F3FF-4891-B89B-321131A17E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94200" y="273050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6350" y="0"/>
                </a:moveTo>
                <a:lnTo>
                  <a:pt x="635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86">
            <a:extLst>
              <a:ext uri="{FF2B5EF4-FFF2-40B4-BE49-F238E27FC236}">
                <a16:creationId xmlns:a16="http://schemas.microsoft.com/office/drawing/2014/main" xmlns="" id="{753489F4-D064-45E4-9DB2-403CBD5F3365}"/>
              </a:ext>
            </a:extLst>
          </p:cNvPr>
          <p:cNvGrpSpPr/>
          <p:nvPr/>
        </p:nvGrpSpPr>
        <p:grpSpPr>
          <a:xfrm>
            <a:off x="5103408" y="2442040"/>
            <a:ext cx="802904" cy="587758"/>
            <a:chOff x="5103408" y="2442040"/>
            <a:chExt cx="802904" cy="587758"/>
          </a:xfrm>
        </p:grpSpPr>
        <p:sp>
          <p:nvSpPr>
            <p:cNvPr id="89" name="SMARTInkShape-476">
              <a:extLst>
                <a:ext uri="{FF2B5EF4-FFF2-40B4-BE49-F238E27FC236}">
                  <a16:creationId xmlns:a16="http://schemas.microsoft.com/office/drawing/2014/main" xmlns="" id="{08546BE7-D101-46B6-AB10-A30C55276D3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103408" y="2655861"/>
              <a:ext cx="148043" cy="250336"/>
            </a:xfrm>
            <a:custGeom>
              <a:avLst/>
              <a:gdLst/>
              <a:ahLst/>
              <a:cxnLst/>
              <a:rect l="0" t="0" r="0" b="0"/>
              <a:pathLst>
                <a:path w="148043" h="250336">
                  <a:moveTo>
                    <a:pt x="148042" y="30189"/>
                  </a:moveTo>
                  <a:lnTo>
                    <a:pt x="148042" y="30189"/>
                  </a:lnTo>
                  <a:lnTo>
                    <a:pt x="139203" y="12512"/>
                  </a:lnTo>
                  <a:lnTo>
                    <a:pt x="129532" y="6340"/>
                  </a:lnTo>
                  <a:lnTo>
                    <a:pt x="115826" y="1951"/>
                  </a:lnTo>
                  <a:lnTo>
                    <a:pt x="100327" y="0"/>
                  </a:lnTo>
                  <a:lnTo>
                    <a:pt x="65622" y="9014"/>
                  </a:lnTo>
                  <a:lnTo>
                    <a:pt x="34172" y="25091"/>
                  </a:lnTo>
                  <a:lnTo>
                    <a:pt x="10351" y="46631"/>
                  </a:lnTo>
                  <a:lnTo>
                    <a:pt x="2180" y="64543"/>
                  </a:lnTo>
                  <a:lnTo>
                    <a:pt x="0" y="74258"/>
                  </a:lnTo>
                  <a:lnTo>
                    <a:pt x="3223" y="92579"/>
                  </a:lnTo>
                  <a:lnTo>
                    <a:pt x="7046" y="101416"/>
                  </a:lnTo>
                  <a:lnTo>
                    <a:pt x="22583" y="116878"/>
                  </a:lnTo>
                  <a:lnTo>
                    <a:pt x="57012" y="137484"/>
                  </a:lnTo>
                  <a:lnTo>
                    <a:pt x="94729" y="156995"/>
                  </a:lnTo>
                  <a:lnTo>
                    <a:pt x="115175" y="170508"/>
                  </a:lnTo>
                  <a:lnTo>
                    <a:pt x="128966" y="185922"/>
                  </a:lnTo>
                  <a:lnTo>
                    <a:pt x="134154" y="202180"/>
                  </a:lnTo>
                  <a:lnTo>
                    <a:pt x="134550" y="210466"/>
                  </a:lnTo>
                  <a:lnTo>
                    <a:pt x="131286" y="218107"/>
                  </a:lnTo>
                  <a:lnTo>
                    <a:pt x="118252" y="232241"/>
                  </a:lnTo>
                  <a:lnTo>
                    <a:pt x="87710" y="245357"/>
                  </a:lnTo>
                  <a:lnTo>
                    <a:pt x="46650" y="250335"/>
                  </a:lnTo>
                  <a:lnTo>
                    <a:pt x="33364" y="248446"/>
                  </a:lnTo>
                  <a:lnTo>
                    <a:pt x="29962" y="246955"/>
                  </a:lnTo>
                  <a:lnTo>
                    <a:pt x="28400" y="245255"/>
                  </a:lnTo>
                  <a:lnTo>
                    <a:pt x="27392" y="23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77">
              <a:extLst>
                <a:ext uri="{FF2B5EF4-FFF2-40B4-BE49-F238E27FC236}">
                  <a16:creationId xmlns:a16="http://schemas.microsoft.com/office/drawing/2014/main" xmlns="" id="{70C74A31-FF7C-41C8-B017-EB2BF21BF10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306293" y="2844800"/>
              <a:ext cx="100932" cy="184998"/>
            </a:xfrm>
            <a:custGeom>
              <a:avLst/>
              <a:gdLst/>
              <a:ahLst/>
              <a:cxnLst/>
              <a:rect l="0" t="0" r="0" b="0"/>
              <a:pathLst>
                <a:path w="100932" h="184998">
                  <a:moveTo>
                    <a:pt x="84857" y="38100"/>
                  </a:moveTo>
                  <a:lnTo>
                    <a:pt x="84857" y="38100"/>
                  </a:lnTo>
                  <a:lnTo>
                    <a:pt x="84857" y="25891"/>
                  </a:lnTo>
                  <a:lnTo>
                    <a:pt x="83446" y="22905"/>
                  </a:lnTo>
                  <a:lnTo>
                    <a:pt x="78115" y="17706"/>
                  </a:lnTo>
                  <a:lnTo>
                    <a:pt x="69161" y="14924"/>
                  </a:lnTo>
                  <a:lnTo>
                    <a:pt x="58125" y="14394"/>
                  </a:lnTo>
                  <a:lnTo>
                    <a:pt x="46164" y="16510"/>
                  </a:lnTo>
                  <a:lnTo>
                    <a:pt x="35675" y="23566"/>
                  </a:lnTo>
                  <a:lnTo>
                    <a:pt x="20814" y="41971"/>
                  </a:lnTo>
                  <a:lnTo>
                    <a:pt x="16727" y="58297"/>
                  </a:lnTo>
                  <a:lnTo>
                    <a:pt x="18976" y="64264"/>
                  </a:lnTo>
                  <a:lnTo>
                    <a:pt x="29000" y="76540"/>
                  </a:lnTo>
                  <a:lnTo>
                    <a:pt x="62772" y="104850"/>
                  </a:lnTo>
                  <a:lnTo>
                    <a:pt x="71514" y="119273"/>
                  </a:lnTo>
                  <a:lnTo>
                    <a:pt x="75399" y="132737"/>
                  </a:lnTo>
                  <a:lnTo>
                    <a:pt x="73362" y="147660"/>
                  </a:lnTo>
                  <a:lnTo>
                    <a:pt x="70844" y="155590"/>
                  </a:lnTo>
                  <a:lnTo>
                    <a:pt x="60519" y="168164"/>
                  </a:lnTo>
                  <a:lnTo>
                    <a:pt x="46524" y="177751"/>
                  </a:lnTo>
                  <a:lnTo>
                    <a:pt x="30896" y="184363"/>
                  </a:lnTo>
                  <a:lnTo>
                    <a:pt x="23483" y="184997"/>
                  </a:lnTo>
                  <a:lnTo>
                    <a:pt x="9602" y="181940"/>
                  </a:lnTo>
                  <a:lnTo>
                    <a:pt x="5054" y="178443"/>
                  </a:lnTo>
                  <a:lnTo>
                    <a:pt x="0" y="168914"/>
                  </a:lnTo>
                  <a:lnTo>
                    <a:pt x="1475" y="163409"/>
                  </a:lnTo>
                  <a:lnTo>
                    <a:pt x="31665" y="129756"/>
                  </a:lnTo>
                  <a:lnTo>
                    <a:pt x="77414" y="85771"/>
                  </a:lnTo>
                  <a:lnTo>
                    <a:pt x="93862" y="61084"/>
                  </a:lnTo>
                  <a:lnTo>
                    <a:pt x="100931" y="39265"/>
                  </a:lnTo>
                  <a:lnTo>
                    <a:pt x="99806" y="33232"/>
                  </a:lnTo>
                  <a:lnTo>
                    <a:pt x="92912" y="22766"/>
                  </a:lnTo>
                  <a:lnTo>
                    <a:pt x="6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78">
              <a:extLst>
                <a:ext uri="{FF2B5EF4-FFF2-40B4-BE49-F238E27FC236}">
                  <a16:creationId xmlns:a16="http://schemas.microsoft.com/office/drawing/2014/main" xmlns="" id="{8131C2B6-E0F9-444E-881B-C95F3D51300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112116" y="2442040"/>
              <a:ext cx="120285" cy="117011"/>
            </a:xfrm>
            <a:custGeom>
              <a:avLst/>
              <a:gdLst/>
              <a:ahLst/>
              <a:cxnLst/>
              <a:rect l="0" t="0" r="0" b="0"/>
              <a:pathLst>
                <a:path w="120285" h="117011">
                  <a:moveTo>
                    <a:pt x="31384" y="21760"/>
                  </a:moveTo>
                  <a:lnTo>
                    <a:pt x="31384" y="21760"/>
                  </a:lnTo>
                  <a:lnTo>
                    <a:pt x="24642" y="21760"/>
                  </a:lnTo>
                  <a:lnTo>
                    <a:pt x="22656" y="22466"/>
                  </a:lnTo>
                  <a:lnTo>
                    <a:pt x="21332" y="23641"/>
                  </a:lnTo>
                  <a:lnTo>
                    <a:pt x="15836" y="37340"/>
                  </a:lnTo>
                  <a:lnTo>
                    <a:pt x="5888" y="78523"/>
                  </a:lnTo>
                  <a:lnTo>
                    <a:pt x="0" y="111639"/>
                  </a:lnTo>
                  <a:lnTo>
                    <a:pt x="584" y="112018"/>
                  </a:lnTo>
                  <a:lnTo>
                    <a:pt x="20626" y="83483"/>
                  </a:lnTo>
                  <a:lnTo>
                    <a:pt x="44467" y="41086"/>
                  </a:lnTo>
                  <a:lnTo>
                    <a:pt x="63248" y="14786"/>
                  </a:lnTo>
                  <a:lnTo>
                    <a:pt x="78454" y="1820"/>
                  </a:lnTo>
                  <a:lnTo>
                    <a:pt x="81814" y="0"/>
                  </a:lnTo>
                  <a:lnTo>
                    <a:pt x="84760" y="903"/>
                  </a:lnTo>
                  <a:lnTo>
                    <a:pt x="89914" y="7551"/>
                  </a:lnTo>
                  <a:lnTo>
                    <a:pt x="96111" y="50794"/>
                  </a:lnTo>
                  <a:lnTo>
                    <a:pt x="101074" y="73469"/>
                  </a:lnTo>
                  <a:lnTo>
                    <a:pt x="120284" y="117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79">
              <a:extLst>
                <a:ext uri="{FF2B5EF4-FFF2-40B4-BE49-F238E27FC236}">
                  <a16:creationId xmlns:a16="http://schemas.microsoft.com/office/drawing/2014/main" xmlns="" id="{28041704-A21B-4963-8136-2B982321E60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68950" y="27241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5190" y="5958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0">
              <a:extLst>
                <a:ext uri="{FF2B5EF4-FFF2-40B4-BE49-F238E27FC236}">
                  <a16:creationId xmlns:a16="http://schemas.microsoft.com/office/drawing/2014/main" xmlns="" id="{BDAF6F6A-EB90-4CAA-BFDC-2E482B58887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590979" y="2800350"/>
              <a:ext cx="79572" cy="15189"/>
            </a:xfrm>
            <a:custGeom>
              <a:avLst/>
              <a:gdLst/>
              <a:ahLst/>
              <a:cxnLst/>
              <a:rect l="0" t="0" r="0" b="0"/>
              <a:pathLst>
                <a:path w="79572" h="15189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1420"/>
                  </a:lnTo>
                  <a:lnTo>
                    <a:pt x="4646" y="15188"/>
                  </a:lnTo>
                  <a:lnTo>
                    <a:pt x="25072" y="14535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1">
              <a:extLst>
                <a:ext uri="{FF2B5EF4-FFF2-40B4-BE49-F238E27FC236}">
                  <a16:creationId xmlns:a16="http://schemas.microsoft.com/office/drawing/2014/main" xmlns="" id="{2EC9DE8F-47A8-484A-95B9-FBAD585B0CD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803900" y="2561910"/>
              <a:ext cx="102412" cy="213041"/>
            </a:xfrm>
            <a:custGeom>
              <a:avLst/>
              <a:gdLst/>
              <a:ahLst/>
              <a:cxnLst/>
              <a:rect l="0" t="0" r="0" b="0"/>
              <a:pathLst>
                <a:path w="102412" h="213041">
                  <a:moveTo>
                    <a:pt x="0" y="54290"/>
                  </a:moveTo>
                  <a:lnTo>
                    <a:pt x="0" y="54290"/>
                  </a:lnTo>
                  <a:lnTo>
                    <a:pt x="15696" y="28541"/>
                  </a:lnTo>
                  <a:lnTo>
                    <a:pt x="38693" y="6792"/>
                  </a:lnTo>
                  <a:lnTo>
                    <a:pt x="54826" y="1430"/>
                  </a:lnTo>
                  <a:lnTo>
                    <a:pt x="64068" y="0"/>
                  </a:lnTo>
                  <a:lnTo>
                    <a:pt x="72345" y="2574"/>
                  </a:lnTo>
                  <a:lnTo>
                    <a:pt x="87187" y="14842"/>
                  </a:lnTo>
                  <a:lnTo>
                    <a:pt x="97076" y="35817"/>
                  </a:lnTo>
                  <a:lnTo>
                    <a:pt x="102411" y="60896"/>
                  </a:lnTo>
                  <a:lnTo>
                    <a:pt x="100037" y="98816"/>
                  </a:lnTo>
                  <a:lnTo>
                    <a:pt x="86555" y="136157"/>
                  </a:lnTo>
                  <a:lnTo>
                    <a:pt x="64919" y="176974"/>
                  </a:lnTo>
                  <a:lnTo>
                    <a:pt x="51220" y="195298"/>
                  </a:lnTo>
                  <a:lnTo>
                    <a:pt x="33401" y="211491"/>
                  </a:lnTo>
                  <a:lnTo>
                    <a:pt x="34261" y="212007"/>
                  </a:lnTo>
                  <a:lnTo>
                    <a:pt x="44450" y="21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2">
              <a:extLst>
                <a:ext uri="{FF2B5EF4-FFF2-40B4-BE49-F238E27FC236}">
                  <a16:creationId xmlns:a16="http://schemas.microsoft.com/office/drawing/2014/main" xmlns="" id="{06E379F9-452A-4A61-B794-04B6D2C40D5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67400" y="2889250"/>
              <a:ext cx="19051" cy="15189"/>
            </a:xfrm>
            <a:custGeom>
              <a:avLst/>
              <a:gdLst/>
              <a:ahLst/>
              <a:cxnLst/>
              <a:rect l="0" t="0" r="0" b="0"/>
              <a:pathLst>
                <a:path w="19051" h="15189">
                  <a:moveTo>
                    <a:pt x="0" y="6350"/>
                  </a:moveTo>
                  <a:lnTo>
                    <a:pt x="0" y="6350"/>
                  </a:lnTo>
                  <a:lnTo>
                    <a:pt x="0" y="15188"/>
                  </a:lnTo>
                  <a:lnTo>
                    <a:pt x="705" y="15064"/>
                  </a:lnTo>
                  <a:lnTo>
                    <a:pt x="5775" y="885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483">
            <a:extLst>
              <a:ext uri="{FF2B5EF4-FFF2-40B4-BE49-F238E27FC236}">
                <a16:creationId xmlns:a16="http://schemas.microsoft.com/office/drawing/2014/main" xmlns="" id="{9CCEFD8E-BC7E-49D7-8D67-B7AC2EBE681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49487" y="1254088"/>
            <a:ext cx="6470601" cy="1075395"/>
          </a:xfrm>
          <a:custGeom>
            <a:avLst/>
            <a:gdLst/>
            <a:ahLst/>
            <a:cxnLst/>
            <a:rect l="0" t="0" r="0" b="0"/>
            <a:pathLst>
              <a:path w="6470601" h="1075395">
                <a:moveTo>
                  <a:pt x="5851563" y="161962"/>
                </a:moveTo>
                <a:lnTo>
                  <a:pt x="5851563" y="161962"/>
                </a:lnTo>
                <a:lnTo>
                  <a:pt x="5845801" y="139608"/>
                </a:lnTo>
                <a:lnTo>
                  <a:pt x="5845475" y="134858"/>
                </a:lnTo>
                <a:lnTo>
                  <a:pt x="5843447" y="130396"/>
                </a:lnTo>
                <a:lnTo>
                  <a:pt x="5841919" y="128218"/>
                </a:lnTo>
                <a:lnTo>
                  <a:pt x="5833027" y="121782"/>
                </a:lnTo>
                <a:lnTo>
                  <a:pt x="5812310" y="113991"/>
                </a:lnTo>
                <a:lnTo>
                  <a:pt x="5768781" y="112116"/>
                </a:lnTo>
                <a:lnTo>
                  <a:pt x="5733901" y="115600"/>
                </a:lnTo>
                <a:lnTo>
                  <a:pt x="5688445" y="117651"/>
                </a:lnTo>
                <a:lnTo>
                  <a:pt x="5655828" y="120631"/>
                </a:lnTo>
                <a:lnTo>
                  <a:pt x="5618756" y="124308"/>
                </a:lnTo>
                <a:lnTo>
                  <a:pt x="5578053" y="127588"/>
                </a:lnTo>
                <a:lnTo>
                  <a:pt x="5534094" y="129046"/>
                </a:lnTo>
                <a:lnTo>
                  <a:pt x="5486804" y="131575"/>
                </a:lnTo>
                <a:lnTo>
                  <a:pt x="5462340" y="133237"/>
                </a:lnTo>
                <a:lnTo>
                  <a:pt x="5438270" y="134346"/>
                </a:lnTo>
                <a:lnTo>
                  <a:pt x="5390828" y="135577"/>
                </a:lnTo>
                <a:lnTo>
                  <a:pt x="5364490" y="136611"/>
                </a:lnTo>
                <a:lnTo>
                  <a:pt x="5336348" y="138006"/>
                </a:lnTo>
                <a:lnTo>
                  <a:pt x="5307003" y="139641"/>
                </a:lnTo>
                <a:lnTo>
                  <a:pt x="5278268" y="140732"/>
                </a:lnTo>
                <a:lnTo>
                  <a:pt x="5249938" y="141458"/>
                </a:lnTo>
                <a:lnTo>
                  <a:pt x="5221879" y="141943"/>
                </a:lnTo>
                <a:lnTo>
                  <a:pt x="5192590" y="142266"/>
                </a:lnTo>
                <a:lnTo>
                  <a:pt x="5162482" y="142481"/>
                </a:lnTo>
                <a:lnTo>
                  <a:pt x="5131826" y="142625"/>
                </a:lnTo>
                <a:lnTo>
                  <a:pt x="5099393" y="142721"/>
                </a:lnTo>
                <a:lnTo>
                  <a:pt x="5065777" y="142784"/>
                </a:lnTo>
                <a:lnTo>
                  <a:pt x="5031372" y="142827"/>
                </a:lnTo>
                <a:lnTo>
                  <a:pt x="4997147" y="142855"/>
                </a:lnTo>
                <a:lnTo>
                  <a:pt x="4963041" y="142874"/>
                </a:lnTo>
                <a:lnTo>
                  <a:pt x="4929015" y="142887"/>
                </a:lnTo>
                <a:lnTo>
                  <a:pt x="4894336" y="142190"/>
                </a:lnTo>
                <a:lnTo>
                  <a:pt x="4859224" y="141019"/>
                </a:lnTo>
                <a:lnTo>
                  <a:pt x="4823820" y="139534"/>
                </a:lnTo>
                <a:lnTo>
                  <a:pt x="4787517" y="138543"/>
                </a:lnTo>
                <a:lnTo>
                  <a:pt x="4750615" y="137883"/>
                </a:lnTo>
                <a:lnTo>
                  <a:pt x="4713314" y="137442"/>
                </a:lnTo>
                <a:lnTo>
                  <a:pt x="4674336" y="137149"/>
                </a:lnTo>
                <a:lnTo>
                  <a:pt x="4634240" y="136953"/>
                </a:lnTo>
                <a:lnTo>
                  <a:pt x="4593397" y="136823"/>
                </a:lnTo>
                <a:lnTo>
                  <a:pt x="4552763" y="136736"/>
                </a:lnTo>
                <a:lnTo>
                  <a:pt x="4512269" y="136678"/>
                </a:lnTo>
                <a:lnTo>
                  <a:pt x="4471867" y="136639"/>
                </a:lnTo>
                <a:lnTo>
                  <a:pt x="4430115" y="136613"/>
                </a:lnTo>
                <a:lnTo>
                  <a:pt x="4387464" y="136596"/>
                </a:lnTo>
                <a:lnTo>
                  <a:pt x="4344213" y="136585"/>
                </a:lnTo>
                <a:lnTo>
                  <a:pt x="4301974" y="136577"/>
                </a:lnTo>
                <a:lnTo>
                  <a:pt x="4260409" y="136572"/>
                </a:lnTo>
                <a:lnTo>
                  <a:pt x="4219294" y="136569"/>
                </a:lnTo>
                <a:lnTo>
                  <a:pt x="4177067" y="136566"/>
                </a:lnTo>
                <a:lnTo>
                  <a:pt x="4134098" y="136565"/>
                </a:lnTo>
                <a:lnTo>
                  <a:pt x="4090636" y="136564"/>
                </a:lnTo>
                <a:lnTo>
                  <a:pt x="4046845" y="135858"/>
                </a:lnTo>
                <a:lnTo>
                  <a:pt x="4002834" y="134681"/>
                </a:lnTo>
                <a:lnTo>
                  <a:pt x="3958677" y="133192"/>
                </a:lnTo>
                <a:lnTo>
                  <a:pt x="3914422" y="131493"/>
                </a:lnTo>
                <a:lnTo>
                  <a:pt x="3870103" y="129655"/>
                </a:lnTo>
                <a:lnTo>
                  <a:pt x="3825739" y="127724"/>
                </a:lnTo>
                <a:lnTo>
                  <a:pt x="3781347" y="125731"/>
                </a:lnTo>
                <a:lnTo>
                  <a:pt x="3736937" y="123697"/>
                </a:lnTo>
                <a:lnTo>
                  <a:pt x="3692512" y="121635"/>
                </a:lnTo>
                <a:lnTo>
                  <a:pt x="3647374" y="119555"/>
                </a:lnTo>
                <a:lnTo>
                  <a:pt x="3601758" y="117463"/>
                </a:lnTo>
                <a:lnTo>
                  <a:pt x="3555826" y="115363"/>
                </a:lnTo>
                <a:lnTo>
                  <a:pt x="3509683" y="113962"/>
                </a:lnTo>
                <a:lnTo>
                  <a:pt x="3463399" y="113029"/>
                </a:lnTo>
                <a:lnTo>
                  <a:pt x="3417020" y="112407"/>
                </a:lnTo>
                <a:lnTo>
                  <a:pt x="3371285" y="111286"/>
                </a:lnTo>
                <a:lnTo>
                  <a:pt x="3325976" y="109834"/>
                </a:lnTo>
                <a:lnTo>
                  <a:pt x="3280956" y="108160"/>
                </a:lnTo>
                <a:lnTo>
                  <a:pt x="3234713" y="106338"/>
                </a:lnTo>
                <a:lnTo>
                  <a:pt x="3187658" y="104418"/>
                </a:lnTo>
                <a:lnTo>
                  <a:pt x="3140059" y="102433"/>
                </a:lnTo>
                <a:lnTo>
                  <a:pt x="3093510" y="100404"/>
                </a:lnTo>
                <a:lnTo>
                  <a:pt x="3047661" y="98345"/>
                </a:lnTo>
                <a:lnTo>
                  <a:pt x="3002279" y="96267"/>
                </a:lnTo>
                <a:lnTo>
                  <a:pt x="2957912" y="94177"/>
                </a:lnTo>
                <a:lnTo>
                  <a:pt x="2914224" y="92077"/>
                </a:lnTo>
                <a:lnTo>
                  <a:pt x="2870987" y="89972"/>
                </a:lnTo>
                <a:lnTo>
                  <a:pt x="2826640" y="87863"/>
                </a:lnTo>
                <a:lnTo>
                  <a:pt x="2781553" y="85752"/>
                </a:lnTo>
                <a:lnTo>
                  <a:pt x="2735973" y="83638"/>
                </a:lnTo>
                <a:lnTo>
                  <a:pt x="2690770" y="82230"/>
                </a:lnTo>
                <a:lnTo>
                  <a:pt x="2645817" y="81290"/>
                </a:lnTo>
                <a:lnTo>
                  <a:pt x="2601033" y="80664"/>
                </a:lnTo>
                <a:lnTo>
                  <a:pt x="2557065" y="79541"/>
                </a:lnTo>
                <a:lnTo>
                  <a:pt x="2513642" y="78087"/>
                </a:lnTo>
                <a:lnTo>
                  <a:pt x="2470583" y="76412"/>
                </a:lnTo>
                <a:lnTo>
                  <a:pt x="2426353" y="75295"/>
                </a:lnTo>
                <a:lnTo>
                  <a:pt x="2381345" y="74551"/>
                </a:lnTo>
                <a:lnTo>
                  <a:pt x="2335818" y="74055"/>
                </a:lnTo>
                <a:lnTo>
                  <a:pt x="2290650" y="73724"/>
                </a:lnTo>
                <a:lnTo>
                  <a:pt x="2245721" y="73503"/>
                </a:lnTo>
                <a:lnTo>
                  <a:pt x="2200952" y="73356"/>
                </a:lnTo>
                <a:lnTo>
                  <a:pt x="2157700" y="73258"/>
                </a:lnTo>
                <a:lnTo>
                  <a:pt x="2115460" y="73193"/>
                </a:lnTo>
                <a:lnTo>
                  <a:pt x="2073894" y="73149"/>
                </a:lnTo>
                <a:lnTo>
                  <a:pt x="2032073" y="73120"/>
                </a:lnTo>
                <a:lnTo>
                  <a:pt x="1990081" y="73101"/>
                </a:lnTo>
                <a:lnTo>
                  <a:pt x="1947975" y="73088"/>
                </a:lnTo>
                <a:lnTo>
                  <a:pt x="1905793" y="73079"/>
                </a:lnTo>
                <a:lnTo>
                  <a:pt x="1863561" y="73073"/>
                </a:lnTo>
                <a:lnTo>
                  <a:pt x="1821295" y="73070"/>
                </a:lnTo>
                <a:lnTo>
                  <a:pt x="1780417" y="73067"/>
                </a:lnTo>
                <a:lnTo>
                  <a:pt x="1740466" y="73065"/>
                </a:lnTo>
                <a:lnTo>
                  <a:pt x="1701131" y="73064"/>
                </a:lnTo>
                <a:lnTo>
                  <a:pt x="1660798" y="73769"/>
                </a:lnTo>
                <a:lnTo>
                  <a:pt x="1619797" y="74944"/>
                </a:lnTo>
                <a:lnTo>
                  <a:pt x="1578353" y="76434"/>
                </a:lnTo>
                <a:lnTo>
                  <a:pt x="1537317" y="78132"/>
                </a:lnTo>
                <a:lnTo>
                  <a:pt x="1496554" y="79970"/>
                </a:lnTo>
                <a:lnTo>
                  <a:pt x="1455974" y="81901"/>
                </a:lnTo>
                <a:lnTo>
                  <a:pt x="1415515" y="84599"/>
                </a:lnTo>
                <a:lnTo>
                  <a:pt x="1375136" y="87809"/>
                </a:lnTo>
                <a:lnTo>
                  <a:pt x="1334812" y="91360"/>
                </a:lnTo>
                <a:lnTo>
                  <a:pt x="1293112" y="95138"/>
                </a:lnTo>
                <a:lnTo>
                  <a:pt x="1250496" y="99068"/>
                </a:lnTo>
                <a:lnTo>
                  <a:pt x="1207268" y="103100"/>
                </a:lnTo>
                <a:lnTo>
                  <a:pt x="1165750" y="107904"/>
                </a:lnTo>
                <a:lnTo>
                  <a:pt x="1125371" y="113223"/>
                </a:lnTo>
                <a:lnTo>
                  <a:pt x="1085752" y="118886"/>
                </a:lnTo>
                <a:lnTo>
                  <a:pt x="1046639" y="124778"/>
                </a:lnTo>
                <a:lnTo>
                  <a:pt x="1007863" y="130823"/>
                </a:lnTo>
                <a:lnTo>
                  <a:pt x="969313" y="136969"/>
                </a:lnTo>
                <a:lnTo>
                  <a:pt x="930208" y="143889"/>
                </a:lnTo>
                <a:lnTo>
                  <a:pt x="890732" y="151324"/>
                </a:lnTo>
                <a:lnTo>
                  <a:pt x="851009" y="159104"/>
                </a:lnTo>
                <a:lnTo>
                  <a:pt x="811827" y="167817"/>
                </a:lnTo>
                <a:lnTo>
                  <a:pt x="773006" y="177155"/>
                </a:lnTo>
                <a:lnTo>
                  <a:pt x="734425" y="186907"/>
                </a:lnTo>
                <a:lnTo>
                  <a:pt x="696004" y="196936"/>
                </a:lnTo>
                <a:lnTo>
                  <a:pt x="657690" y="207150"/>
                </a:lnTo>
                <a:lnTo>
                  <a:pt x="619448" y="217488"/>
                </a:lnTo>
                <a:lnTo>
                  <a:pt x="582664" y="228613"/>
                </a:lnTo>
                <a:lnTo>
                  <a:pt x="546852" y="240262"/>
                </a:lnTo>
                <a:lnTo>
                  <a:pt x="511690" y="252262"/>
                </a:lnTo>
                <a:lnTo>
                  <a:pt x="478369" y="264495"/>
                </a:lnTo>
                <a:lnTo>
                  <a:pt x="446278" y="276884"/>
                </a:lnTo>
                <a:lnTo>
                  <a:pt x="415007" y="289377"/>
                </a:lnTo>
                <a:lnTo>
                  <a:pt x="385692" y="302644"/>
                </a:lnTo>
                <a:lnTo>
                  <a:pt x="357682" y="316428"/>
                </a:lnTo>
                <a:lnTo>
                  <a:pt x="330542" y="330556"/>
                </a:lnTo>
                <a:lnTo>
                  <a:pt x="303983" y="344913"/>
                </a:lnTo>
                <a:lnTo>
                  <a:pt x="277809" y="359424"/>
                </a:lnTo>
                <a:lnTo>
                  <a:pt x="251894" y="374037"/>
                </a:lnTo>
                <a:lnTo>
                  <a:pt x="226856" y="388717"/>
                </a:lnTo>
                <a:lnTo>
                  <a:pt x="202403" y="403443"/>
                </a:lnTo>
                <a:lnTo>
                  <a:pt x="156653" y="433681"/>
                </a:lnTo>
                <a:lnTo>
                  <a:pt x="117505" y="465936"/>
                </a:lnTo>
                <a:lnTo>
                  <a:pt x="83172" y="499085"/>
                </a:lnTo>
                <a:lnTo>
                  <a:pt x="41721" y="545719"/>
                </a:lnTo>
                <a:lnTo>
                  <a:pt x="15328" y="584466"/>
                </a:lnTo>
                <a:lnTo>
                  <a:pt x="5069" y="607269"/>
                </a:lnTo>
                <a:lnTo>
                  <a:pt x="0" y="640646"/>
                </a:lnTo>
                <a:lnTo>
                  <a:pt x="3359" y="675622"/>
                </a:lnTo>
                <a:lnTo>
                  <a:pt x="14388" y="705192"/>
                </a:lnTo>
                <a:lnTo>
                  <a:pt x="36314" y="735983"/>
                </a:lnTo>
                <a:lnTo>
                  <a:pt x="69700" y="766037"/>
                </a:lnTo>
                <a:lnTo>
                  <a:pt x="111970" y="789680"/>
                </a:lnTo>
                <a:lnTo>
                  <a:pt x="146094" y="805955"/>
                </a:lnTo>
                <a:lnTo>
                  <a:pt x="186189" y="818833"/>
                </a:lnTo>
                <a:lnTo>
                  <a:pt x="229880" y="829260"/>
                </a:lnTo>
                <a:lnTo>
                  <a:pt x="275169" y="838598"/>
                </a:lnTo>
                <a:lnTo>
                  <a:pt x="300228" y="843064"/>
                </a:lnTo>
                <a:lnTo>
                  <a:pt x="326812" y="847452"/>
                </a:lnTo>
                <a:lnTo>
                  <a:pt x="354412" y="851789"/>
                </a:lnTo>
                <a:lnTo>
                  <a:pt x="382690" y="856091"/>
                </a:lnTo>
                <a:lnTo>
                  <a:pt x="411420" y="860370"/>
                </a:lnTo>
                <a:lnTo>
                  <a:pt x="440451" y="864634"/>
                </a:lnTo>
                <a:lnTo>
                  <a:pt x="468977" y="869593"/>
                </a:lnTo>
                <a:lnTo>
                  <a:pt x="497167" y="875016"/>
                </a:lnTo>
                <a:lnTo>
                  <a:pt x="525132" y="880748"/>
                </a:lnTo>
                <a:lnTo>
                  <a:pt x="555065" y="885980"/>
                </a:lnTo>
                <a:lnTo>
                  <a:pt x="586309" y="890880"/>
                </a:lnTo>
                <a:lnTo>
                  <a:pt x="618427" y="895557"/>
                </a:lnTo>
                <a:lnTo>
                  <a:pt x="650422" y="900087"/>
                </a:lnTo>
                <a:lnTo>
                  <a:pt x="682336" y="904517"/>
                </a:lnTo>
                <a:lnTo>
                  <a:pt x="714195" y="908882"/>
                </a:lnTo>
                <a:lnTo>
                  <a:pt x="747428" y="913203"/>
                </a:lnTo>
                <a:lnTo>
                  <a:pt x="781579" y="917495"/>
                </a:lnTo>
                <a:lnTo>
                  <a:pt x="816340" y="921767"/>
                </a:lnTo>
                <a:lnTo>
                  <a:pt x="852215" y="926027"/>
                </a:lnTo>
                <a:lnTo>
                  <a:pt x="888831" y="930277"/>
                </a:lnTo>
                <a:lnTo>
                  <a:pt x="925942" y="934522"/>
                </a:lnTo>
                <a:lnTo>
                  <a:pt x="963382" y="938763"/>
                </a:lnTo>
                <a:lnTo>
                  <a:pt x="1001042" y="943002"/>
                </a:lnTo>
                <a:lnTo>
                  <a:pt x="1038849" y="947238"/>
                </a:lnTo>
                <a:lnTo>
                  <a:pt x="1077459" y="951474"/>
                </a:lnTo>
                <a:lnTo>
                  <a:pt x="1116605" y="955709"/>
                </a:lnTo>
                <a:lnTo>
                  <a:pt x="1156108" y="959943"/>
                </a:lnTo>
                <a:lnTo>
                  <a:pt x="1196554" y="964177"/>
                </a:lnTo>
                <a:lnTo>
                  <a:pt x="1237629" y="968411"/>
                </a:lnTo>
                <a:lnTo>
                  <a:pt x="1279123" y="972645"/>
                </a:lnTo>
                <a:lnTo>
                  <a:pt x="1321603" y="976878"/>
                </a:lnTo>
                <a:lnTo>
                  <a:pt x="1364740" y="981112"/>
                </a:lnTo>
                <a:lnTo>
                  <a:pt x="1408314" y="985345"/>
                </a:lnTo>
                <a:lnTo>
                  <a:pt x="1452180" y="989579"/>
                </a:lnTo>
                <a:lnTo>
                  <a:pt x="1496242" y="993812"/>
                </a:lnTo>
                <a:lnTo>
                  <a:pt x="1540432" y="998045"/>
                </a:lnTo>
                <a:lnTo>
                  <a:pt x="1585414" y="1001573"/>
                </a:lnTo>
                <a:lnTo>
                  <a:pt x="1630925" y="1004631"/>
                </a:lnTo>
                <a:lnTo>
                  <a:pt x="1676788" y="1007374"/>
                </a:lnTo>
                <a:lnTo>
                  <a:pt x="1722885" y="1009909"/>
                </a:lnTo>
                <a:lnTo>
                  <a:pt x="1769139" y="1012304"/>
                </a:lnTo>
                <a:lnTo>
                  <a:pt x="1815497" y="1014607"/>
                </a:lnTo>
                <a:lnTo>
                  <a:pt x="1863336" y="1017553"/>
                </a:lnTo>
                <a:lnTo>
                  <a:pt x="1912162" y="1020928"/>
                </a:lnTo>
                <a:lnTo>
                  <a:pt x="1961645" y="1024589"/>
                </a:lnTo>
                <a:lnTo>
                  <a:pt x="2010862" y="1027030"/>
                </a:lnTo>
                <a:lnTo>
                  <a:pt x="2059901" y="1028657"/>
                </a:lnTo>
                <a:lnTo>
                  <a:pt x="2108822" y="1029742"/>
                </a:lnTo>
                <a:lnTo>
                  <a:pt x="2158369" y="1031171"/>
                </a:lnTo>
                <a:lnTo>
                  <a:pt x="2208333" y="1032829"/>
                </a:lnTo>
                <a:lnTo>
                  <a:pt x="2258576" y="1034640"/>
                </a:lnTo>
                <a:lnTo>
                  <a:pt x="2308299" y="1036553"/>
                </a:lnTo>
                <a:lnTo>
                  <a:pt x="2357676" y="1038534"/>
                </a:lnTo>
                <a:lnTo>
                  <a:pt x="2406822" y="1040560"/>
                </a:lnTo>
                <a:lnTo>
                  <a:pt x="2456519" y="1042616"/>
                </a:lnTo>
                <a:lnTo>
                  <a:pt x="2506583" y="1044693"/>
                </a:lnTo>
                <a:lnTo>
                  <a:pt x="2556894" y="1046782"/>
                </a:lnTo>
                <a:lnTo>
                  <a:pt x="2608072" y="1048176"/>
                </a:lnTo>
                <a:lnTo>
                  <a:pt x="2659830" y="1049105"/>
                </a:lnTo>
                <a:lnTo>
                  <a:pt x="2711975" y="1049724"/>
                </a:lnTo>
                <a:lnTo>
                  <a:pt x="2763670" y="1050842"/>
                </a:lnTo>
                <a:lnTo>
                  <a:pt x="2815068" y="1052293"/>
                </a:lnTo>
                <a:lnTo>
                  <a:pt x="2866267" y="1053966"/>
                </a:lnTo>
                <a:lnTo>
                  <a:pt x="2918037" y="1055081"/>
                </a:lnTo>
                <a:lnTo>
                  <a:pt x="2970190" y="1055825"/>
                </a:lnTo>
                <a:lnTo>
                  <a:pt x="3022598" y="1056321"/>
                </a:lnTo>
                <a:lnTo>
                  <a:pt x="3075175" y="1057356"/>
                </a:lnTo>
                <a:lnTo>
                  <a:pt x="3127866" y="1058753"/>
                </a:lnTo>
                <a:lnTo>
                  <a:pt x="3180631" y="1060389"/>
                </a:lnTo>
                <a:lnTo>
                  <a:pt x="3232742" y="1061480"/>
                </a:lnTo>
                <a:lnTo>
                  <a:pt x="3284416" y="1062207"/>
                </a:lnTo>
                <a:lnTo>
                  <a:pt x="3335799" y="1062692"/>
                </a:lnTo>
                <a:lnTo>
                  <a:pt x="3387693" y="1063721"/>
                </a:lnTo>
                <a:lnTo>
                  <a:pt x="3439926" y="1065112"/>
                </a:lnTo>
                <a:lnTo>
                  <a:pt x="3492388" y="1066746"/>
                </a:lnTo>
                <a:lnTo>
                  <a:pt x="3545003" y="1067834"/>
                </a:lnTo>
                <a:lnTo>
                  <a:pt x="3597717" y="1068560"/>
                </a:lnTo>
                <a:lnTo>
                  <a:pt x="3650499" y="1069044"/>
                </a:lnTo>
                <a:lnTo>
                  <a:pt x="3704031" y="1070072"/>
                </a:lnTo>
                <a:lnTo>
                  <a:pt x="3758064" y="1071463"/>
                </a:lnTo>
                <a:lnTo>
                  <a:pt x="3812430" y="1073096"/>
                </a:lnTo>
                <a:lnTo>
                  <a:pt x="3867725" y="1074185"/>
                </a:lnTo>
                <a:lnTo>
                  <a:pt x="3923636" y="1074910"/>
                </a:lnTo>
                <a:lnTo>
                  <a:pt x="3979963" y="1075394"/>
                </a:lnTo>
                <a:lnTo>
                  <a:pt x="4035151" y="1075011"/>
                </a:lnTo>
                <a:lnTo>
                  <a:pt x="4089583" y="1074051"/>
                </a:lnTo>
                <a:lnTo>
                  <a:pt x="4143509" y="1072704"/>
                </a:lnTo>
                <a:lnTo>
                  <a:pt x="4197099" y="1071807"/>
                </a:lnTo>
                <a:lnTo>
                  <a:pt x="4250465" y="1071208"/>
                </a:lnTo>
                <a:lnTo>
                  <a:pt x="4303681" y="1070810"/>
                </a:lnTo>
                <a:lnTo>
                  <a:pt x="4358208" y="1070544"/>
                </a:lnTo>
                <a:lnTo>
                  <a:pt x="4413610" y="1070366"/>
                </a:lnTo>
                <a:lnTo>
                  <a:pt x="4469594" y="1070248"/>
                </a:lnTo>
                <a:lnTo>
                  <a:pt x="4523851" y="1070170"/>
                </a:lnTo>
                <a:lnTo>
                  <a:pt x="4576955" y="1070117"/>
                </a:lnTo>
                <a:lnTo>
                  <a:pt x="4629291" y="1070082"/>
                </a:lnTo>
                <a:lnTo>
                  <a:pt x="4681820" y="1070059"/>
                </a:lnTo>
                <a:lnTo>
                  <a:pt x="4734479" y="1070043"/>
                </a:lnTo>
                <a:lnTo>
                  <a:pt x="4787223" y="1070033"/>
                </a:lnTo>
                <a:lnTo>
                  <a:pt x="4840026" y="1070026"/>
                </a:lnTo>
                <a:lnTo>
                  <a:pt x="4892866" y="1070021"/>
                </a:lnTo>
                <a:lnTo>
                  <a:pt x="4945731" y="1070018"/>
                </a:lnTo>
                <a:lnTo>
                  <a:pt x="4997908" y="1069310"/>
                </a:lnTo>
                <a:lnTo>
                  <a:pt x="5049627" y="1068133"/>
                </a:lnTo>
                <a:lnTo>
                  <a:pt x="5101039" y="1066643"/>
                </a:lnTo>
                <a:lnTo>
                  <a:pt x="5151541" y="1065649"/>
                </a:lnTo>
                <a:lnTo>
                  <a:pt x="5201438" y="1064987"/>
                </a:lnTo>
                <a:lnTo>
                  <a:pt x="5250930" y="1064545"/>
                </a:lnTo>
                <a:lnTo>
                  <a:pt x="5300152" y="1064251"/>
                </a:lnTo>
                <a:lnTo>
                  <a:pt x="5349194" y="1064054"/>
                </a:lnTo>
                <a:lnTo>
                  <a:pt x="5398117" y="1063924"/>
                </a:lnTo>
                <a:lnTo>
                  <a:pt x="5445548" y="1063131"/>
                </a:lnTo>
                <a:lnTo>
                  <a:pt x="5491987" y="1061897"/>
                </a:lnTo>
                <a:lnTo>
                  <a:pt x="5537762" y="1060369"/>
                </a:lnTo>
                <a:lnTo>
                  <a:pt x="5581684" y="1058644"/>
                </a:lnTo>
                <a:lnTo>
                  <a:pt x="5624371" y="1056789"/>
                </a:lnTo>
                <a:lnTo>
                  <a:pt x="5666235" y="1054847"/>
                </a:lnTo>
                <a:lnTo>
                  <a:pt x="5708255" y="1052846"/>
                </a:lnTo>
                <a:lnTo>
                  <a:pt x="5750381" y="1050807"/>
                </a:lnTo>
                <a:lnTo>
                  <a:pt x="5792574" y="1048742"/>
                </a:lnTo>
                <a:lnTo>
                  <a:pt x="5832698" y="1045249"/>
                </a:lnTo>
                <a:lnTo>
                  <a:pt x="5871442" y="1040803"/>
                </a:lnTo>
                <a:lnTo>
                  <a:pt x="5909266" y="1035723"/>
                </a:lnTo>
                <a:lnTo>
                  <a:pt x="5947181" y="1030219"/>
                </a:lnTo>
                <a:lnTo>
                  <a:pt x="5985158" y="1024434"/>
                </a:lnTo>
                <a:lnTo>
                  <a:pt x="6023177" y="1018460"/>
                </a:lnTo>
                <a:lnTo>
                  <a:pt x="6058400" y="1011655"/>
                </a:lnTo>
                <a:lnTo>
                  <a:pt x="6091760" y="1004296"/>
                </a:lnTo>
                <a:lnTo>
                  <a:pt x="6123877" y="996568"/>
                </a:lnTo>
                <a:lnTo>
                  <a:pt x="6153050" y="987888"/>
                </a:lnTo>
                <a:lnTo>
                  <a:pt x="6180260" y="978574"/>
                </a:lnTo>
                <a:lnTo>
                  <a:pt x="6206161" y="968837"/>
                </a:lnTo>
                <a:lnTo>
                  <a:pt x="6231189" y="958111"/>
                </a:lnTo>
                <a:lnTo>
                  <a:pt x="6255636" y="946728"/>
                </a:lnTo>
                <a:lnTo>
                  <a:pt x="6300673" y="922086"/>
                </a:lnTo>
                <a:lnTo>
                  <a:pt x="6337152" y="894671"/>
                </a:lnTo>
                <a:lnTo>
                  <a:pt x="6382086" y="848099"/>
                </a:lnTo>
                <a:lnTo>
                  <a:pt x="6407202" y="813339"/>
                </a:lnTo>
                <a:lnTo>
                  <a:pt x="6428008" y="776724"/>
                </a:lnTo>
                <a:lnTo>
                  <a:pt x="6441960" y="739284"/>
                </a:lnTo>
                <a:lnTo>
                  <a:pt x="6452863" y="699596"/>
                </a:lnTo>
                <a:lnTo>
                  <a:pt x="6461001" y="659144"/>
                </a:lnTo>
                <a:lnTo>
                  <a:pt x="6464619" y="619998"/>
                </a:lnTo>
                <a:lnTo>
                  <a:pt x="6468108" y="579552"/>
                </a:lnTo>
                <a:lnTo>
                  <a:pt x="6470600" y="538763"/>
                </a:lnTo>
                <a:lnTo>
                  <a:pt x="6469356" y="499468"/>
                </a:lnTo>
                <a:lnTo>
                  <a:pt x="6464568" y="460837"/>
                </a:lnTo>
                <a:lnTo>
                  <a:pt x="6456327" y="422501"/>
                </a:lnTo>
                <a:lnTo>
                  <a:pt x="6443256" y="384296"/>
                </a:lnTo>
                <a:lnTo>
                  <a:pt x="6428039" y="346149"/>
                </a:lnTo>
                <a:lnTo>
                  <a:pt x="6411164" y="308734"/>
                </a:lnTo>
                <a:lnTo>
                  <a:pt x="6391904" y="273290"/>
                </a:lnTo>
                <a:lnTo>
                  <a:pt x="6367822" y="236841"/>
                </a:lnTo>
                <a:lnTo>
                  <a:pt x="6340656" y="200886"/>
                </a:lnTo>
                <a:lnTo>
                  <a:pt x="6297595" y="153583"/>
                </a:lnTo>
                <a:lnTo>
                  <a:pt x="6252146" y="112442"/>
                </a:lnTo>
                <a:lnTo>
                  <a:pt x="6217278" y="86331"/>
                </a:lnTo>
                <a:lnTo>
                  <a:pt x="6180613" y="62496"/>
                </a:lnTo>
                <a:lnTo>
                  <a:pt x="6143152" y="41555"/>
                </a:lnTo>
                <a:lnTo>
                  <a:pt x="6105336" y="25192"/>
                </a:lnTo>
                <a:lnTo>
                  <a:pt x="6063599" y="12746"/>
                </a:lnTo>
                <a:lnTo>
                  <a:pt x="6019179" y="3921"/>
                </a:lnTo>
                <a:lnTo>
                  <a:pt x="5973566" y="0"/>
                </a:lnTo>
                <a:lnTo>
                  <a:pt x="5931186" y="138"/>
                </a:lnTo>
                <a:lnTo>
                  <a:pt x="5891184" y="3962"/>
                </a:lnTo>
                <a:lnTo>
                  <a:pt x="5852240" y="12718"/>
                </a:lnTo>
                <a:lnTo>
                  <a:pt x="5804726" y="29547"/>
                </a:lnTo>
                <a:lnTo>
                  <a:pt x="5763837" y="44568"/>
                </a:lnTo>
                <a:lnTo>
                  <a:pt x="5721539" y="57956"/>
                </a:lnTo>
                <a:lnTo>
                  <a:pt x="5678915" y="75121"/>
                </a:lnTo>
                <a:lnTo>
                  <a:pt x="5663354" y="83620"/>
                </a:lnTo>
                <a:lnTo>
                  <a:pt x="5653144" y="93982"/>
                </a:lnTo>
                <a:lnTo>
                  <a:pt x="5646960" y="106349"/>
                </a:lnTo>
                <a:lnTo>
                  <a:pt x="5644185" y="130589"/>
                </a:lnTo>
                <a:lnTo>
                  <a:pt x="5648363" y="1746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88">
            <a:extLst>
              <a:ext uri="{FF2B5EF4-FFF2-40B4-BE49-F238E27FC236}">
                <a16:creationId xmlns:a16="http://schemas.microsoft.com/office/drawing/2014/main" xmlns="" id="{574C24A6-31A4-46E6-A724-F3433203E4B5}"/>
              </a:ext>
            </a:extLst>
          </p:cNvPr>
          <p:cNvGrpSpPr/>
          <p:nvPr/>
        </p:nvGrpSpPr>
        <p:grpSpPr>
          <a:xfrm>
            <a:off x="9285465" y="1384300"/>
            <a:ext cx="1055994" cy="475815"/>
            <a:chOff x="9285465" y="1384300"/>
            <a:chExt cx="1055994" cy="475815"/>
          </a:xfrm>
        </p:grpSpPr>
        <p:sp>
          <p:nvSpPr>
            <p:cNvPr id="98" name="SMARTInkShape-484">
              <a:extLst>
                <a:ext uri="{FF2B5EF4-FFF2-40B4-BE49-F238E27FC236}">
                  <a16:creationId xmlns:a16="http://schemas.microsoft.com/office/drawing/2014/main" xmlns="" id="{D347F23B-F5AF-4CD5-87E2-019811B7C14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423400" y="1444730"/>
              <a:ext cx="15888" cy="250721"/>
            </a:xfrm>
            <a:custGeom>
              <a:avLst/>
              <a:gdLst/>
              <a:ahLst/>
              <a:cxnLst/>
              <a:rect l="0" t="0" r="0" b="0"/>
              <a:pathLst>
                <a:path w="15888" h="250721">
                  <a:moveTo>
                    <a:pt x="12700" y="9420"/>
                  </a:moveTo>
                  <a:lnTo>
                    <a:pt x="12700" y="9420"/>
                  </a:lnTo>
                  <a:lnTo>
                    <a:pt x="9329" y="6049"/>
                  </a:lnTo>
                  <a:lnTo>
                    <a:pt x="9041" y="4350"/>
                  </a:lnTo>
                  <a:lnTo>
                    <a:pt x="9556" y="2512"/>
                  </a:lnTo>
                  <a:lnTo>
                    <a:pt x="10603" y="582"/>
                  </a:lnTo>
                  <a:lnTo>
                    <a:pt x="11302" y="0"/>
                  </a:lnTo>
                  <a:lnTo>
                    <a:pt x="11768" y="318"/>
                  </a:lnTo>
                  <a:lnTo>
                    <a:pt x="15887" y="22752"/>
                  </a:lnTo>
                  <a:lnTo>
                    <a:pt x="14743" y="69423"/>
                  </a:lnTo>
                  <a:lnTo>
                    <a:pt x="9844" y="107819"/>
                  </a:lnTo>
                  <a:lnTo>
                    <a:pt x="5080" y="146286"/>
                  </a:lnTo>
                  <a:lnTo>
                    <a:pt x="5659" y="193593"/>
                  </a:lnTo>
                  <a:lnTo>
                    <a:pt x="4332" y="232171"/>
                  </a:lnTo>
                  <a:lnTo>
                    <a:pt x="0" y="250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5">
              <a:extLst>
                <a:ext uri="{FF2B5EF4-FFF2-40B4-BE49-F238E27FC236}">
                  <a16:creationId xmlns:a16="http://schemas.microsoft.com/office/drawing/2014/main" xmlns="" id="{C6B664EC-DFC2-42EF-911D-BE00D146333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285465" y="1384300"/>
              <a:ext cx="328436" cy="139701"/>
            </a:xfrm>
            <a:custGeom>
              <a:avLst/>
              <a:gdLst/>
              <a:ahLst/>
              <a:cxnLst/>
              <a:rect l="0" t="0" r="0" b="0"/>
              <a:pathLst>
                <a:path w="328436" h="139701">
                  <a:moveTo>
                    <a:pt x="10935" y="139700"/>
                  </a:moveTo>
                  <a:lnTo>
                    <a:pt x="10935" y="139700"/>
                  </a:lnTo>
                  <a:lnTo>
                    <a:pt x="4193" y="136329"/>
                  </a:lnTo>
                  <a:lnTo>
                    <a:pt x="2208" y="134630"/>
                  </a:lnTo>
                  <a:lnTo>
                    <a:pt x="0" y="130862"/>
                  </a:lnTo>
                  <a:lnTo>
                    <a:pt x="8426" y="123072"/>
                  </a:lnTo>
                  <a:lnTo>
                    <a:pt x="44293" y="99260"/>
                  </a:lnTo>
                  <a:lnTo>
                    <a:pt x="83617" y="75866"/>
                  </a:lnTo>
                  <a:lnTo>
                    <a:pt x="129315" y="53709"/>
                  </a:lnTo>
                  <a:lnTo>
                    <a:pt x="175967" y="35865"/>
                  </a:lnTo>
                  <a:lnTo>
                    <a:pt x="221159" y="21584"/>
                  </a:lnTo>
                  <a:lnTo>
                    <a:pt x="262413" y="10534"/>
                  </a:lnTo>
                  <a:lnTo>
                    <a:pt x="304482" y="3121"/>
                  </a:lnTo>
                  <a:lnTo>
                    <a:pt x="3284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86">
              <a:extLst>
                <a:ext uri="{FF2B5EF4-FFF2-40B4-BE49-F238E27FC236}">
                  <a16:creationId xmlns:a16="http://schemas.microsoft.com/office/drawing/2014/main" xmlns="" id="{6EB0AF63-A212-4464-BAB9-0707E72C27D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514991" y="1549400"/>
              <a:ext cx="162410" cy="150100"/>
            </a:xfrm>
            <a:custGeom>
              <a:avLst/>
              <a:gdLst/>
              <a:ahLst/>
              <a:cxnLst/>
              <a:rect l="0" t="0" r="0" b="0"/>
              <a:pathLst>
                <a:path w="162410" h="150100">
                  <a:moveTo>
                    <a:pt x="3659" y="31750"/>
                  </a:moveTo>
                  <a:lnTo>
                    <a:pt x="3659" y="31750"/>
                  </a:lnTo>
                  <a:lnTo>
                    <a:pt x="288" y="25008"/>
                  </a:lnTo>
                  <a:lnTo>
                    <a:pt x="0" y="23022"/>
                  </a:lnTo>
                  <a:lnTo>
                    <a:pt x="514" y="21698"/>
                  </a:lnTo>
                  <a:lnTo>
                    <a:pt x="9780" y="16202"/>
                  </a:lnTo>
                  <a:lnTo>
                    <a:pt x="31264" y="17109"/>
                  </a:lnTo>
                  <a:lnTo>
                    <a:pt x="59973" y="31959"/>
                  </a:lnTo>
                  <a:lnTo>
                    <a:pt x="74783" y="50187"/>
                  </a:lnTo>
                  <a:lnTo>
                    <a:pt x="84658" y="73105"/>
                  </a:lnTo>
                  <a:lnTo>
                    <a:pt x="88807" y="110953"/>
                  </a:lnTo>
                  <a:lnTo>
                    <a:pt x="84777" y="129040"/>
                  </a:lnTo>
                  <a:lnTo>
                    <a:pt x="74573" y="147752"/>
                  </a:lnTo>
                  <a:lnTo>
                    <a:pt x="71396" y="150007"/>
                  </a:lnTo>
                  <a:lnTo>
                    <a:pt x="68573" y="150099"/>
                  </a:lnTo>
                  <a:lnTo>
                    <a:pt x="65985" y="148749"/>
                  </a:lnTo>
                  <a:lnTo>
                    <a:pt x="64965" y="145027"/>
                  </a:lnTo>
                  <a:lnTo>
                    <a:pt x="65713" y="133366"/>
                  </a:lnTo>
                  <a:lnTo>
                    <a:pt x="82788" y="87675"/>
                  </a:lnTo>
                  <a:lnTo>
                    <a:pt x="105343" y="47693"/>
                  </a:lnTo>
                  <a:lnTo>
                    <a:pt x="132643" y="19149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87">
              <a:extLst>
                <a:ext uri="{FF2B5EF4-FFF2-40B4-BE49-F238E27FC236}">
                  <a16:creationId xmlns:a16="http://schemas.microsoft.com/office/drawing/2014/main" xmlns="" id="{8994F95E-5D89-46AB-8DA2-EAB053E6371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694314" y="1538545"/>
              <a:ext cx="110087" cy="137856"/>
            </a:xfrm>
            <a:custGeom>
              <a:avLst/>
              <a:gdLst/>
              <a:ahLst/>
              <a:cxnLst/>
              <a:rect l="0" t="0" r="0" b="0"/>
              <a:pathLst>
                <a:path w="110087" h="137856">
                  <a:moveTo>
                    <a:pt x="97386" y="42605"/>
                  </a:moveTo>
                  <a:lnTo>
                    <a:pt x="97386" y="42605"/>
                  </a:lnTo>
                  <a:lnTo>
                    <a:pt x="90643" y="39234"/>
                  </a:lnTo>
                  <a:lnTo>
                    <a:pt x="85453" y="33816"/>
                  </a:lnTo>
                  <a:lnTo>
                    <a:pt x="78564" y="20951"/>
                  </a:lnTo>
                  <a:lnTo>
                    <a:pt x="72146" y="2307"/>
                  </a:lnTo>
                  <a:lnTo>
                    <a:pt x="70681" y="923"/>
                  </a:lnTo>
                  <a:lnTo>
                    <a:pt x="68999" y="0"/>
                  </a:lnTo>
                  <a:lnTo>
                    <a:pt x="56519" y="2073"/>
                  </a:lnTo>
                  <a:lnTo>
                    <a:pt x="32674" y="24010"/>
                  </a:lnTo>
                  <a:lnTo>
                    <a:pt x="10008" y="57321"/>
                  </a:lnTo>
                  <a:lnTo>
                    <a:pt x="0" y="94002"/>
                  </a:lnTo>
                  <a:lnTo>
                    <a:pt x="1422" y="113426"/>
                  </a:lnTo>
                  <a:lnTo>
                    <a:pt x="6757" y="127703"/>
                  </a:lnTo>
                  <a:lnTo>
                    <a:pt x="13832" y="136400"/>
                  </a:lnTo>
                  <a:lnTo>
                    <a:pt x="18400" y="136885"/>
                  </a:lnTo>
                  <a:lnTo>
                    <a:pt x="29120" y="131780"/>
                  </a:lnTo>
                  <a:lnTo>
                    <a:pt x="47055" y="113634"/>
                  </a:lnTo>
                  <a:lnTo>
                    <a:pt x="61939" y="77854"/>
                  </a:lnTo>
                  <a:lnTo>
                    <a:pt x="69400" y="54304"/>
                  </a:lnTo>
                  <a:lnTo>
                    <a:pt x="73894" y="47804"/>
                  </a:lnTo>
                  <a:lnTo>
                    <a:pt x="74670" y="47482"/>
                  </a:lnTo>
                  <a:lnTo>
                    <a:pt x="73800" y="54477"/>
                  </a:lnTo>
                  <a:lnTo>
                    <a:pt x="86797" y="100636"/>
                  </a:lnTo>
                  <a:lnTo>
                    <a:pt x="98012" y="121653"/>
                  </a:lnTo>
                  <a:lnTo>
                    <a:pt x="110086" y="1378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88">
              <a:extLst>
                <a:ext uri="{FF2B5EF4-FFF2-40B4-BE49-F238E27FC236}">
                  <a16:creationId xmlns:a16="http://schemas.microsoft.com/office/drawing/2014/main" xmlns="" id="{425B1E43-4242-4C4A-B10C-B4F1F4E78CF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867900" y="1593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89">
              <a:extLst>
                <a:ext uri="{FF2B5EF4-FFF2-40B4-BE49-F238E27FC236}">
                  <a16:creationId xmlns:a16="http://schemas.microsoft.com/office/drawing/2014/main" xmlns="" id="{2799D4F1-F172-40A0-A4AC-E20D15A7C25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867900" y="14541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1405" y="39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90">
              <a:extLst>
                <a:ext uri="{FF2B5EF4-FFF2-40B4-BE49-F238E27FC236}">
                  <a16:creationId xmlns:a16="http://schemas.microsoft.com/office/drawing/2014/main" xmlns="" id="{76AEF80E-5C22-4AE2-B430-D9869EB5E46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928418" y="1552092"/>
              <a:ext cx="71111" cy="111609"/>
            </a:xfrm>
            <a:custGeom>
              <a:avLst/>
              <a:gdLst/>
              <a:ahLst/>
              <a:cxnLst/>
              <a:rect l="0" t="0" r="0" b="0"/>
              <a:pathLst>
                <a:path w="71111" h="111609">
                  <a:moveTo>
                    <a:pt x="15682" y="3658"/>
                  </a:moveTo>
                  <a:lnTo>
                    <a:pt x="15682" y="3658"/>
                  </a:lnTo>
                  <a:lnTo>
                    <a:pt x="15682" y="0"/>
                  </a:lnTo>
                  <a:lnTo>
                    <a:pt x="16945" y="45003"/>
                  </a:lnTo>
                  <a:lnTo>
                    <a:pt x="8120" y="89847"/>
                  </a:lnTo>
                  <a:lnTo>
                    <a:pt x="4560" y="98408"/>
                  </a:lnTo>
                  <a:lnTo>
                    <a:pt x="626" y="102214"/>
                  </a:lnTo>
                  <a:lnTo>
                    <a:pt x="0" y="101112"/>
                  </a:lnTo>
                  <a:lnTo>
                    <a:pt x="1186" y="94243"/>
                  </a:lnTo>
                  <a:lnTo>
                    <a:pt x="18441" y="55873"/>
                  </a:lnTo>
                  <a:lnTo>
                    <a:pt x="41627" y="19146"/>
                  </a:lnTo>
                  <a:lnTo>
                    <a:pt x="52143" y="10541"/>
                  </a:lnTo>
                  <a:lnTo>
                    <a:pt x="56922" y="8247"/>
                  </a:lnTo>
                  <a:lnTo>
                    <a:pt x="60814" y="10951"/>
                  </a:lnTo>
                  <a:lnTo>
                    <a:pt x="67021" y="25244"/>
                  </a:lnTo>
                  <a:lnTo>
                    <a:pt x="71110" y="53720"/>
                  </a:lnTo>
                  <a:lnTo>
                    <a:pt x="66482" y="111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91">
              <a:extLst>
                <a:ext uri="{FF2B5EF4-FFF2-40B4-BE49-F238E27FC236}">
                  <a16:creationId xmlns:a16="http://schemas.microsoft.com/office/drawing/2014/main" xmlns="" id="{641597A5-4301-4A5B-972A-D22A9E4839B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077450" y="1581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986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2">
              <a:extLst>
                <a:ext uri="{FF2B5EF4-FFF2-40B4-BE49-F238E27FC236}">
                  <a16:creationId xmlns:a16="http://schemas.microsoft.com/office/drawing/2014/main" xmlns="" id="{6A495561-FB83-45FE-803C-BFE8BAA5371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90150" y="14795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3">
              <a:extLst>
                <a:ext uri="{FF2B5EF4-FFF2-40B4-BE49-F238E27FC236}">
                  <a16:creationId xmlns:a16="http://schemas.microsoft.com/office/drawing/2014/main" xmlns="" id="{FE49884C-5ABB-4DB6-B259-6BAFF07443F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124818" y="1542650"/>
              <a:ext cx="85983" cy="84009"/>
            </a:xfrm>
            <a:custGeom>
              <a:avLst/>
              <a:gdLst/>
              <a:ahLst/>
              <a:cxnLst/>
              <a:rect l="0" t="0" r="0" b="0"/>
              <a:pathLst>
                <a:path w="85983" h="84009">
                  <a:moveTo>
                    <a:pt x="16132" y="6750"/>
                  </a:moveTo>
                  <a:lnTo>
                    <a:pt x="16132" y="6750"/>
                  </a:lnTo>
                  <a:lnTo>
                    <a:pt x="14251" y="34362"/>
                  </a:lnTo>
                  <a:lnTo>
                    <a:pt x="2058" y="80569"/>
                  </a:lnTo>
                  <a:lnTo>
                    <a:pt x="0" y="84008"/>
                  </a:lnTo>
                  <a:lnTo>
                    <a:pt x="25682" y="38579"/>
                  </a:lnTo>
                  <a:lnTo>
                    <a:pt x="46632" y="7105"/>
                  </a:lnTo>
                  <a:lnTo>
                    <a:pt x="51282" y="2754"/>
                  </a:lnTo>
                  <a:lnTo>
                    <a:pt x="55794" y="558"/>
                  </a:lnTo>
                  <a:lnTo>
                    <a:pt x="64568" y="0"/>
                  </a:lnTo>
                  <a:lnTo>
                    <a:pt x="68178" y="2955"/>
                  </a:lnTo>
                  <a:lnTo>
                    <a:pt x="74071" y="13765"/>
                  </a:lnTo>
                  <a:lnTo>
                    <a:pt x="83925" y="56871"/>
                  </a:lnTo>
                  <a:lnTo>
                    <a:pt x="85982" y="82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4">
              <a:extLst>
                <a:ext uri="{FF2B5EF4-FFF2-40B4-BE49-F238E27FC236}">
                  <a16:creationId xmlns:a16="http://schemas.microsoft.com/office/drawing/2014/main" xmlns="" id="{63AD2BB5-A868-40CA-8F19-C904FE3022B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204450" y="1531846"/>
              <a:ext cx="137009" cy="328269"/>
            </a:xfrm>
            <a:custGeom>
              <a:avLst/>
              <a:gdLst/>
              <a:ahLst/>
              <a:cxnLst/>
              <a:rect l="0" t="0" r="0" b="0"/>
              <a:pathLst>
                <a:path w="137009" h="328269">
                  <a:moveTo>
                    <a:pt x="133350" y="49304"/>
                  </a:moveTo>
                  <a:lnTo>
                    <a:pt x="133350" y="49304"/>
                  </a:lnTo>
                  <a:lnTo>
                    <a:pt x="137008" y="29731"/>
                  </a:lnTo>
                  <a:lnTo>
                    <a:pt x="135445" y="17322"/>
                  </a:lnTo>
                  <a:lnTo>
                    <a:pt x="131925" y="11755"/>
                  </a:lnTo>
                  <a:lnTo>
                    <a:pt x="120487" y="1806"/>
                  </a:lnTo>
                  <a:lnTo>
                    <a:pt x="113486" y="0"/>
                  </a:lnTo>
                  <a:lnTo>
                    <a:pt x="98182" y="1756"/>
                  </a:lnTo>
                  <a:lnTo>
                    <a:pt x="70326" y="17420"/>
                  </a:lnTo>
                  <a:lnTo>
                    <a:pt x="49843" y="36564"/>
                  </a:lnTo>
                  <a:lnTo>
                    <a:pt x="48046" y="42222"/>
                  </a:lnTo>
                  <a:lnTo>
                    <a:pt x="48964" y="47405"/>
                  </a:lnTo>
                  <a:lnTo>
                    <a:pt x="54922" y="56221"/>
                  </a:lnTo>
                  <a:lnTo>
                    <a:pt x="62274" y="62491"/>
                  </a:lnTo>
                  <a:lnTo>
                    <a:pt x="72127" y="65748"/>
                  </a:lnTo>
                  <a:lnTo>
                    <a:pt x="82857" y="66490"/>
                  </a:lnTo>
                  <a:lnTo>
                    <a:pt x="108965" y="59363"/>
                  </a:lnTo>
                  <a:lnTo>
                    <a:pt x="120558" y="53382"/>
                  </a:lnTo>
                  <a:lnTo>
                    <a:pt x="122706" y="53434"/>
                  </a:lnTo>
                  <a:lnTo>
                    <a:pt x="124137" y="54879"/>
                  </a:lnTo>
                  <a:lnTo>
                    <a:pt x="125092" y="57254"/>
                  </a:lnTo>
                  <a:lnTo>
                    <a:pt x="126832" y="103682"/>
                  </a:lnTo>
                  <a:lnTo>
                    <a:pt x="120208" y="142635"/>
                  </a:lnTo>
                  <a:lnTo>
                    <a:pt x="112679" y="188827"/>
                  </a:lnTo>
                  <a:lnTo>
                    <a:pt x="104407" y="221616"/>
                  </a:lnTo>
                  <a:lnTo>
                    <a:pt x="87850" y="268046"/>
                  </a:lnTo>
                  <a:lnTo>
                    <a:pt x="75027" y="293278"/>
                  </a:lnTo>
                  <a:lnTo>
                    <a:pt x="52648" y="317972"/>
                  </a:lnTo>
                  <a:lnTo>
                    <a:pt x="38921" y="326992"/>
                  </a:lnTo>
                  <a:lnTo>
                    <a:pt x="33003" y="328268"/>
                  </a:lnTo>
                  <a:lnTo>
                    <a:pt x="27646" y="327708"/>
                  </a:lnTo>
                  <a:lnTo>
                    <a:pt x="22664" y="325923"/>
                  </a:lnTo>
                  <a:lnTo>
                    <a:pt x="13366" y="316414"/>
                  </a:lnTo>
                  <a:lnTo>
                    <a:pt x="8910" y="309927"/>
                  </a:lnTo>
                  <a:lnTo>
                    <a:pt x="0" y="2525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89">
            <a:extLst>
              <a:ext uri="{FF2B5EF4-FFF2-40B4-BE49-F238E27FC236}">
                <a16:creationId xmlns:a16="http://schemas.microsoft.com/office/drawing/2014/main" xmlns="" id="{F986D8B5-2C35-46C5-B1CF-29ED4CC9E3B1}"/>
              </a:ext>
            </a:extLst>
          </p:cNvPr>
          <p:cNvGrpSpPr/>
          <p:nvPr/>
        </p:nvGrpSpPr>
        <p:grpSpPr>
          <a:xfrm>
            <a:off x="10582060" y="1318996"/>
            <a:ext cx="555841" cy="342261"/>
            <a:chOff x="10582060" y="1318996"/>
            <a:chExt cx="555841" cy="342261"/>
          </a:xfrm>
        </p:grpSpPr>
        <p:sp>
          <p:nvSpPr>
            <p:cNvPr id="110" name="SMARTInkShape-495">
              <a:extLst>
                <a:ext uri="{FF2B5EF4-FFF2-40B4-BE49-F238E27FC236}">
                  <a16:creationId xmlns:a16="http://schemas.microsoft.com/office/drawing/2014/main" xmlns="" id="{5A3D6100-D0C5-4AB8-8BE8-096A90A1DF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82060" y="1318996"/>
              <a:ext cx="411340" cy="342261"/>
            </a:xfrm>
            <a:custGeom>
              <a:avLst/>
              <a:gdLst/>
              <a:ahLst/>
              <a:cxnLst/>
              <a:rect l="0" t="0" r="0" b="0"/>
              <a:pathLst>
                <a:path w="411340" h="342261">
                  <a:moveTo>
                    <a:pt x="85940" y="274854"/>
                  </a:moveTo>
                  <a:lnTo>
                    <a:pt x="85940" y="274854"/>
                  </a:lnTo>
                  <a:lnTo>
                    <a:pt x="86645" y="258953"/>
                  </a:lnTo>
                  <a:lnTo>
                    <a:pt x="89310" y="251089"/>
                  </a:lnTo>
                  <a:lnTo>
                    <a:pt x="89084" y="242890"/>
                  </a:lnTo>
                  <a:lnTo>
                    <a:pt x="83189" y="226128"/>
                  </a:lnTo>
                  <a:lnTo>
                    <a:pt x="79167" y="223320"/>
                  </a:lnTo>
                  <a:lnTo>
                    <a:pt x="67172" y="220200"/>
                  </a:lnTo>
                  <a:lnTo>
                    <a:pt x="44552" y="221814"/>
                  </a:lnTo>
                  <a:lnTo>
                    <a:pt x="30151" y="232466"/>
                  </a:lnTo>
                  <a:lnTo>
                    <a:pt x="17400" y="249665"/>
                  </a:lnTo>
                  <a:lnTo>
                    <a:pt x="3699" y="282442"/>
                  </a:lnTo>
                  <a:lnTo>
                    <a:pt x="0" y="304097"/>
                  </a:lnTo>
                  <a:lnTo>
                    <a:pt x="3999" y="323599"/>
                  </a:lnTo>
                  <a:lnTo>
                    <a:pt x="8029" y="332751"/>
                  </a:lnTo>
                  <a:lnTo>
                    <a:pt x="13538" y="338146"/>
                  </a:lnTo>
                  <a:lnTo>
                    <a:pt x="20033" y="341038"/>
                  </a:lnTo>
                  <a:lnTo>
                    <a:pt x="27185" y="342260"/>
                  </a:lnTo>
                  <a:lnTo>
                    <a:pt x="48303" y="334210"/>
                  </a:lnTo>
                  <a:lnTo>
                    <a:pt x="60849" y="327125"/>
                  </a:lnTo>
                  <a:lnTo>
                    <a:pt x="78551" y="306082"/>
                  </a:lnTo>
                  <a:lnTo>
                    <a:pt x="100214" y="258942"/>
                  </a:lnTo>
                  <a:lnTo>
                    <a:pt x="114157" y="216276"/>
                  </a:lnTo>
                  <a:lnTo>
                    <a:pt x="118862" y="192058"/>
                  </a:lnTo>
                  <a:lnTo>
                    <a:pt x="122705" y="166740"/>
                  </a:lnTo>
                  <a:lnTo>
                    <a:pt x="125972" y="140689"/>
                  </a:lnTo>
                  <a:lnTo>
                    <a:pt x="128856" y="114150"/>
                  </a:lnTo>
                  <a:lnTo>
                    <a:pt x="131484" y="87284"/>
                  </a:lnTo>
                  <a:lnTo>
                    <a:pt x="136286" y="44264"/>
                  </a:lnTo>
                  <a:lnTo>
                    <a:pt x="139193" y="5448"/>
                  </a:lnTo>
                  <a:lnTo>
                    <a:pt x="138375" y="0"/>
                  </a:lnTo>
                  <a:lnTo>
                    <a:pt x="136418" y="601"/>
                  </a:lnTo>
                  <a:lnTo>
                    <a:pt x="121260" y="37628"/>
                  </a:lnTo>
                  <a:lnTo>
                    <a:pt x="111515" y="72054"/>
                  </a:lnTo>
                  <a:lnTo>
                    <a:pt x="104833" y="115576"/>
                  </a:lnTo>
                  <a:lnTo>
                    <a:pt x="99511" y="161260"/>
                  </a:lnTo>
                  <a:lnTo>
                    <a:pt x="96911" y="206023"/>
                  </a:lnTo>
                  <a:lnTo>
                    <a:pt x="100458" y="247085"/>
                  </a:lnTo>
                  <a:lnTo>
                    <a:pt x="106739" y="280857"/>
                  </a:lnTo>
                  <a:lnTo>
                    <a:pt x="122268" y="326918"/>
                  </a:lnTo>
                  <a:lnTo>
                    <a:pt x="127798" y="332141"/>
                  </a:lnTo>
                  <a:lnTo>
                    <a:pt x="134305" y="334918"/>
                  </a:lnTo>
                  <a:lnTo>
                    <a:pt x="141467" y="336063"/>
                  </a:lnTo>
                  <a:lnTo>
                    <a:pt x="156950" y="333573"/>
                  </a:lnTo>
                  <a:lnTo>
                    <a:pt x="181533" y="322356"/>
                  </a:lnTo>
                  <a:lnTo>
                    <a:pt x="204810" y="303745"/>
                  </a:lnTo>
                  <a:lnTo>
                    <a:pt x="217088" y="287695"/>
                  </a:lnTo>
                  <a:lnTo>
                    <a:pt x="227260" y="260236"/>
                  </a:lnTo>
                  <a:lnTo>
                    <a:pt x="229882" y="238773"/>
                  </a:lnTo>
                  <a:lnTo>
                    <a:pt x="227995" y="228008"/>
                  </a:lnTo>
                  <a:lnTo>
                    <a:pt x="224388" y="225985"/>
                  </a:lnTo>
                  <a:lnTo>
                    <a:pt x="212854" y="227499"/>
                  </a:lnTo>
                  <a:lnTo>
                    <a:pt x="190494" y="239656"/>
                  </a:lnTo>
                  <a:lnTo>
                    <a:pt x="178034" y="254507"/>
                  </a:lnTo>
                  <a:lnTo>
                    <a:pt x="161908" y="289414"/>
                  </a:lnTo>
                  <a:lnTo>
                    <a:pt x="161280" y="296555"/>
                  </a:lnTo>
                  <a:lnTo>
                    <a:pt x="164345" y="308253"/>
                  </a:lnTo>
                  <a:lnTo>
                    <a:pt x="167137" y="311936"/>
                  </a:lnTo>
                  <a:lnTo>
                    <a:pt x="174003" y="316030"/>
                  </a:lnTo>
                  <a:lnTo>
                    <a:pt x="185521" y="314086"/>
                  </a:lnTo>
                  <a:lnTo>
                    <a:pt x="198638" y="307812"/>
                  </a:lnTo>
                  <a:lnTo>
                    <a:pt x="218555" y="286538"/>
                  </a:lnTo>
                  <a:lnTo>
                    <a:pt x="233878" y="267220"/>
                  </a:lnTo>
                  <a:lnTo>
                    <a:pt x="233954" y="266943"/>
                  </a:lnTo>
                  <a:lnTo>
                    <a:pt x="233299" y="267463"/>
                  </a:lnTo>
                  <a:lnTo>
                    <a:pt x="232105" y="294928"/>
                  </a:lnTo>
                  <a:lnTo>
                    <a:pt x="233922" y="303296"/>
                  </a:lnTo>
                  <a:lnTo>
                    <a:pt x="235394" y="306515"/>
                  </a:lnTo>
                  <a:lnTo>
                    <a:pt x="240794" y="311974"/>
                  </a:lnTo>
                  <a:lnTo>
                    <a:pt x="244209" y="314417"/>
                  </a:lnTo>
                  <a:lnTo>
                    <a:pt x="247898" y="313929"/>
                  </a:lnTo>
                  <a:lnTo>
                    <a:pt x="255758" y="307743"/>
                  </a:lnTo>
                  <a:lnTo>
                    <a:pt x="287174" y="266084"/>
                  </a:lnTo>
                  <a:lnTo>
                    <a:pt x="306610" y="234973"/>
                  </a:lnTo>
                  <a:lnTo>
                    <a:pt x="329360" y="195275"/>
                  </a:lnTo>
                  <a:lnTo>
                    <a:pt x="342058" y="171707"/>
                  </a:lnTo>
                  <a:lnTo>
                    <a:pt x="355463" y="146117"/>
                  </a:lnTo>
                  <a:lnTo>
                    <a:pt x="369339" y="119179"/>
                  </a:lnTo>
                  <a:lnTo>
                    <a:pt x="390400" y="74197"/>
                  </a:lnTo>
                  <a:lnTo>
                    <a:pt x="408513" y="28428"/>
                  </a:lnTo>
                  <a:lnTo>
                    <a:pt x="411056" y="19553"/>
                  </a:lnTo>
                  <a:lnTo>
                    <a:pt x="411339" y="14342"/>
                  </a:lnTo>
                  <a:lnTo>
                    <a:pt x="410116" y="11574"/>
                  </a:lnTo>
                  <a:lnTo>
                    <a:pt x="407891" y="10434"/>
                  </a:lnTo>
                  <a:lnTo>
                    <a:pt x="397892" y="20456"/>
                  </a:lnTo>
                  <a:lnTo>
                    <a:pt x="391275" y="29055"/>
                  </a:lnTo>
                  <a:lnTo>
                    <a:pt x="378278" y="61188"/>
                  </a:lnTo>
                  <a:lnTo>
                    <a:pt x="365446" y="102986"/>
                  </a:lnTo>
                  <a:lnTo>
                    <a:pt x="352687" y="147433"/>
                  </a:lnTo>
                  <a:lnTo>
                    <a:pt x="341843" y="191176"/>
                  </a:lnTo>
                  <a:lnTo>
                    <a:pt x="333023" y="232019"/>
                  </a:lnTo>
                  <a:lnTo>
                    <a:pt x="326753" y="266635"/>
                  </a:lnTo>
                  <a:lnTo>
                    <a:pt x="329140" y="290957"/>
                  </a:lnTo>
                  <a:lnTo>
                    <a:pt x="336551" y="306705"/>
                  </a:lnTo>
                  <a:lnTo>
                    <a:pt x="344548" y="313704"/>
                  </a:lnTo>
                  <a:lnTo>
                    <a:pt x="349362" y="314160"/>
                  </a:lnTo>
                  <a:lnTo>
                    <a:pt x="360356" y="310903"/>
                  </a:lnTo>
                  <a:lnTo>
                    <a:pt x="370416" y="297226"/>
                  </a:lnTo>
                  <a:lnTo>
                    <a:pt x="384390" y="2685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96">
              <a:extLst>
                <a:ext uri="{FF2B5EF4-FFF2-40B4-BE49-F238E27FC236}">
                  <a16:creationId xmlns:a16="http://schemas.microsoft.com/office/drawing/2014/main" xmlns="" id="{D806F485-16D4-42C3-B911-3A1FD78CA8B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861149" y="1477323"/>
              <a:ext cx="194202" cy="27628"/>
            </a:xfrm>
            <a:custGeom>
              <a:avLst/>
              <a:gdLst/>
              <a:ahLst/>
              <a:cxnLst/>
              <a:rect l="0" t="0" r="0" b="0"/>
              <a:pathLst>
                <a:path w="194202" h="27628">
                  <a:moveTo>
                    <a:pt x="16401" y="14927"/>
                  </a:moveTo>
                  <a:lnTo>
                    <a:pt x="16401" y="14927"/>
                  </a:lnTo>
                  <a:lnTo>
                    <a:pt x="3310" y="9857"/>
                  </a:lnTo>
                  <a:lnTo>
                    <a:pt x="0" y="6089"/>
                  </a:lnTo>
                  <a:lnTo>
                    <a:pt x="1233" y="4096"/>
                  </a:lnTo>
                  <a:lnTo>
                    <a:pt x="8248" y="0"/>
                  </a:lnTo>
                  <a:lnTo>
                    <a:pt x="42255" y="1761"/>
                  </a:lnTo>
                  <a:lnTo>
                    <a:pt x="84583" y="6950"/>
                  </a:lnTo>
                  <a:lnTo>
                    <a:pt x="129422" y="13661"/>
                  </a:lnTo>
                  <a:lnTo>
                    <a:pt x="172498" y="22862"/>
                  </a:lnTo>
                  <a:lnTo>
                    <a:pt x="194201" y="276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97">
              <a:extLst>
                <a:ext uri="{FF2B5EF4-FFF2-40B4-BE49-F238E27FC236}">
                  <a16:creationId xmlns:a16="http://schemas.microsoft.com/office/drawing/2014/main" xmlns="" id="{82548939-2981-4F9A-9C45-0782F24C94A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998080" y="1507007"/>
              <a:ext cx="139821" cy="86844"/>
            </a:xfrm>
            <a:custGeom>
              <a:avLst/>
              <a:gdLst/>
              <a:ahLst/>
              <a:cxnLst/>
              <a:rect l="0" t="0" r="0" b="0"/>
              <a:pathLst>
                <a:path w="139821" h="86844">
                  <a:moveTo>
                    <a:pt x="101720" y="16993"/>
                  </a:moveTo>
                  <a:lnTo>
                    <a:pt x="101720" y="16993"/>
                  </a:lnTo>
                  <a:lnTo>
                    <a:pt x="74282" y="2503"/>
                  </a:lnTo>
                  <a:lnTo>
                    <a:pt x="52511" y="0"/>
                  </a:lnTo>
                  <a:lnTo>
                    <a:pt x="38926" y="1914"/>
                  </a:lnTo>
                  <a:lnTo>
                    <a:pt x="25833" y="8880"/>
                  </a:lnTo>
                  <a:lnTo>
                    <a:pt x="19379" y="13701"/>
                  </a:lnTo>
                  <a:lnTo>
                    <a:pt x="3553" y="37341"/>
                  </a:lnTo>
                  <a:lnTo>
                    <a:pt x="0" y="50966"/>
                  </a:lnTo>
                  <a:lnTo>
                    <a:pt x="772" y="61020"/>
                  </a:lnTo>
                  <a:lnTo>
                    <a:pt x="3467" y="67840"/>
                  </a:lnTo>
                  <a:lnTo>
                    <a:pt x="6584" y="69941"/>
                  </a:lnTo>
                  <a:lnTo>
                    <a:pt x="15693" y="72275"/>
                  </a:lnTo>
                  <a:lnTo>
                    <a:pt x="36091" y="66848"/>
                  </a:lnTo>
                  <a:lnTo>
                    <a:pt x="48093" y="58201"/>
                  </a:lnTo>
                  <a:lnTo>
                    <a:pt x="83970" y="22759"/>
                  </a:lnTo>
                  <a:lnTo>
                    <a:pt x="89832" y="19555"/>
                  </a:lnTo>
                  <a:lnTo>
                    <a:pt x="92383" y="20112"/>
                  </a:lnTo>
                  <a:lnTo>
                    <a:pt x="97099" y="24494"/>
                  </a:lnTo>
                  <a:lnTo>
                    <a:pt x="113045" y="49731"/>
                  </a:lnTo>
                  <a:lnTo>
                    <a:pt x="119453" y="61882"/>
                  </a:lnTo>
                  <a:lnTo>
                    <a:pt x="139820" y="86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90">
            <a:extLst>
              <a:ext uri="{FF2B5EF4-FFF2-40B4-BE49-F238E27FC236}">
                <a16:creationId xmlns:a16="http://schemas.microsoft.com/office/drawing/2014/main" xmlns="" id="{217CC3F6-1830-4BFA-A084-92D62482C2A4}"/>
              </a:ext>
            </a:extLst>
          </p:cNvPr>
          <p:cNvGrpSpPr/>
          <p:nvPr/>
        </p:nvGrpSpPr>
        <p:grpSpPr>
          <a:xfrm>
            <a:off x="9980233" y="1885950"/>
            <a:ext cx="687768" cy="387351"/>
            <a:chOff x="9980233" y="1885950"/>
            <a:chExt cx="687768" cy="387351"/>
          </a:xfrm>
        </p:grpSpPr>
        <p:sp>
          <p:nvSpPr>
            <p:cNvPr id="114" name="SMARTInkShape-498">
              <a:extLst>
                <a:ext uri="{FF2B5EF4-FFF2-40B4-BE49-F238E27FC236}">
                  <a16:creationId xmlns:a16="http://schemas.microsoft.com/office/drawing/2014/main" xmlns="" id="{9AC93A1D-0B0F-4286-B017-6F074C87FFA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33000" y="1885950"/>
              <a:ext cx="19051" cy="387351"/>
            </a:xfrm>
            <a:custGeom>
              <a:avLst/>
              <a:gdLst/>
              <a:ahLst/>
              <a:cxnLst/>
              <a:rect l="0" t="0" r="0" b="0"/>
              <a:pathLst>
                <a:path w="19051" h="387351">
                  <a:moveTo>
                    <a:pt x="0" y="0"/>
                  </a:moveTo>
                  <a:lnTo>
                    <a:pt x="0" y="0"/>
                  </a:lnTo>
                  <a:lnTo>
                    <a:pt x="0" y="38295"/>
                  </a:lnTo>
                  <a:lnTo>
                    <a:pt x="0" y="69231"/>
                  </a:lnTo>
                  <a:lnTo>
                    <a:pt x="1881" y="109792"/>
                  </a:lnTo>
                  <a:lnTo>
                    <a:pt x="5069" y="155335"/>
                  </a:lnTo>
                  <a:lnTo>
                    <a:pt x="8838" y="201447"/>
                  </a:lnTo>
                  <a:lnTo>
                    <a:pt x="10985" y="247812"/>
                  </a:lnTo>
                  <a:lnTo>
                    <a:pt x="11938" y="291466"/>
                  </a:lnTo>
                  <a:lnTo>
                    <a:pt x="12361" y="327331"/>
                  </a:lnTo>
                  <a:lnTo>
                    <a:pt x="16998" y="372568"/>
                  </a:lnTo>
                  <a:lnTo>
                    <a:pt x="19050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9">
              <a:extLst>
                <a:ext uri="{FF2B5EF4-FFF2-40B4-BE49-F238E27FC236}">
                  <a16:creationId xmlns:a16="http://schemas.microsoft.com/office/drawing/2014/main" xmlns="" id="{CC2D2D20-A167-4420-A9B0-946CE418FF1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980233" y="2171700"/>
              <a:ext cx="109918" cy="70415"/>
            </a:xfrm>
            <a:custGeom>
              <a:avLst/>
              <a:gdLst/>
              <a:ahLst/>
              <a:cxnLst/>
              <a:rect l="0" t="0" r="0" b="0"/>
              <a:pathLst>
                <a:path w="109918" h="70415">
                  <a:moveTo>
                    <a:pt x="21017" y="0"/>
                  </a:moveTo>
                  <a:lnTo>
                    <a:pt x="21017" y="0"/>
                  </a:lnTo>
                  <a:lnTo>
                    <a:pt x="1244" y="0"/>
                  </a:lnTo>
                  <a:lnTo>
                    <a:pt x="74" y="1411"/>
                  </a:lnTo>
                  <a:lnTo>
                    <a:pt x="0" y="3763"/>
                  </a:lnTo>
                  <a:lnTo>
                    <a:pt x="4949" y="21048"/>
                  </a:lnTo>
                  <a:lnTo>
                    <a:pt x="17432" y="38692"/>
                  </a:lnTo>
                  <a:lnTo>
                    <a:pt x="63945" y="67414"/>
                  </a:lnTo>
                  <a:lnTo>
                    <a:pt x="81253" y="70414"/>
                  </a:lnTo>
                  <a:lnTo>
                    <a:pt x="109917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00">
              <a:extLst>
                <a:ext uri="{FF2B5EF4-FFF2-40B4-BE49-F238E27FC236}">
                  <a16:creationId xmlns:a16="http://schemas.microsoft.com/office/drawing/2014/main" xmlns="" id="{78F6608C-1E2D-41C9-B9E5-006745A569A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058509" y="2209800"/>
              <a:ext cx="76092" cy="63501"/>
            </a:xfrm>
            <a:custGeom>
              <a:avLst/>
              <a:gdLst/>
              <a:ahLst/>
              <a:cxnLst/>
              <a:rect l="0" t="0" r="0" b="0"/>
              <a:pathLst>
                <a:path w="76092" h="63501">
                  <a:moveTo>
                    <a:pt x="76091" y="0"/>
                  </a:moveTo>
                  <a:lnTo>
                    <a:pt x="76091" y="0"/>
                  </a:lnTo>
                  <a:lnTo>
                    <a:pt x="69348" y="0"/>
                  </a:lnTo>
                  <a:lnTo>
                    <a:pt x="55043" y="6742"/>
                  </a:lnTo>
                  <a:lnTo>
                    <a:pt x="9521" y="39775"/>
                  </a:lnTo>
                  <a:lnTo>
                    <a:pt x="1113" y="48487"/>
                  </a:lnTo>
                  <a:lnTo>
                    <a:pt x="0" y="52080"/>
                  </a:lnTo>
                  <a:lnTo>
                    <a:pt x="668" y="55181"/>
                  </a:lnTo>
                  <a:lnTo>
                    <a:pt x="6241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01">
              <a:extLst>
                <a:ext uri="{FF2B5EF4-FFF2-40B4-BE49-F238E27FC236}">
                  <a16:creationId xmlns:a16="http://schemas.microsoft.com/office/drawing/2014/main" xmlns="" id="{7CEDF1A9-6352-4274-93C3-AA73A169083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253135" y="1982606"/>
              <a:ext cx="116076" cy="137038"/>
            </a:xfrm>
            <a:custGeom>
              <a:avLst/>
              <a:gdLst/>
              <a:ahLst/>
              <a:cxnLst/>
              <a:rect l="0" t="0" r="0" b="0"/>
              <a:pathLst>
                <a:path w="116076" h="137038">
                  <a:moveTo>
                    <a:pt x="103715" y="17644"/>
                  </a:moveTo>
                  <a:lnTo>
                    <a:pt x="103715" y="17644"/>
                  </a:lnTo>
                  <a:lnTo>
                    <a:pt x="103715" y="10902"/>
                  </a:lnTo>
                  <a:lnTo>
                    <a:pt x="101834" y="5710"/>
                  </a:lnTo>
                  <a:lnTo>
                    <a:pt x="100345" y="3338"/>
                  </a:lnTo>
                  <a:lnTo>
                    <a:pt x="93045" y="703"/>
                  </a:lnTo>
                  <a:lnTo>
                    <a:pt x="88135" y="0"/>
                  </a:lnTo>
                  <a:lnTo>
                    <a:pt x="60998" y="5752"/>
                  </a:lnTo>
                  <a:lnTo>
                    <a:pt x="32889" y="23136"/>
                  </a:lnTo>
                  <a:lnTo>
                    <a:pt x="10057" y="52903"/>
                  </a:lnTo>
                  <a:lnTo>
                    <a:pt x="0" y="88534"/>
                  </a:lnTo>
                  <a:lnTo>
                    <a:pt x="3291" y="109593"/>
                  </a:lnTo>
                  <a:lnTo>
                    <a:pt x="7133" y="119160"/>
                  </a:lnTo>
                  <a:lnTo>
                    <a:pt x="13221" y="126243"/>
                  </a:lnTo>
                  <a:lnTo>
                    <a:pt x="29394" y="135995"/>
                  </a:lnTo>
                  <a:lnTo>
                    <a:pt x="52103" y="137037"/>
                  </a:lnTo>
                  <a:lnTo>
                    <a:pt x="77249" y="131385"/>
                  </a:lnTo>
                  <a:lnTo>
                    <a:pt x="100184" y="119466"/>
                  </a:lnTo>
                  <a:lnTo>
                    <a:pt x="107712" y="111631"/>
                  </a:lnTo>
                  <a:lnTo>
                    <a:pt x="116075" y="93518"/>
                  </a:lnTo>
                  <a:lnTo>
                    <a:pt x="116027" y="75590"/>
                  </a:lnTo>
                  <a:lnTo>
                    <a:pt x="110598" y="58214"/>
                  </a:lnTo>
                  <a:lnTo>
                    <a:pt x="101129" y="41084"/>
                  </a:lnTo>
                  <a:lnTo>
                    <a:pt x="87985" y="29708"/>
                  </a:lnTo>
                  <a:lnTo>
                    <a:pt x="65615" y="17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02">
              <a:extLst>
                <a:ext uri="{FF2B5EF4-FFF2-40B4-BE49-F238E27FC236}">
                  <a16:creationId xmlns:a16="http://schemas.microsoft.com/office/drawing/2014/main" xmlns="" id="{E46BA7C5-33C8-4572-8F34-0C2C6EF596E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427153" y="1949450"/>
              <a:ext cx="94798" cy="183102"/>
            </a:xfrm>
            <a:custGeom>
              <a:avLst/>
              <a:gdLst/>
              <a:ahLst/>
              <a:cxnLst/>
              <a:rect l="0" t="0" r="0" b="0"/>
              <a:pathLst>
                <a:path w="94798" h="183102">
                  <a:moveTo>
                    <a:pt x="37647" y="0"/>
                  </a:moveTo>
                  <a:lnTo>
                    <a:pt x="37647" y="0"/>
                  </a:lnTo>
                  <a:lnTo>
                    <a:pt x="37646" y="3371"/>
                  </a:lnTo>
                  <a:lnTo>
                    <a:pt x="23342" y="42716"/>
                  </a:lnTo>
                  <a:lnTo>
                    <a:pt x="13261" y="77568"/>
                  </a:lnTo>
                  <a:lnTo>
                    <a:pt x="4708" y="118076"/>
                  </a:lnTo>
                  <a:lnTo>
                    <a:pt x="566" y="159391"/>
                  </a:lnTo>
                  <a:lnTo>
                    <a:pt x="0" y="172205"/>
                  </a:lnTo>
                  <a:lnTo>
                    <a:pt x="1260" y="176187"/>
                  </a:lnTo>
                  <a:lnTo>
                    <a:pt x="3510" y="178841"/>
                  </a:lnTo>
                  <a:lnTo>
                    <a:pt x="9776" y="181790"/>
                  </a:lnTo>
                  <a:lnTo>
                    <a:pt x="17264" y="183101"/>
                  </a:lnTo>
                  <a:lnTo>
                    <a:pt x="29412" y="180468"/>
                  </a:lnTo>
                  <a:lnTo>
                    <a:pt x="75921" y="166920"/>
                  </a:lnTo>
                  <a:lnTo>
                    <a:pt x="94797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03">
              <a:extLst>
                <a:ext uri="{FF2B5EF4-FFF2-40B4-BE49-F238E27FC236}">
                  <a16:creationId xmlns:a16="http://schemas.microsoft.com/office/drawing/2014/main" xmlns="" id="{C43253DB-9D2B-4ED7-AA38-298D60B49AB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28300" y="1946938"/>
              <a:ext cx="139701" cy="179461"/>
            </a:xfrm>
            <a:custGeom>
              <a:avLst/>
              <a:gdLst/>
              <a:ahLst/>
              <a:cxnLst/>
              <a:rect l="0" t="0" r="0" b="0"/>
              <a:pathLst>
                <a:path w="139701" h="179461">
                  <a:moveTo>
                    <a:pt x="139700" y="46962"/>
                  </a:moveTo>
                  <a:lnTo>
                    <a:pt x="139700" y="46962"/>
                  </a:lnTo>
                  <a:lnTo>
                    <a:pt x="139700" y="7313"/>
                  </a:lnTo>
                  <a:lnTo>
                    <a:pt x="138288" y="5007"/>
                  </a:lnTo>
                  <a:lnTo>
                    <a:pt x="132957" y="563"/>
                  </a:lnTo>
                  <a:lnTo>
                    <a:pt x="122123" y="0"/>
                  </a:lnTo>
                  <a:lnTo>
                    <a:pt x="95541" y="5386"/>
                  </a:lnTo>
                  <a:lnTo>
                    <a:pt x="76286" y="14574"/>
                  </a:lnTo>
                  <a:lnTo>
                    <a:pt x="69183" y="22219"/>
                  </a:lnTo>
                  <a:lnTo>
                    <a:pt x="66026" y="30321"/>
                  </a:lnTo>
                  <a:lnTo>
                    <a:pt x="64623" y="38625"/>
                  </a:lnTo>
                  <a:lnTo>
                    <a:pt x="69644" y="50783"/>
                  </a:lnTo>
                  <a:lnTo>
                    <a:pt x="102138" y="93071"/>
                  </a:lnTo>
                  <a:lnTo>
                    <a:pt x="120364" y="122235"/>
                  </a:lnTo>
                  <a:lnTo>
                    <a:pt x="125033" y="141937"/>
                  </a:lnTo>
                  <a:lnTo>
                    <a:pt x="123572" y="148379"/>
                  </a:lnTo>
                  <a:lnTo>
                    <a:pt x="116304" y="161181"/>
                  </a:lnTo>
                  <a:lnTo>
                    <a:pt x="100374" y="172044"/>
                  </a:lnTo>
                  <a:lnTo>
                    <a:pt x="79183" y="179460"/>
                  </a:lnTo>
                  <a:lnTo>
                    <a:pt x="32967" y="178471"/>
                  </a:lnTo>
                  <a:lnTo>
                    <a:pt x="0" y="173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91">
            <a:extLst>
              <a:ext uri="{FF2B5EF4-FFF2-40B4-BE49-F238E27FC236}">
                <a16:creationId xmlns:a16="http://schemas.microsoft.com/office/drawing/2014/main" xmlns="" id="{5DF35D63-1D9E-4476-A3FB-F046F7BB3119}"/>
              </a:ext>
            </a:extLst>
          </p:cNvPr>
          <p:cNvGrpSpPr/>
          <p:nvPr/>
        </p:nvGrpSpPr>
        <p:grpSpPr>
          <a:xfrm>
            <a:off x="9664737" y="2503994"/>
            <a:ext cx="209514" cy="526808"/>
            <a:chOff x="9664737" y="2503994"/>
            <a:chExt cx="209514" cy="526808"/>
          </a:xfrm>
        </p:grpSpPr>
        <p:sp>
          <p:nvSpPr>
            <p:cNvPr id="121" name="SMARTInkShape-504">
              <a:extLst>
                <a:ext uri="{FF2B5EF4-FFF2-40B4-BE49-F238E27FC236}">
                  <a16:creationId xmlns:a16="http://schemas.microsoft.com/office/drawing/2014/main" xmlns="" id="{DC442198-811C-46C7-965C-56E79EFB274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664737" y="2670924"/>
              <a:ext cx="132316" cy="359878"/>
            </a:xfrm>
            <a:custGeom>
              <a:avLst/>
              <a:gdLst/>
              <a:ahLst/>
              <a:cxnLst/>
              <a:rect l="0" t="0" r="0" b="0"/>
              <a:pathLst>
                <a:path w="132316" h="359878">
                  <a:moveTo>
                    <a:pt x="19013" y="142126"/>
                  </a:moveTo>
                  <a:lnTo>
                    <a:pt x="19013" y="142126"/>
                  </a:lnTo>
                  <a:lnTo>
                    <a:pt x="18307" y="148607"/>
                  </a:lnTo>
                  <a:lnTo>
                    <a:pt x="13545" y="178100"/>
                  </a:lnTo>
                  <a:lnTo>
                    <a:pt x="12837" y="221120"/>
                  </a:lnTo>
                  <a:lnTo>
                    <a:pt x="12009" y="261409"/>
                  </a:lnTo>
                  <a:lnTo>
                    <a:pt x="8314" y="299765"/>
                  </a:lnTo>
                  <a:lnTo>
                    <a:pt x="4826" y="340925"/>
                  </a:lnTo>
                  <a:lnTo>
                    <a:pt x="923" y="359743"/>
                  </a:lnTo>
                  <a:lnTo>
                    <a:pt x="603" y="359877"/>
                  </a:lnTo>
                  <a:lnTo>
                    <a:pt x="0" y="322150"/>
                  </a:lnTo>
                  <a:lnTo>
                    <a:pt x="1390" y="291987"/>
                  </a:lnTo>
                  <a:lnTo>
                    <a:pt x="6712" y="252711"/>
                  </a:lnTo>
                  <a:lnTo>
                    <a:pt x="13782" y="209384"/>
                  </a:lnTo>
                  <a:lnTo>
                    <a:pt x="21626" y="165668"/>
                  </a:lnTo>
                  <a:lnTo>
                    <a:pt x="29818" y="125072"/>
                  </a:lnTo>
                  <a:lnTo>
                    <a:pt x="40042" y="89626"/>
                  </a:lnTo>
                  <a:lnTo>
                    <a:pt x="57700" y="45667"/>
                  </a:lnTo>
                  <a:lnTo>
                    <a:pt x="76336" y="15943"/>
                  </a:lnTo>
                  <a:lnTo>
                    <a:pt x="88234" y="4906"/>
                  </a:lnTo>
                  <a:lnTo>
                    <a:pt x="98226" y="0"/>
                  </a:lnTo>
                  <a:lnTo>
                    <a:pt x="102865" y="1515"/>
                  </a:lnTo>
                  <a:lnTo>
                    <a:pt x="111785" y="10723"/>
                  </a:lnTo>
                  <a:lnTo>
                    <a:pt x="121368" y="38516"/>
                  </a:lnTo>
                  <a:lnTo>
                    <a:pt x="121934" y="70191"/>
                  </a:lnTo>
                  <a:lnTo>
                    <a:pt x="103827" y="117436"/>
                  </a:lnTo>
                  <a:lnTo>
                    <a:pt x="97631" y="128330"/>
                  </a:lnTo>
                  <a:lnTo>
                    <a:pt x="90173" y="135524"/>
                  </a:lnTo>
                  <a:lnTo>
                    <a:pt x="84035" y="139192"/>
                  </a:lnTo>
                  <a:lnTo>
                    <a:pt x="77718" y="141546"/>
                  </a:lnTo>
                  <a:lnTo>
                    <a:pt x="93975" y="145446"/>
                  </a:lnTo>
                  <a:lnTo>
                    <a:pt x="121945" y="171354"/>
                  </a:lnTo>
                  <a:lnTo>
                    <a:pt x="128261" y="181927"/>
                  </a:lnTo>
                  <a:lnTo>
                    <a:pt x="132315" y="202591"/>
                  </a:lnTo>
                  <a:lnTo>
                    <a:pt x="130531" y="206425"/>
                  </a:lnTo>
                  <a:lnTo>
                    <a:pt x="122905" y="212566"/>
                  </a:lnTo>
                  <a:lnTo>
                    <a:pt x="106711" y="219990"/>
                  </a:lnTo>
                  <a:lnTo>
                    <a:pt x="81764" y="223288"/>
                  </a:lnTo>
                  <a:lnTo>
                    <a:pt x="58773" y="220894"/>
                  </a:lnTo>
                  <a:lnTo>
                    <a:pt x="53986" y="218627"/>
                  </a:lnTo>
                  <a:lnTo>
                    <a:pt x="50795" y="215704"/>
                  </a:lnTo>
                  <a:lnTo>
                    <a:pt x="48668" y="212344"/>
                  </a:lnTo>
                  <a:lnTo>
                    <a:pt x="49366" y="209400"/>
                  </a:lnTo>
                  <a:lnTo>
                    <a:pt x="51948" y="206731"/>
                  </a:lnTo>
                  <a:lnTo>
                    <a:pt x="63463" y="199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05">
              <a:extLst>
                <a:ext uri="{FF2B5EF4-FFF2-40B4-BE49-F238E27FC236}">
                  <a16:creationId xmlns:a16="http://schemas.microsoft.com/office/drawing/2014/main" xmlns="" id="{8CDFFC87-8C65-4D8E-A8A4-30C42C1FA5A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833931" y="2851150"/>
              <a:ext cx="40320" cy="58125"/>
            </a:xfrm>
            <a:custGeom>
              <a:avLst/>
              <a:gdLst/>
              <a:ahLst/>
              <a:cxnLst/>
              <a:rect l="0" t="0" r="0" b="0"/>
              <a:pathLst>
                <a:path w="40320" h="58125">
                  <a:moveTo>
                    <a:pt x="40319" y="6350"/>
                  </a:moveTo>
                  <a:lnTo>
                    <a:pt x="40319" y="6350"/>
                  </a:lnTo>
                  <a:lnTo>
                    <a:pt x="40318" y="2979"/>
                  </a:lnTo>
                  <a:lnTo>
                    <a:pt x="39614" y="1986"/>
                  </a:lnTo>
                  <a:lnTo>
                    <a:pt x="38438" y="1324"/>
                  </a:lnTo>
                  <a:lnTo>
                    <a:pt x="36948" y="883"/>
                  </a:lnTo>
                  <a:lnTo>
                    <a:pt x="28110" y="3632"/>
                  </a:lnTo>
                  <a:lnTo>
                    <a:pt x="9812" y="22400"/>
                  </a:lnTo>
                  <a:lnTo>
                    <a:pt x="2066" y="36767"/>
                  </a:lnTo>
                  <a:lnTo>
                    <a:pt x="0" y="43561"/>
                  </a:lnTo>
                  <a:lnTo>
                    <a:pt x="739" y="48796"/>
                  </a:lnTo>
                  <a:lnTo>
                    <a:pt x="3350" y="52992"/>
                  </a:lnTo>
                  <a:lnTo>
                    <a:pt x="7206" y="56495"/>
                  </a:lnTo>
                  <a:lnTo>
                    <a:pt x="11187" y="58124"/>
                  </a:lnTo>
                  <a:lnTo>
                    <a:pt x="19375" y="58053"/>
                  </a:lnTo>
                  <a:lnTo>
                    <a:pt x="22829" y="56341"/>
                  </a:lnTo>
                  <a:lnTo>
                    <a:pt x="28547" y="50675"/>
                  </a:lnTo>
                  <a:lnTo>
                    <a:pt x="31560" y="43454"/>
                  </a:lnTo>
                  <a:lnTo>
                    <a:pt x="32363" y="39553"/>
                  </a:lnTo>
                  <a:lnTo>
                    <a:pt x="31374" y="31454"/>
                  </a:lnTo>
                  <a:lnTo>
                    <a:pt x="30123" y="27320"/>
                  </a:lnTo>
                  <a:lnTo>
                    <a:pt x="85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06">
              <a:extLst>
                <a:ext uri="{FF2B5EF4-FFF2-40B4-BE49-F238E27FC236}">
                  <a16:creationId xmlns:a16="http://schemas.microsoft.com/office/drawing/2014/main" xmlns="" id="{B17C9F2B-5170-4C17-9F69-8B1453DA733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744754" y="2503994"/>
              <a:ext cx="92484" cy="96840"/>
            </a:xfrm>
            <a:custGeom>
              <a:avLst/>
              <a:gdLst/>
              <a:ahLst/>
              <a:cxnLst/>
              <a:rect l="0" t="0" r="0" b="0"/>
              <a:pathLst>
                <a:path w="92484" h="96840">
                  <a:moveTo>
                    <a:pt x="34246" y="36006"/>
                  </a:moveTo>
                  <a:lnTo>
                    <a:pt x="34246" y="36006"/>
                  </a:lnTo>
                  <a:lnTo>
                    <a:pt x="34245" y="29918"/>
                  </a:lnTo>
                  <a:lnTo>
                    <a:pt x="27766" y="45622"/>
                  </a:lnTo>
                  <a:lnTo>
                    <a:pt x="870" y="90506"/>
                  </a:lnTo>
                  <a:lnTo>
                    <a:pt x="0" y="93506"/>
                  </a:lnTo>
                  <a:lnTo>
                    <a:pt x="127" y="95506"/>
                  </a:lnTo>
                  <a:lnTo>
                    <a:pt x="916" y="96839"/>
                  </a:lnTo>
                  <a:lnTo>
                    <a:pt x="3675" y="90795"/>
                  </a:lnTo>
                  <a:lnTo>
                    <a:pt x="22206" y="47942"/>
                  </a:lnTo>
                  <a:lnTo>
                    <a:pt x="36323" y="24961"/>
                  </a:lnTo>
                  <a:lnTo>
                    <a:pt x="52029" y="8509"/>
                  </a:lnTo>
                  <a:lnTo>
                    <a:pt x="61201" y="2618"/>
                  </a:lnTo>
                  <a:lnTo>
                    <a:pt x="69979" y="0"/>
                  </a:lnTo>
                  <a:lnTo>
                    <a:pt x="73589" y="714"/>
                  </a:lnTo>
                  <a:lnTo>
                    <a:pt x="79484" y="5269"/>
                  </a:lnTo>
                  <a:lnTo>
                    <a:pt x="90139" y="19138"/>
                  </a:lnTo>
                  <a:lnTo>
                    <a:pt x="92483" y="32507"/>
                  </a:lnTo>
                  <a:lnTo>
                    <a:pt x="91491" y="73799"/>
                  </a:lnTo>
                  <a:lnTo>
                    <a:pt x="91396" y="93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92">
            <a:extLst>
              <a:ext uri="{FF2B5EF4-FFF2-40B4-BE49-F238E27FC236}">
                <a16:creationId xmlns:a16="http://schemas.microsoft.com/office/drawing/2014/main" xmlns="" id="{ECE70A3C-2F6A-48D6-AFDC-30EE25AB610B}"/>
              </a:ext>
            </a:extLst>
          </p:cNvPr>
          <p:cNvGrpSpPr/>
          <p:nvPr/>
        </p:nvGrpSpPr>
        <p:grpSpPr>
          <a:xfrm>
            <a:off x="10195467" y="2488338"/>
            <a:ext cx="574134" cy="501424"/>
            <a:chOff x="10195467" y="2488338"/>
            <a:chExt cx="574134" cy="501424"/>
          </a:xfrm>
        </p:grpSpPr>
        <p:sp>
          <p:nvSpPr>
            <p:cNvPr id="125" name="SMARTInkShape-507">
              <a:extLst>
                <a:ext uri="{FF2B5EF4-FFF2-40B4-BE49-F238E27FC236}">
                  <a16:creationId xmlns:a16="http://schemas.microsoft.com/office/drawing/2014/main" xmlns="" id="{911EF3AF-2924-423C-9554-7D0C409FAFC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195467" y="2686944"/>
              <a:ext cx="135984" cy="234057"/>
            </a:xfrm>
            <a:custGeom>
              <a:avLst/>
              <a:gdLst/>
              <a:ahLst/>
              <a:cxnLst/>
              <a:rect l="0" t="0" r="0" b="0"/>
              <a:pathLst>
                <a:path w="135984" h="234057">
                  <a:moveTo>
                    <a:pt x="135983" y="157856"/>
                  </a:moveTo>
                  <a:lnTo>
                    <a:pt x="135983" y="157856"/>
                  </a:lnTo>
                  <a:lnTo>
                    <a:pt x="132612" y="157856"/>
                  </a:lnTo>
                  <a:lnTo>
                    <a:pt x="103379" y="143550"/>
                  </a:lnTo>
                  <a:lnTo>
                    <a:pt x="94915" y="135270"/>
                  </a:lnTo>
                  <a:lnTo>
                    <a:pt x="80362" y="105966"/>
                  </a:lnTo>
                  <a:lnTo>
                    <a:pt x="77866" y="86581"/>
                  </a:lnTo>
                  <a:lnTo>
                    <a:pt x="82013" y="48762"/>
                  </a:lnTo>
                  <a:lnTo>
                    <a:pt x="90985" y="26049"/>
                  </a:lnTo>
                  <a:lnTo>
                    <a:pt x="105953" y="9284"/>
                  </a:lnTo>
                  <a:lnTo>
                    <a:pt x="115815" y="3630"/>
                  </a:lnTo>
                  <a:lnTo>
                    <a:pt x="130275" y="0"/>
                  </a:lnTo>
                  <a:lnTo>
                    <a:pt x="132178" y="1113"/>
                  </a:lnTo>
                  <a:lnTo>
                    <a:pt x="133445" y="3266"/>
                  </a:lnTo>
                  <a:lnTo>
                    <a:pt x="134292" y="6113"/>
                  </a:lnTo>
                  <a:lnTo>
                    <a:pt x="128738" y="23603"/>
                  </a:lnTo>
                  <a:lnTo>
                    <a:pt x="94489" y="69952"/>
                  </a:lnTo>
                  <a:lnTo>
                    <a:pt x="50294" y="112571"/>
                  </a:lnTo>
                  <a:lnTo>
                    <a:pt x="11382" y="157132"/>
                  </a:lnTo>
                  <a:lnTo>
                    <a:pt x="414" y="186140"/>
                  </a:lnTo>
                  <a:lnTo>
                    <a:pt x="0" y="195356"/>
                  </a:lnTo>
                  <a:lnTo>
                    <a:pt x="2169" y="202745"/>
                  </a:lnTo>
                  <a:lnTo>
                    <a:pt x="3734" y="204716"/>
                  </a:lnTo>
                  <a:lnTo>
                    <a:pt x="8766" y="207610"/>
                  </a:lnTo>
                  <a:lnTo>
                    <a:pt x="27363" y="213336"/>
                  </a:lnTo>
                  <a:lnTo>
                    <a:pt x="35497" y="213558"/>
                  </a:lnTo>
                  <a:lnTo>
                    <a:pt x="77130" y="197980"/>
                  </a:lnTo>
                  <a:lnTo>
                    <a:pt x="84869" y="189974"/>
                  </a:lnTo>
                  <a:lnTo>
                    <a:pt x="88461" y="193086"/>
                  </a:lnTo>
                  <a:lnTo>
                    <a:pt x="90168" y="196562"/>
                  </a:lnTo>
                  <a:lnTo>
                    <a:pt x="90622" y="198477"/>
                  </a:lnTo>
                  <a:lnTo>
                    <a:pt x="90221" y="200458"/>
                  </a:lnTo>
                  <a:lnTo>
                    <a:pt x="86989" y="207325"/>
                  </a:lnTo>
                  <a:lnTo>
                    <a:pt x="85420" y="222600"/>
                  </a:lnTo>
                  <a:lnTo>
                    <a:pt x="87169" y="227318"/>
                  </a:lnTo>
                  <a:lnTo>
                    <a:pt x="88624" y="229564"/>
                  </a:lnTo>
                  <a:lnTo>
                    <a:pt x="90299" y="231062"/>
                  </a:lnTo>
                  <a:lnTo>
                    <a:pt x="97883" y="234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08">
              <a:extLst>
                <a:ext uri="{FF2B5EF4-FFF2-40B4-BE49-F238E27FC236}">
                  <a16:creationId xmlns:a16="http://schemas.microsoft.com/office/drawing/2014/main" xmlns="" id="{58CAEF0B-22D0-4499-9302-AA0D4F58EB4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562223" y="2645720"/>
              <a:ext cx="121176" cy="344042"/>
            </a:xfrm>
            <a:custGeom>
              <a:avLst/>
              <a:gdLst/>
              <a:ahLst/>
              <a:cxnLst/>
              <a:rect l="0" t="0" r="0" b="0"/>
              <a:pathLst>
                <a:path w="121176" h="344042">
                  <a:moveTo>
                    <a:pt x="23227" y="122880"/>
                  </a:moveTo>
                  <a:lnTo>
                    <a:pt x="23227" y="122880"/>
                  </a:lnTo>
                  <a:lnTo>
                    <a:pt x="19857" y="126251"/>
                  </a:lnTo>
                  <a:lnTo>
                    <a:pt x="14388" y="138460"/>
                  </a:lnTo>
                  <a:lnTo>
                    <a:pt x="16006" y="153323"/>
                  </a:lnTo>
                  <a:lnTo>
                    <a:pt x="25171" y="194980"/>
                  </a:lnTo>
                  <a:lnTo>
                    <a:pt x="28272" y="231497"/>
                  </a:lnTo>
                  <a:lnTo>
                    <a:pt x="22447" y="272498"/>
                  </a:lnTo>
                  <a:lnTo>
                    <a:pt x="15157" y="312556"/>
                  </a:lnTo>
                  <a:lnTo>
                    <a:pt x="5156" y="337752"/>
                  </a:lnTo>
                  <a:lnTo>
                    <a:pt x="1086" y="343497"/>
                  </a:lnTo>
                  <a:lnTo>
                    <a:pt x="0" y="344041"/>
                  </a:lnTo>
                  <a:lnTo>
                    <a:pt x="14548" y="299611"/>
                  </a:lnTo>
                  <a:lnTo>
                    <a:pt x="18899" y="269161"/>
                  </a:lnTo>
                  <a:lnTo>
                    <a:pt x="25066" y="230697"/>
                  </a:lnTo>
                  <a:lnTo>
                    <a:pt x="32512" y="187732"/>
                  </a:lnTo>
                  <a:lnTo>
                    <a:pt x="40524" y="142766"/>
                  </a:lnTo>
                  <a:lnTo>
                    <a:pt x="48788" y="100674"/>
                  </a:lnTo>
                  <a:lnTo>
                    <a:pt x="57164" y="63622"/>
                  </a:lnTo>
                  <a:lnTo>
                    <a:pt x="74042" y="16735"/>
                  </a:lnTo>
                  <a:lnTo>
                    <a:pt x="78270" y="9783"/>
                  </a:lnTo>
                  <a:lnTo>
                    <a:pt x="83205" y="5149"/>
                  </a:lnTo>
                  <a:lnTo>
                    <a:pt x="94334" y="0"/>
                  </a:lnTo>
                  <a:lnTo>
                    <a:pt x="100264" y="37"/>
                  </a:lnTo>
                  <a:lnTo>
                    <a:pt x="112498" y="3843"/>
                  </a:lnTo>
                  <a:lnTo>
                    <a:pt x="116609" y="8950"/>
                  </a:lnTo>
                  <a:lnTo>
                    <a:pt x="121175" y="24031"/>
                  </a:lnTo>
                  <a:lnTo>
                    <a:pt x="120374" y="48985"/>
                  </a:lnTo>
                  <a:lnTo>
                    <a:pt x="108926" y="74252"/>
                  </a:lnTo>
                  <a:lnTo>
                    <a:pt x="78038" y="111706"/>
                  </a:lnTo>
                  <a:lnTo>
                    <a:pt x="77407" y="113314"/>
                  </a:lnTo>
                  <a:lnTo>
                    <a:pt x="77691" y="114386"/>
                  </a:lnTo>
                  <a:lnTo>
                    <a:pt x="95467" y="128689"/>
                  </a:lnTo>
                  <a:lnTo>
                    <a:pt x="104526" y="142945"/>
                  </a:lnTo>
                  <a:lnTo>
                    <a:pt x="114393" y="152024"/>
                  </a:lnTo>
                  <a:lnTo>
                    <a:pt x="117165" y="157126"/>
                  </a:lnTo>
                  <a:lnTo>
                    <a:pt x="118363" y="168439"/>
                  </a:lnTo>
                  <a:lnTo>
                    <a:pt x="114665" y="178641"/>
                  </a:lnTo>
                  <a:lnTo>
                    <a:pt x="107610" y="187879"/>
                  </a:lnTo>
                  <a:lnTo>
                    <a:pt x="97419" y="196689"/>
                  </a:lnTo>
                  <a:lnTo>
                    <a:pt x="73040" y="206211"/>
                  </a:lnTo>
                  <a:lnTo>
                    <a:pt x="46846" y="206759"/>
                  </a:lnTo>
                  <a:lnTo>
                    <a:pt x="41089" y="204199"/>
                  </a:lnTo>
                  <a:lnTo>
                    <a:pt x="37252" y="200376"/>
                  </a:lnTo>
                  <a:lnTo>
                    <a:pt x="34694" y="195711"/>
                  </a:lnTo>
                  <a:lnTo>
                    <a:pt x="35105" y="191895"/>
                  </a:lnTo>
                  <a:lnTo>
                    <a:pt x="37495" y="188645"/>
                  </a:lnTo>
                  <a:lnTo>
                    <a:pt x="48627" y="180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09">
              <a:extLst>
                <a:ext uri="{FF2B5EF4-FFF2-40B4-BE49-F238E27FC236}">
                  <a16:creationId xmlns:a16="http://schemas.microsoft.com/office/drawing/2014/main" xmlns="" id="{BB436033-9235-4F17-BB05-CFD12B62340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756900" y="2819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0">
              <a:extLst>
                <a:ext uri="{FF2B5EF4-FFF2-40B4-BE49-F238E27FC236}">
                  <a16:creationId xmlns:a16="http://schemas.microsoft.com/office/drawing/2014/main" xmlns="" id="{CDE55D3C-C19B-424B-9B8B-5451B979275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624807" y="2488338"/>
              <a:ext cx="138444" cy="94074"/>
            </a:xfrm>
            <a:custGeom>
              <a:avLst/>
              <a:gdLst/>
              <a:ahLst/>
              <a:cxnLst/>
              <a:rect l="0" t="0" r="0" b="0"/>
              <a:pathLst>
                <a:path w="138444" h="94074">
                  <a:moveTo>
                    <a:pt x="17793" y="19912"/>
                  </a:moveTo>
                  <a:lnTo>
                    <a:pt x="17793" y="19912"/>
                  </a:lnTo>
                  <a:lnTo>
                    <a:pt x="29726" y="14886"/>
                  </a:lnTo>
                  <a:lnTo>
                    <a:pt x="35436" y="13823"/>
                  </a:lnTo>
                  <a:lnTo>
                    <a:pt x="35906" y="14442"/>
                  </a:lnTo>
                  <a:lnTo>
                    <a:pt x="36427" y="17010"/>
                  </a:lnTo>
                  <a:lnTo>
                    <a:pt x="13653" y="63309"/>
                  </a:lnTo>
                  <a:lnTo>
                    <a:pt x="5112" y="85791"/>
                  </a:lnTo>
                  <a:lnTo>
                    <a:pt x="0" y="94073"/>
                  </a:lnTo>
                  <a:lnTo>
                    <a:pt x="39268" y="53674"/>
                  </a:lnTo>
                  <a:lnTo>
                    <a:pt x="78791" y="11710"/>
                  </a:lnTo>
                  <a:lnTo>
                    <a:pt x="92881" y="2626"/>
                  </a:lnTo>
                  <a:lnTo>
                    <a:pt x="104317" y="0"/>
                  </a:lnTo>
                  <a:lnTo>
                    <a:pt x="109342" y="287"/>
                  </a:lnTo>
                  <a:lnTo>
                    <a:pt x="113398" y="3301"/>
                  </a:lnTo>
                  <a:lnTo>
                    <a:pt x="119786" y="14176"/>
                  </a:lnTo>
                  <a:lnTo>
                    <a:pt x="131865" y="60471"/>
                  </a:lnTo>
                  <a:lnTo>
                    <a:pt x="138443" y="83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93">
            <a:extLst>
              <a:ext uri="{FF2B5EF4-FFF2-40B4-BE49-F238E27FC236}">
                <a16:creationId xmlns:a16="http://schemas.microsoft.com/office/drawing/2014/main" xmlns="" id="{CC2F98CF-86D9-4D7A-9DD1-DA9BBB952CCF}"/>
              </a:ext>
            </a:extLst>
          </p:cNvPr>
          <p:cNvGrpSpPr/>
          <p:nvPr/>
        </p:nvGrpSpPr>
        <p:grpSpPr>
          <a:xfrm>
            <a:off x="9845192" y="3257812"/>
            <a:ext cx="168759" cy="310889"/>
            <a:chOff x="9845192" y="3257812"/>
            <a:chExt cx="168759" cy="310889"/>
          </a:xfrm>
        </p:grpSpPr>
        <p:sp>
          <p:nvSpPr>
            <p:cNvPr id="130" name="SMARTInkShape-511">
              <a:extLst>
                <a:ext uri="{FF2B5EF4-FFF2-40B4-BE49-F238E27FC236}">
                  <a16:creationId xmlns:a16="http://schemas.microsoft.com/office/drawing/2014/main" xmlns="" id="{EF3D0999-6207-45C3-A0F8-33827B82F33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906882" y="3257812"/>
              <a:ext cx="18169" cy="310889"/>
            </a:xfrm>
            <a:custGeom>
              <a:avLst/>
              <a:gdLst/>
              <a:ahLst/>
              <a:cxnLst/>
              <a:rect l="0" t="0" r="0" b="0"/>
              <a:pathLst>
                <a:path w="18169" h="31088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50" y="0"/>
                  </a:lnTo>
                  <a:lnTo>
                    <a:pt x="4260" y="7380"/>
                  </a:lnTo>
                  <a:lnTo>
                    <a:pt x="8600" y="48598"/>
                  </a:lnTo>
                  <a:lnTo>
                    <a:pt x="10387" y="82602"/>
                  </a:lnTo>
                  <a:lnTo>
                    <a:pt x="11182" y="121233"/>
                  </a:lnTo>
                  <a:lnTo>
                    <a:pt x="11536" y="161921"/>
                  </a:lnTo>
                  <a:lnTo>
                    <a:pt x="11692" y="199760"/>
                  </a:lnTo>
                  <a:lnTo>
                    <a:pt x="11762" y="233981"/>
                  </a:lnTo>
                  <a:lnTo>
                    <a:pt x="12506" y="274931"/>
                  </a:lnTo>
                  <a:lnTo>
                    <a:pt x="18168" y="310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12">
              <a:extLst>
                <a:ext uri="{FF2B5EF4-FFF2-40B4-BE49-F238E27FC236}">
                  <a16:creationId xmlns:a16="http://schemas.microsoft.com/office/drawing/2014/main" xmlns="" id="{BE4C9F6F-5BDD-4E72-A117-435FFC46FCB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45192" y="3498850"/>
              <a:ext cx="79859" cy="69851"/>
            </a:xfrm>
            <a:custGeom>
              <a:avLst/>
              <a:gdLst/>
              <a:ahLst/>
              <a:cxnLst/>
              <a:rect l="0" t="0" r="0" b="0"/>
              <a:pathLst>
                <a:path w="79859" h="698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47055" y="46073"/>
                  </a:lnTo>
                  <a:lnTo>
                    <a:pt x="58536" y="58415"/>
                  </a:lnTo>
                  <a:lnTo>
                    <a:pt x="79858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13">
              <a:extLst>
                <a:ext uri="{FF2B5EF4-FFF2-40B4-BE49-F238E27FC236}">
                  <a16:creationId xmlns:a16="http://schemas.microsoft.com/office/drawing/2014/main" xmlns="" id="{7E638653-F995-402A-90C3-5CA3E73318F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12350" y="3505200"/>
              <a:ext cx="101601" cy="57151"/>
            </a:xfrm>
            <a:custGeom>
              <a:avLst/>
              <a:gdLst/>
              <a:ahLst/>
              <a:cxnLst/>
              <a:rect l="0" t="0" r="0" b="0"/>
              <a:pathLst>
                <a:path w="101601" h="57151">
                  <a:moveTo>
                    <a:pt x="101600" y="0"/>
                  </a:moveTo>
                  <a:lnTo>
                    <a:pt x="101600" y="0"/>
                  </a:lnTo>
                  <a:lnTo>
                    <a:pt x="75085" y="0"/>
                  </a:lnTo>
                  <a:lnTo>
                    <a:pt x="50078" y="10113"/>
                  </a:lnTo>
                  <a:lnTo>
                    <a:pt x="17209" y="361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4">
            <a:extLst>
              <a:ext uri="{FF2B5EF4-FFF2-40B4-BE49-F238E27FC236}">
                <a16:creationId xmlns:a16="http://schemas.microsoft.com/office/drawing/2014/main" xmlns="" id="{6AF38CA8-4E91-4062-AED0-F1E781278D15}"/>
              </a:ext>
            </a:extLst>
          </p:cNvPr>
          <p:cNvGrpSpPr/>
          <p:nvPr/>
        </p:nvGrpSpPr>
        <p:grpSpPr>
          <a:xfrm>
            <a:off x="8893315" y="3837305"/>
            <a:ext cx="236688" cy="366396"/>
            <a:chOff x="8893315" y="3837305"/>
            <a:chExt cx="236688" cy="366396"/>
          </a:xfrm>
        </p:grpSpPr>
        <p:sp>
          <p:nvSpPr>
            <p:cNvPr id="134" name="SMARTInkShape-514">
              <a:extLst>
                <a:ext uri="{FF2B5EF4-FFF2-40B4-BE49-F238E27FC236}">
                  <a16:creationId xmlns:a16="http://schemas.microsoft.com/office/drawing/2014/main" xmlns="" id="{14C82BDB-6896-4843-9A70-353934BD5B3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93315" y="3837305"/>
              <a:ext cx="142736" cy="283437"/>
            </a:xfrm>
            <a:custGeom>
              <a:avLst/>
              <a:gdLst/>
              <a:ahLst/>
              <a:cxnLst/>
              <a:rect l="0" t="0" r="0" b="0"/>
              <a:pathLst>
                <a:path w="142736" h="283437">
                  <a:moveTo>
                    <a:pt x="142735" y="67945"/>
                  </a:moveTo>
                  <a:lnTo>
                    <a:pt x="142735" y="67945"/>
                  </a:lnTo>
                  <a:lnTo>
                    <a:pt x="118610" y="21908"/>
                  </a:lnTo>
                  <a:lnTo>
                    <a:pt x="116068" y="16087"/>
                  </a:lnTo>
                  <a:lnTo>
                    <a:pt x="107600" y="7737"/>
                  </a:lnTo>
                  <a:lnTo>
                    <a:pt x="96074" y="2380"/>
                  </a:lnTo>
                  <a:lnTo>
                    <a:pt x="81545" y="0"/>
                  </a:lnTo>
                  <a:lnTo>
                    <a:pt x="54127" y="5401"/>
                  </a:lnTo>
                  <a:lnTo>
                    <a:pt x="27032" y="19310"/>
                  </a:lnTo>
                  <a:lnTo>
                    <a:pt x="7872" y="40207"/>
                  </a:lnTo>
                  <a:lnTo>
                    <a:pt x="1657" y="56088"/>
                  </a:lnTo>
                  <a:lnTo>
                    <a:pt x="0" y="64273"/>
                  </a:lnTo>
                  <a:lnTo>
                    <a:pt x="1921" y="80895"/>
                  </a:lnTo>
                  <a:lnTo>
                    <a:pt x="4409" y="89278"/>
                  </a:lnTo>
                  <a:lnTo>
                    <a:pt x="18462" y="104237"/>
                  </a:lnTo>
                  <a:lnTo>
                    <a:pt x="61978" y="134458"/>
                  </a:lnTo>
                  <a:lnTo>
                    <a:pt x="104859" y="167606"/>
                  </a:lnTo>
                  <a:lnTo>
                    <a:pt x="126809" y="192880"/>
                  </a:lnTo>
                  <a:lnTo>
                    <a:pt x="135186" y="209785"/>
                  </a:lnTo>
                  <a:lnTo>
                    <a:pt x="135617" y="226705"/>
                  </a:lnTo>
                  <a:lnTo>
                    <a:pt x="133756" y="235169"/>
                  </a:lnTo>
                  <a:lnTo>
                    <a:pt x="117654" y="260563"/>
                  </a:lnTo>
                  <a:lnTo>
                    <a:pt x="88266" y="279220"/>
                  </a:lnTo>
                  <a:lnTo>
                    <a:pt x="70549" y="283436"/>
                  </a:lnTo>
                  <a:lnTo>
                    <a:pt x="50555" y="281842"/>
                  </a:lnTo>
                  <a:lnTo>
                    <a:pt x="45298" y="280393"/>
                  </a:lnTo>
                  <a:lnTo>
                    <a:pt x="41795" y="278016"/>
                  </a:lnTo>
                  <a:lnTo>
                    <a:pt x="39458" y="275020"/>
                  </a:lnTo>
                  <a:lnTo>
                    <a:pt x="37900" y="271611"/>
                  </a:lnTo>
                  <a:lnTo>
                    <a:pt x="38051" y="264061"/>
                  </a:lnTo>
                  <a:lnTo>
                    <a:pt x="39079" y="260072"/>
                  </a:lnTo>
                  <a:lnTo>
                    <a:pt x="41881" y="257413"/>
                  </a:lnTo>
                  <a:lnTo>
                    <a:pt x="60185" y="252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5">
              <a:extLst>
                <a:ext uri="{FF2B5EF4-FFF2-40B4-BE49-F238E27FC236}">
                  <a16:creationId xmlns:a16="http://schemas.microsoft.com/office/drawing/2014/main" xmlns="" id="{DD9C5272-5D6A-41A8-9454-2BA7F143154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086850" y="4137130"/>
              <a:ext cx="6351" cy="66571"/>
            </a:xfrm>
            <a:custGeom>
              <a:avLst/>
              <a:gdLst/>
              <a:ahLst/>
              <a:cxnLst/>
              <a:rect l="0" t="0" r="0" b="0"/>
              <a:pathLst>
                <a:path w="6351" h="6657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5" y="2513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8" y="318"/>
                  </a:lnTo>
                  <a:lnTo>
                    <a:pt x="6346" y="47177"/>
                  </a:lnTo>
                  <a:lnTo>
                    <a:pt x="6350" y="665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16">
              <a:extLst>
                <a:ext uri="{FF2B5EF4-FFF2-40B4-BE49-F238E27FC236}">
                  <a16:creationId xmlns:a16="http://schemas.microsoft.com/office/drawing/2014/main" xmlns="" id="{F0C86821-A010-4131-978B-A0B8DCE0955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086850" y="4006850"/>
              <a:ext cx="43153" cy="37399"/>
            </a:xfrm>
            <a:custGeom>
              <a:avLst/>
              <a:gdLst/>
              <a:ahLst/>
              <a:cxnLst/>
              <a:rect l="0" t="0" r="0" b="0"/>
              <a:pathLst>
                <a:path w="43153" h="37399">
                  <a:moveTo>
                    <a:pt x="25400" y="6350"/>
                  </a:moveTo>
                  <a:lnTo>
                    <a:pt x="25400" y="6350"/>
                  </a:lnTo>
                  <a:lnTo>
                    <a:pt x="19932" y="6350"/>
                  </a:lnTo>
                  <a:lnTo>
                    <a:pt x="19638" y="7055"/>
                  </a:lnTo>
                  <a:lnTo>
                    <a:pt x="19128" y="18559"/>
                  </a:lnTo>
                  <a:lnTo>
                    <a:pt x="22847" y="26122"/>
                  </a:lnTo>
                  <a:lnTo>
                    <a:pt x="28498" y="32777"/>
                  </a:lnTo>
                  <a:lnTo>
                    <a:pt x="33362" y="35733"/>
                  </a:lnTo>
                  <a:lnTo>
                    <a:pt x="40067" y="37398"/>
                  </a:lnTo>
                  <a:lnTo>
                    <a:pt x="41528" y="36926"/>
                  </a:lnTo>
                  <a:lnTo>
                    <a:pt x="42502" y="35907"/>
                  </a:lnTo>
                  <a:lnTo>
                    <a:pt x="43152" y="34521"/>
                  </a:lnTo>
                  <a:lnTo>
                    <a:pt x="41990" y="29219"/>
                  </a:lnTo>
                  <a:lnTo>
                    <a:pt x="38418" y="22158"/>
                  </a:lnTo>
                  <a:lnTo>
                    <a:pt x="32126" y="14316"/>
                  </a:lnTo>
                  <a:lnTo>
                    <a:pt x="17280" y="53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96">
            <a:extLst>
              <a:ext uri="{FF2B5EF4-FFF2-40B4-BE49-F238E27FC236}">
                <a16:creationId xmlns:a16="http://schemas.microsoft.com/office/drawing/2014/main" xmlns="" id="{211CABAE-7E0E-45C3-B3C4-7573A13C9746}"/>
              </a:ext>
            </a:extLst>
          </p:cNvPr>
          <p:cNvGrpSpPr/>
          <p:nvPr/>
        </p:nvGrpSpPr>
        <p:grpSpPr>
          <a:xfrm>
            <a:off x="9404993" y="3761696"/>
            <a:ext cx="634358" cy="551698"/>
            <a:chOff x="9404993" y="3761696"/>
            <a:chExt cx="634358" cy="551698"/>
          </a:xfrm>
        </p:grpSpPr>
        <p:sp>
          <p:nvSpPr>
            <p:cNvPr id="138" name="SMARTInkShape-517">
              <a:extLst>
                <a:ext uri="{FF2B5EF4-FFF2-40B4-BE49-F238E27FC236}">
                  <a16:creationId xmlns:a16="http://schemas.microsoft.com/office/drawing/2014/main" xmlns="" id="{2374CAF2-6756-47A8-B694-E0A89E5CD65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31093" y="3936062"/>
              <a:ext cx="132542" cy="377332"/>
            </a:xfrm>
            <a:custGeom>
              <a:avLst/>
              <a:gdLst/>
              <a:ahLst/>
              <a:cxnLst/>
              <a:rect l="0" t="0" r="0" b="0"/>
              <a:pathLst>
                <a:path w="132542" h="377332">
                  <a:moveTo>
                    <a:pt x="5057" y="172388"/>
                  </a:moveTo>
                  <a:lnTo>
                    <a:pt x="5057" y="172388"/>
                  </a:lnTo>
                  <a:lnTo>
                    <a:pt x="1686" y="175759"/>
                  </a:lnTo>
                  <a:lnTo>
                    <a:pt x="0" y="212225"/>
                  </a:lnTo>
                  <a:lnTo>
                    <a:pt x="5731" y="256744"/>
                  </a:lnTo>
                  <a:lnTo>
                    <a:pt x="9725" y="293573"/>
                  </a:lnTo>
                  <a:lnTo>
                    <a:pt x="7703" y="340572"/>
                  </a:lnTo>
                  <a:lnTo>
                    <a:pt x="5289" y="377331"/>
                  </a:lnTo>
                  <a:lnTo>
                    <a:pt x="4505" y="376750"/>
                  </a:lnTo>
                  <a:lnTo>
                    <a:pt x="1754" y="370460"/>
                  </a:lnTo>
                  <a:lnTo>
                    <a:pt x="15" y="331144"/>
                  </a:lnTo>
                  <a:lnTo>
                    <a:pt x="2345" y="297039"/>
                  </a:lnTo>
                  <a:lnTo>
                    <a:pt x="7614" y="252718"/>
                  </a:lnTo>
                  <a:lnTo>
                    <a:pt x="10995" y="228058"/>
                  </a:lnTo>
                  <a:lnTo>
                    <a:pt x="13955" y="203151"/>
                  </a:lnTo>
                  <a:lnTo>
                    <a:pt x="16634" y="178080"/>
                  </a:lnTo>
                  <a:lnTo>
                    <a:pt x="22196" y="130468"/>
                  </a:lnTo>
                  <a:lnTo>
                    <a:pt x="29373" y="90492"/>
                  </a:lnTo>
                  <a:lnTo>
                    <a:pt x="41346" y="46366"/>
                  </a:lnTo>
                  <a:lnTo>
                    <a:pt x="60366" y="6502"/>
                  </a:lnTo>
                  <a:lnTo>
                    <a:pt x="63096" y="2531"/>
                  </a:lnTo>
                  <a:lnTo>
                    <a:pt x="66328" y="589"/>
                  </a:lnTo>
                  <a:lnTo>
                    <a:pt x="69893" y="0"/>
                  </a:lnTo>
                  <a:lnTo>
                    <a:pt x="73681" y="312"/>
                  </a:lnTo>
                  <a:lnTo>
                    <a:pt x="89125" y="10865"/>
                  </a:lnTo>
                  <a:lnTo>
                    <a:pt x="103736" y="30769"/>
                  </a:lnTo>
                  <a:lnTo>
                    <a:pt x="107005" y="44535"/>
                  </a:lnTo>
                  <a:lnTo>
                    <a:pt x="105400" y="58414"/>
                  </a:lnTo>
                  <a:lnTo>
                    <a:pt x="95859" y="81389"/>
                  </a:lnTo>
                  <a:lnTo>
                    <a:pt x="74712" y="108219"/>
                  </a:lnTo>
                  <a:lnTo>
                    <a:pt x="69412" y="112119"/>
                  </a:lnTo>
                  <a:lnTo>
                    <a:pt x="67010" y="113158"/>
                  </a:lnTo>
                  <a:lnTo>
                    <a:pt x="66115" y="113851"/>
                  </a:lnTo>
                  <a:lnTo>
                    <a:pt x="66224" y="114314"/>
                  </a:lnTo>
                  <a:lnTo>
                    <a:pt x="67001" y="114622"/>
                  </a:lnTo>
                  <a:lnTo>
                    <a:pt x="75436" y="120186"/>
                  </a:lnTo>
                  <a:lnTo>
                    <a:pt x="93801" y="127444"/>
                  </a:lnTo>
                  <a:lnTo>
                    <a:pt x="112256" y="142373"/>
                  </a:lnTo>
                  <a:lnTo>
                    <a:pt x="126267" y="160908"/>
                  </a:lnTo>
                  <a:lnTo>
                    <a:pt x="132541" y="175987"/>
                  </a:lnTo>
                  <a:lnTo>
                    <a:pt x="132380" y="183254"/>
                  </a:lnTo>
                  <a:lnTo>
                    <a:pt x="126556" y="196973"/>
                  </a:lnTo>
                  <a:lnTo>
                    <a:pt x="111377" y="216596"/>
                  </a:lnTo>
                  <a:lnTo>
                    <a:pt x="97701" y="225668"/>
                  </a:lnTo>
                  <a:lnTo>
                    <a:pt x="76017" y="232860"/>
                  </a:lnTo>
                  <a:lnTo>
                    <a:pt x="63405" y="233837"/>
                  </a:lnTo>
                  <a:lnTo>
                    <a:pt x="50490" y="231126"/>
                  </a:lnTo>
                  <a:lnTo>
                    <a:pt x="49456" y="230596"/>
                  </a:lnTo>
                  <a:lnTo>
                    <a:pt x="49507" y="229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18">
              <a:extLst>
                <a:ext uri="{FF2B5EF4-FFF2-40B4-BE49-F238E27FC236}">
                  <a16:creationId xmlns:a16="http://schemas.microsoft.com/office/drawing/2014/main" xmlns="" id="{C021F9C8-3D6D-4943-BE75-578DB1A1426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423400" y="410845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705" y="41249"/>
                  </a:lnTo>
                  <a:lnTo>
                    <a:pt x="8838" y="21024"/>
                  </a:lnTo>
                  <a:lnTo>
                    <a:pt x="21668" y="8424"/>
                  </a:lnTo>
                  <a:lnTo>
                    <a:pt x="32134" y="2496"/>
                  </a:lnTo>
                  <a:lnTo>
                    <a:pt x="35533" y="3075"/>
                  </a:lnTo>
                  <a:lnTo>
                    <a:pt x="43073" y="7481"/>
                  </a:lnTo>
                  <a:lnTo>
                    <a:pt x="51881" y="17896"/>
                  </a:lnTo>
                  <a:lnTo>
                    <a:pt x="61885" y="33351"/>
                  </a:lnTo>
                  <a:lnTo>
                    <a:pt x="68897" y="39047"/>
                  </a:lnTo>
                  <a:lnTo>
                    <a:pt x="78599" y="42049"/>
                  </a:lnTo>
                  <a:lnTo>
                    <a:pt x="89966" y="42677"/>
                  </a:lnTo>
                  <a:lnTo>
                    <a:pt x="102073" y="40604"/>
                  </a:lnTo>
                  <a:lnTo>
                    <a:pt x="117419" y="3210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19">
              <a:extLst>
                <a:ext uri="{FF2B5EF4-FFF2-40B4-BE49-F238E27FC236}">
                  <a16:creationId xmlns:a16="http://schemas.microsoft.com/office/drawing/2014/main" xmlns="" id="{12EB4710-6FE6-4428-9E0A-BB4011594B2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04993" y="3987800"/>
              <a:ext cx="161200" cy="57151"/>
            </a:xfrm>
            <a:custGeom>
              <a:avLst/>
              <a:gdLst/>
              <a:ahLst/>
              <a:cxnLst/>
              <a:rect l="0" t="0" r="0" b="0"/>
              <a:pathLst>
                <a:path w="161200" h="57151">
                  <a:moveTo>
                    <a:pt x="5707" y="57150"/>
                  </a:moveTo>
                  <a:lnTo>
                    <a:pt x="5707" y="57150"/>
                  </a:lnTo>
                  <a:lnTo>
                    <a:pt x="240" y="57150"/>
                  </a:lnTo>
                  <a:lnTo>
                    <a:pt x="3189" y="57150"/>
                  </a:lnTo>
                  <a:lnTo>
                    <a:pt x="1531" y="57150"/>
                  </a:lnTo>
                  <a:lnTo>
                    <a:pt x="807" y="56444"/>
                  </a:lnTo>
                  <a:lnTo>
                    <a:pt x="0" y="53779"/>
                  </a:lnTo>
                  <a:lnTo>
                    <a:pt x="493" y="52081"/>
                  </a:lnTo>
                  <a:lnTo>
                    <a:pt x="22842" y="17958"/>
                  </a:lnTo>
                  <a:lnTo>
                    <a:pt x="30021" y="11979"/>
                  </a:lnTo>
                  <a:lnTo>
                    <a:pt x="33911" y="10808"/>
                  </a:lnTo>
                  <a:lnTo>
                    <a:pt x="41995" y="11388"/>
                  </a:lnTo>
                  <a:lnTo>
                    <a:pt x="48411" y="13999"/>
                  </a:lnTo>
                  <a:lnTo>
                    <a:pt x="51110" y="15682"/>
                  </a:lnTo>
                  <a:lnTo>
                    <a:pt x="55990" y="23197"/>
                  </a:lnTo>
                  <a:lnTo>
                    <a:pt x="64871" y="38527"/>
                  </a:lnTo>
                  <a:lnTo>
                    <a:pt x="74665" y="46066"/>
                  </a:lnTo>
                  <a:lnTo>
                    <a:pt x="84332" y="46815"/>
                  </a:lnTo>
                  <a:lnTo>
                    <a:pt x="103557" y="41388"/>
                  </a:lnTo>
                  <a:lnTo>
                    <a:pt x="145078" y="18781"/>
                  </a:lnTo>
                  <a:lnTo>
                    <a:pt x="160629" y="8806"/>
                  </a:lnTo>
                  <a:lnTo>
                    <a:pt x="161199" y="7281"/>
                  </a:lnTo>
                  <a:lnTo>
                    <a:pt x="160873" y="5560"/>
                  </a:lnTo>
                  <a:lnTo>
                    <a:pt x="1581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0">
              <a:extLst>
                <a:ext uri="{FF2B5EF4-FFF2-40B4-BE49-F238E27FC236}">
                  <a16:creationId xmlns:a16="http://schemas.microsoft.com/office/drawing/2014/main" xmlns="" id="{E8563333-5367-4948-903D-5E780171820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02813" y="4153783"/>
              <a:ext cx="36538" cy="58093"/>
            </a:xfrm>
            <a:custGeom>
              <a:avLst/>
              <a:gdLst/>
              <a:ahLst/>
              <a:cxnLst/>
              <a:rect l="0" t="0" r="0" b="0"/>
              <a:pathLst>
                <a:path w="36538" h="58093">
                  <a:moveTo>
                    <a:pt x="36537" y="5467"/>
                  </a:moveTo>
                  <a:lnTo>
                    <a:pt x="36537" y="5467"/>
                  </a:lnTo>
                  <a:lnTo>
                    <a:pt x="33166" y="5467"/>
                  </a:lnTo>
                  <a:lnTo>
                    <a:pt x="32173" y="4761"/>
                  </a:lnTo>
                  <a:lnTo>
                    <a:pt x="31510" y="3585"/>
                  </a:lnTo>
                  <a:lnTo>
                    <a:pt x="30447" y="0"/>
                  </a:lnTo>
                  <a:lnTo>
                    <a:pt x="12534" y="16871"/>
                  </a:lnTo>
                  <a:lnTo>
                    <a:pt x="3711" y="32364"/>
                  </a:lnTo>
                  <a:lnTo>
                    <a:pt x="0" y="46990"/>
                  </a:lnTo>
                  <a:lnTo>
                    <a:pt x="890" y="50788"/>
                  </a:lnTo>
                  <a:lnTo>
                    <a:pt x="5642" y="56889"/>
                  </a:lnTo>
                  <a:lnTo>
                    <a:pt x="8884" y="58092"/>
                  </a:lnTo>
                  <a:lnTo>
                    <a:pt x="16251" y="57549"/>
                  </a:lnTo>
                  <a:lnTo>
                    <a:pt x="28331" y="49905"/>
                  </a:lnTo>
                  <a:lnTo>
                    <a:pt x="32891" y="4073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1">
              <a:extLst>
                <a:ext uri="{FF2B5EF4-FFF2-40B4-BE49-F238E27FC236}">
                  <a16:creationId xmlns:a16="http://schemas.microsoft.com/office/drawing/2014/main" xmlns="" id="{CC8E195F-0524-428B-9911-F9C6FF47F58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899934" y="3761696"/>
              <a:ext cx="94967" cy="99105"/>
            </a:xfrm>
            <a:custGeom>
              <a:avLst/>
              <a:gdLst/>
              <a:ahLst/>
              <a:cxnLst/>
              <a:rect l="0" t="0" r="0" b="0"/>
              <a:pathLst>
                <a:path w="94967" h="99105">
                  <a:moveTo>
                    <a:pt x="12416" y="35604"/>
                  </a:moveTo>
                  <a:lnTo>
                    <a:pt x="12416" y="35604"/>
                  </a:lnTo>
                  <a:lnTo>
                    <a:pt x="12415" y="29332"/>
                  </a:lnTo>
                  <a:lnTo>
                    <a:pt x="7390" y="49986"/>
                  </a:lnTo>
                  <a:lnTo>
                    <a:pt x="4576" y="65971"/>
                  </a:lnTo>
                  <a:lnTo>
                    <a:pt x="676" y="77272"/>
                  </a:lnTo>
                  <a:lnTo>
                    <a:pt x="355" y="77494"/>
                  </a:lnTo>
                  <a:lnTo>
                    <a:pt x="143" y="76936"/>
                  </a:lnTo>
                  <a:lnTo>
                    <a:pt x="0" y="75859"/>
                  </a:lnTo>
                  <a:lnTo>
                    <a:pt x="3172" y="64230"/>
                  </a:lnTo>
                  <a:lnTo>
                    <a:pt x="32326" y="22238"/>
                  </a:lnTo>
                  <a:lnTo>
                    <a:pt x="47399" y="5930"/>
                  </a:lnTo>
                  <a:lnTo>
                    <a:pt x="57431" y="0"/>
                  </a:lnTo>
                  <a:lnTo>
                    <a:pt x="60770" y="579"/>
                  </a:lnTo>
                  <a:lnTo>
                    <a:pt x="68244" y="4986"/>
                  </a:lnTo>
                  <a:lnTo>
                    <a:pt x="70800" y="9547"/>
                  </a:lnTo>
                  <a:lnTo>
                    <a:pt x="82524" y="56435"/>
                  </a:lnTo>
                  <a:lnTo>
                    <a:pt x="94966" y="991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7">
            <a:extLst>
              <a:ext uri="{FF2B5EF4-FFF2-40B4-BE49-F238E27FC236}">
                <a16:creationId xmlns:a16="http://schemas.microsoft.com/office/drawing/2014/main" xmlns="" id="{27738842-6C3D-49A0-9F92-9CC1DC369CCC}"/>
              </a:ext>
            </a:extLst>
          </p:cNvPr>
          <p:cNvGrpSpPr/>
          <p:nvPr/>
        </p:nvGrpSpPr>
        <p:grpSpPr>
          <a:xfrm>
            <a:off x="10270641" y="3691589"/>
            <a:ext cx="916513" cy="664512"/>
            <a:chOff x="10270641" y="3691589"/>
            <a:chExt cx="916513" cy="664512"/>
          </a:xfrm>
        </p:grpSpPr>
        <p:sp>
          <p:nvSpPr>
            <p:cNvPr id="144" name="SMARTInkShape-522">
              <a:extLst>
                <a:ext uri="{FF2B5EF4-FFF2-40B4-BE49-F238E27FC236}">
                  <a16:creationId xmlns:a16="http://schemas.microsoft.com/office/drawing/2014/main" xmlns="" id="{A8C841A4-2A91-4E40-931F-39D0E3A2C4A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270641" y="4105432"/>
              <a:ext cx="130660" cy="15719"/>
            </a:xfrm>
            <a:custGeom>
              <a:avLst/>
              <a:gdLst/>
              <a:ahLst/>
              <a:cxnLst/>
              <a:rect l="0" t="0" r="0" b="0"/>
              <a:pathLst>
                <a:path w="130660" h="15719">
                  <a:moveTo>
                    <a:pt x="3659" y="15718"/>
                  </a:moveTo>
                  <a:lnTo>
                    <a:pt x="3659" y="15718"/>
                  </a:lnTo>
                  <a:lnTo>
                    <a:pt x="288" y="12347"/>
                  </a:lnTo>
                  <a:lnTo>
                    <a:pt x="0" y="11354"/>
                  </a:lnTo>
                  <a:lnTo>
                    <a:pt x="514" y="10692"/>
                  </a:lnTo>
                  <a:lnTo>
                    <a:pt x="13151" y="6258"/>
                  </a:lnTo>
                  <a:lnTo>
                    <a:pt x="59750" y="1563"/>
                  </a:lnTo>
                  <a:lnTo>
                    <a:pt x="96713" y="0"/>
                  </a:lnTo>
                  <a:lnTo>
                    <a:pt x="130659" y="3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3">
              <a:extLst>
                <a:ext uri="{FF2B5EF4-FFF2-40B4-BE49-F238E27FC236}">
                  <a16:creationId xmlns:a16="http://schemas.microsoft.com/office/drawing/2014/main" xmlns="" id="{3FA57CFC-DBFA-4769-87FC-E22D9EB51A8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350891" y="4019550"/>
              <a:ext cx="18660" cy="190501"/>
            </a:xfrm>
            <a:custGeom>
              <a:avLst/>
              <a:gdLst/>
              <a:ahLst/>
              <a:cxnLst/>
              <a:rect l="0" t="0" r="0" b="0"/>
              <a:pathLst>
                <a:path w="18660" h="190501">
                  <a:moveTo>
                    <a:pt x="5959" y="0"/>
                  </a:moveTo>
                  <a:lnTo>
                    <a:pt x="5959" y="0"/>
                  </a:lnTo>
                  <a:lnTo>
                    <a:pt x="2589" y="0"/>
                  </a:lnTo>
                  <a:lnTo>
                    <a:pt x="1596" y="705"/>
                  </a:lnTo>
                  <a:lnTo>
                    <a:pt x="933" y="1881"/>
                  </a:lnTo>
                  <a:lnTo>
                    <a:pt x="0" y="8789"/>
                  </a:lnTo>
                  <a:lnTo>
                    <a:pt x="4729" y="47410"/>
                  </a:lnTo>
                  <a:lnTo>
                    <a:pt x="10602" y="89067"/>
                  </a:lnTo>
                  <a:lnTo>
                    <a:pt x="15342" y="131266"/>
                  </a:lnTo>
                  <a:lnTo>
                    <a:pt x="18004" y="174410"/>
                  </a:lnTo>
                  <a:lnTo>
                    <a:pt x="18659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4">
              <a:extLst>
                <a:ext uri="{FF2B5EF4-FFF2-40B4-BE49-F238E27FC236}">
                  <a16:creationId xmlns:a16="http://schemas.microsoft.com/office/drawing/2014/main" xmlns="" id="{79D29FEC-A207-4DA0-9040-29F4E27DF0A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477500" y="3894228"/>
              <a:ext cx="142700" cy="461873"/>
            </a:xfrm>
            <a:custGeom>
              <a:avLst/>
              <a:gdLst/>
              <a:ahLst/>
              <a:cxnLst/>
              <a:rect l="0" t="0" r="0" b="0"/>
              <a:pathLst>
                <a:path w="142700" h="461873">
                  <a:moveTo>
                    <a:pt x="0" y="461872"/>
                  </a:moveTo>
                  <a:lnTo>
                    <a:pt x="0" y="461872"/>
                  </a:lnTo>
                  <a:lnTo>
                    <a:pt x="3370" y="458501"/>
                  </a:lnTo>
                  <a:lnTo>
                    <a:pt x="18297" y="419155"/>
                  </a:lnTo>
                  <a:lnTo>
                    <a:pt x="26006" y="388794"/>
                  </a:lnTo>
                  <a:lnTo>
                    <a:pt x="34136" y="348254"/>
                  </a:lnTo>
                  <a:lnTo>
                    <a:pt x="38280" y="322627"/>
                  </a:lnTo>
                  <a:lnTo>
                    <a:pt x="42453" y="294958"/>
                  </a:lnTo>
                  <a:lnTo>
                    <a:pt x="46647" y="265930"/>
                  </a:lnTo>
                  <a:lnTo>
                    <a:pt x="50853" y="235994"/>
                  </a:lnTo>
                  <a:lnTo>
                    <a:pt x="55069" y="205453"/>
                  </a:lnTo>
                  <a:lnTo>
                    <a:pt x="59290" y="177332"/>
                  </a:lnTo>
                  <a:lnTo>
                    <a:pt x="63516" y="150823"/>
                  </a:lnTo>
                  <a:lnTo>
                    <a:pt x="67743" y="125389"/>
                  </a:lnTo>
                  <a:lnTo>
                    <a:pt x="76205" y="82078"/>
                  </a:lnTo>
                  <a:lnTo>
                    <a:pt x="83963" y="46836"/>
                  </a:lnTo>
                  <a:lnTo>
                    <a:pt x="96995" y="1897"/>
                  </a:lnTo>
                  <a:lnTo>
                    <a:pt x="100646" y="0"/>
                  </a:lnTo>
                  <a:lnTo>
                    <a:pt x="105198" y="146"/>
                  </a:lnTo>
                  <a:lnTo>
                    <a:pt x="110348" y="1655"/>
                  </a:lnTo>
                  <a:lnTo>
                    <a:pt x="114487" y="6894"/>
                  </a:lnTo>
                  <a:lnTo>
                    <a:pt x="120968" y="24004"/>
                  </a:lnTo>
                  <a:lnTo>
                    <a:pt x="120739" y="69482"/>
                  </a:lnTo>
                  <a:lnTo>
                    <a:pt x="115816" y="105955"/>
                  </a:lnTo>
                  <a:lnTo>
                    <a:pt x="109124" y="147501"/>
                  </a:lnTo>
                  <a:lnTo>
                    <a:pt x="110352" y="154699"/>
                  </a:lnTo>
                  <a:lnTo>
                    <a:pt x="111668" y="157607"/>
                  </a:lnTo>
                  <a:lnTo>
                    <a:pt x="113251" y="159545"/>
                  </a:lnTo>
                  <a:lnTo>
                    <a:pt x="124977" y="167446"/>
                  </a:lnTo>
                  <a:lnTo>
                    <a:pt x="129158" y="168738"/>
                  </a:lnTo>
                  <a:lnTo>
                    <a:pt x="133369" y="173076"/>
                  </a:lnTo>
                  <a:lnTo>
                    <a:pt x="135479" y="176208"/>
                  </a:lnTo>
                  <a:lnTo>
                    <a:pt x="142699" y="205066"/>
                  </a:lnTo>
                  <a:lnTo>
                    <a:pt x="141685" y="224993"/>
                  </a:lnTo>
                  <a:lnTo>
                    <a:pt x="136818" y="236883"/>
                  </a:lnTo>
                  <a:lnTo>
                    <a:pt x="133545" y="242029"/>
                  </a:lnTo>
                  <a:lnTo>
                    <a:pt x="122383" y="249629"/>
                  </a:lnTo>
                  <a:lnTo>
                    <a:pt x="103994" y="255992"/>
                  </a:lnTo>
                  <a:lnTo>
                    <a:pt x="94902" y="256776"/>
                  </a:lnTo>
                  <a:lnTo>
                    <a:pt x="88511" y="254772"/>
                  </a:lnTo>
                  <a:lnTo>
                    <a:pt x="87230" y="251839"/>
                  </a:lnTo>
                  <a:lnTo>
                    <a:pt x="88900" y="2332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5">
              <a:extLst>
                <a:ext uri="{FF2B5EF4-FFF2-40B4-BE49-F238E27FC236}">
                  <a16:creationId xmlns:a16="http://schemas.microsoft.com/office/drawing/2014/main" xmlns="" id="{786570F5-F80E-4783-9106-C6DC0D3741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80700" y="4133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5" y="64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6">
              <a:extLst>
                <a:ext uri="{FF2B5EF4-FFF2-40B4-BE49-F238E27FC236}">
                  <a16:creationId xmlns:a16="http://schemas.microsoft.com/office/drawing/2014/main" xmlns="" id="{775340FA-5F8D-4C8C-B51A-6D3ECC37F54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555309" y="3691589"/>
              <a:ext cx="119042" cy="118412"/>
            </a:xfrm>
            <a:custGeom>
              <a:avLst/>
              <a:gdLst/>
              <a:ahLst/>
              <a:cxnLst/>
              <a:rect l="0" t="0" r="0" b="0"/>
              <a:pathLst>
                <a:path w="119042" h="118412">
                  <a:moveTo>
                    <a:pt x="55541" y="42211"/>
                  </a:moveTo>
                  <a:lnTo>
                    <a:pt x="55541" y="42211"/>
                  </a:lnTo>
                  <a:lnTo>
                    <a:pt x="52170" y="38840"/>
                  </a:lnTo>
                  <a:lnTo>
                    <a:pt x="48634" y="37185"/>
                  </a:lnTo>
                  <a:lnTo>
                    <a:pt x="46703" y="36744"/>
                  </a:lnTo>
                  <a:lnTo>
                    <a:pt x="45414" y="37860"/>
                  </a:lnTo>
                  <a:lnTo>
                    <a:pt x="25265" y="74576"/>
                  </a:lnTo>
                  <a:lnTo>
                    <a:pt x="3822" y="99906"/>
                  </a:lnTo>
                  <a:lnTo>
                    <a:pt x="2012" y="101135"/>
                  </a:lnTo>
                  <a:lnTo>
                    <a:pt x="805" y="101249"/>
                  </a:lnTo>
                  <a:lnTo>
                    <a:pt x="0" y="100620"/>
                  </a:lnTo>
                  <a:lnTo>
                    <a:pt x="989" y="96158"/>
                  </a:lnTo>
                  <a:lnTo>
                    <a:pt x="21990" y="56102"/>
                  </a:lnTo>
                  <a:lnTo>
                    <a:pt x="48834" y="19554"/>
                  </a:lnTo>
                  <a:lnTo>
                    <a:pt x="63615" y="9093"/>
                  </a:lnTo>
                  <a:lnTo>
                    <a:pt x="84038" y="1119"/>
                  </a:lnTo>
                  <a:lnTo>
                    <a:pt x="89356" y="0"/>
                  </a:lnTo>
                  <a:lnTo>
                    <a:pt x="93606" y="2075"/>
                  </a:lnTo>
                  <a:lnTo>
                    <a:pt x="100210" y="11908"/>
                  </a:lnTo>
                  <a:lnTo>
                    <a:pt x="109494" y="46286"/>
                  </a:lnTo>
                  <a:lnTo>
                    <a:pt x="115640" y="90760"/>
                  </a:lnTo>
                  <a:lnTo>
                    <a:pt x="119041" y="118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7">
              <a:extLst>
                <a:ext uri="{FF2B5EF4-FFF2-40B4-BE49-F238E27FC236}">
                  <a16:creationId xmlns:a16="http://schemas.microsoft.com/office/drawing/2014/main" xmlns="" id="{6E65A48F-F016-4ACF-8EBE-8CD3CE40A5F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882080" y="3921879"/>
              <a:ext cx="274871" cy="53222"/>
            </a:xfrm>
            <a:custGeom>
              <a:avLst/>
              <a:gdLst/>
              <a:ahLst/>
              <a:cxnLst/>
              <a:rect l="0" t="0" r="0" b="0"/>
              <a:pathLst>
                <a:path w="274871" h="53222">
                  <a:moveTo>
                    <a:pt x="8170" y="53221"/>
                  </a:moveTo>
                  <a:lnTo>
                    <a:pt x="8170" y="53221"/>
                  </a:lnTo>
                  <a:lnTo>
                    <a:pt x="1428" y="46479"/>
                  </a:lnTo>
                  <a:lnTo>
                    <a:pt x="147" y="43787"/>
                  </a:lnTo>
                  <a:lnTo>
                    <a:pt x="0" y="41287"/>
                  </a:lnTo>
                  <a:lnTo>
                    <a:pt x="607" y="38915"/>
                  </a:lnTo>
                  <a:lnTo>
                    <a:pt x="3128" y="37334"/>
                  </a:lnTo>
                  <a:lnTo>
                    <a:pt x="41712" y="27845"/>
                  </a:lnTo>
                  <a:lnTo>
                    <a:pt x="88664" y="13247"/>
                  </a:lnTo>
                  <a:lnTo>
                    <a:pt x="126260" y="7232"/>
                  </a:lnTo>
                  <a:lnTo>
                    <a:pt x="164371" y="3854"/>
                  </a:lnTo>
                  <a:lnTo>
                    <a:pt x="197772" y="0"/>
                  </a:lnTo>
                  <a:lnTo>
                    <a:pt x="244343" y="606"/>
                  </a:lnTo>
                  <a:lnTo>
                    <a:pt x="274870" y="2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8">
              <a:extLst>
                <a:ext uri="{FF2B5EF4-FFF2-40B4-BE49-F238E27FC236}">
                  <a16:creationId xmlns:a16="http://schemas.microsoft.com/office/drawing/2014/main" xmlns="" id="{7F01C762-4B33-4318-B7C7-13EF71FC09E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131550" y="4260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3605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29">
              <a:extLst>
                <a:ext uri="{FF2B5EF4-FFF2-40B4-BE49-F238E27FC236}">
                  <a16:creationId xmlns:a16="http://schemas.microsoft.com/office/drawing/2014/main" xmlns="" id="{60D0E8F5-9BF9-4E26-8F76-D4E249456D2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150600" y="4127500"/>
              <a:ext cx="36554" cy="47172"/>
            </a:xfrm>
            <a:custGeom>
              <a:avLst/>
              <a:gdLst/>
              <a:ahLst/>
              <a:cxnLst/>
              <a:rect l="0" t="0" r="0" b="0"/>
              <a:pathLst>
                <a:path w="36554" h="47172">
                  <a:moveTo>
                    <a:pt x="19050" y="25400"/>
                  </a:moveTo>
                  <a:lnTo>
                    <a:pt x="19050" y="25400"/>
                  </a:lnTo>
                  <a:lnTo>
                    <a:pt x="12308" y="25400"/>
                  </a:lnTo>
                  <a:lnTo>
                    <a:pt x="10322" y="26811"/>
                  </a:lnTo>
                  <a:lnTo>
                    <a:pt x="8998" y="29163"/>
                  </a:lnTo>
                  <a:lnTo>
                    <a:pt x="8115" y="32142"/>
                  </a:lnTo>
                  <a:lnTo>
                    <a:pt x="8937" y="34834"/>
                  </a:lnTo>
                  <a:lnTo>
                    <a:pt x="13614" y="39705"/>
                  </a:lnTo>
                  <a:lnTo>
                    <a:pt x="24181" y="46415"/>
                  </a:lnTo>
                  <a:lnTo>
                    <a:pt x="27409" y="47171"/>
                  </a:lnTo>
                  <a:lnTo>
                    <a:pt x="30267" y="46970"/>
                  </a:lnTo>
                  <a:lnTo>
                    <a:pt x="32879" y="46130"/>
                  </a:lnTo>
                  <a:lnTo>
                    <a:pt x="34620" y="44159"/>
                  </a:lnTo>
                  <a:lnTo>
                    <a:pt x="36553" y="38206"/>
                  </a:lnTo>
                  <a:lnTo>
                    <a:pt x="34271" y="23550"/>
                  </a:lnTo>
                  <a:lnTo>
                    <a:pt x="25755" y="9173"/>
                  </a:lnTo>
                  <a:lnTo>
                    <a:pt x="21404" y="6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530">
            <a:extLst>
              <a:ext uri="{FF2B5EF4-FFF2-40B4-BE49-F238E27FC236}">
                <a16:creationId xmlns:a16="http://schemas.microsoft.com/office/drawing/2014/main" xmlns="" id="{D22AAE4D-F7FA-49E4-B3DC-C42E61DF6C7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972800" y="3965092"/>
            <a:ext cx="67160" cy="232259"/>
          </a:xfrm>
          <a:custGeom>
            <a:avLst/>
            <a:gdLst/>
            <a:ahLst/>
            <a:cxnLst/>
            <a:rect l="0" t="0" r="0" b="0"/>
            <a:pathLst>
              <a:path w="67160" h="232259">
                <a:moveTo>
                  <a:pt x="63500" y="3658"/>
                </a:moveTo>
                <a:lnTo>
                  <a:pt x="63500" y="3658"/>
                </a:lnTo>
                <a:lnTo>
                  <a:pt x="63499" y="0"/>
                </a:lnTo>
                <a:lnTo>
                  <a:pt x="63499" y="1562"/>
                </a:lnTo>
                <a:lnTo>
                  <a:pt x="67159" y="21980"/>
                </a:lnTo>
                <a:lnTo>
                  <a:pt x="63485" y="62082"/>
                </a:lnTo>
                <a:lnTo>
                  <a:pt x="57379" y="95946"/>
                </a:lnTo>
                <a:lnTo>
                  <a:pt x="48079" y="128401"/>
                </a:lnTo>
                <a:lnTo>
                  <a:pt x="32826" y="170676"/>
                </a:lnTo>
                <a:lnTo>
                  <a:pt x="11658" y="213195"/>
                </a:lnTo>
                <a:lnTo>
                  <a:pt x="0" y="2322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SMARTInkShape-Group99">
            <a:extLst>
              <a:ext uri="{FF2B5EF4-FFF2-40B4-BE49-F238E27FC236}">
                <a16:creationId xmlns:a16="http://schemas.microsoft.com/office/drawing/2014/main" xmlns="" id="{5C315645-517E-4798-8DEA-B3B8C5DCEC29}"/>
              </a:ext>
            </a:extLst>
          </p:cNvPr>
          <p:cNvGrpSpPr/>
          <p:nvPr/>
        </p:nvGrpSpPr>
        <p:grpSpPr>
          <a:xfrm>
            <a:off x="3724431" y="3975172"/>
            <a:ext cx="695170" cy="588504"/>
            <a:chOff x="3724431" y="3975172"/>
            <a:chExt cx="695170" cy="588504"/>
          </a:xfrm>
        </p:grpSpPr>
        <p:sp>
          <p:nvSpPr>
            <p:cNvPr id="154" name="SMARTInkShape-531">
              <a:extLst>
                <a:ext uri="{FF2B5EF4-FFF2-40B4-BE49-F238E27FC236}">
                  <a16:creationId xmlns:a16="http://schemas.microsoft.com/office/drawing/2014/main" xmlns="" id="{4ED5925A-1C36-4C5C-9D1D-12A98FF2317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24431" y="4186900"/>
              <a:ext cx="126498" cy="299512"/>
            </a:xfrm>
            <a:custGeom>
              <a:avLst/>
              <a:gdLst/>
              <a:ahLst/>
              <a:cxnLst/>
              <a:rect l="0" t="0" r="0" b="0"/>
              <a:pathLst>
                <a:path w="126498" h="299512">
                  <a:moveTo>
                    <a:pt x="123669" y="48550"/>
                  </a:moveTo>
                  <a:lnTo>
                    <a:pt x="123669" y="48550"/>
                  </a:lnTo>
                  <a:lnTo>
                    <a:pt x="123669" y="15978"/>
                  </a:lnTo>
                  <a:lnTo>
                    <a:pt x="119906" y="9144"/>
                  </a:lnTo>
                  <a:lnTo>
                    <a:pt x="116927" y="5346"/>
                  </a:lnTo>
                  <a:lnTo>
                    <a:pt x="109854" y="1126"/>
                  </a:lnTo>
                  <a:lnTo>
                    <a:pt x="105992" y="0"/>
                  </a:lnTo>
                  <a:lnTo>
                    <a:pt x="83702" y="5158"/>
                  </a:lnTo>
                  <a:lnTo>
                    <a:pt x="36126" y="35502"/>
                  </a:lnTo>
                  <a:lnTo>
                    <a:pt x="19850" y="49806"/>
                  </a:lnTo>
                  <a:lnTo>
                    <a:pt x="7912" y="67923"/>
                  </a:lnTo>
                  <a:lnTo>
                    <a:pt x="0" y="97956"/>
                  </a:lnTo>
                  <a:lnTo>
                    <a:pt x="1912" y="114958"/>
                  </a:lnTo>
                  <a:lnTo>
                    <a:pt x="12804" y="138312"/>
                  </a:lnTo>
                  <a:lnTo>
                    <a:pt x="18009" y="146491"/>
                  </a:lnTo>
                  <a:lnTo>
                    <a:pt x="33200" y="159342"/>
                  </a:lnTo>
                  <a:lnTo>
                    <a:pt x="77601" y="192988"/>
                  </a:lnTo>
                  <a:lnTo>
                    <a:pt x="105394" y="213878"/>
                  </a:lnTo>
                  <a:lnTo>
                    <a:pt x="122095" y="236216"/>
                  </a:lnTo>
                  <a:lnTo>
                    <a:pt x="126497" y="247433"/>
                  </a:lnTo>
                  <a:lnTo>
                    <a:pt x="124691" y="259004"/>
                  </a:lnTo>
                  <a:lnTo>
                    <a:pt x="122234" y="265053"/>
                  </a:lnTo>
                  <a:lnTo>
                    <a:pt x="111977" y="275536"/>
                  </a:lnTo>
                  <a:lnTo>
                    <a:pt x="95895" y="284899"/>
                  </a:lnTo>
                  <a:lnTo>
                    <a:pt x="50972" y="298645"/>
                  </a:lnTo>
                  <a:lnTo>
                    <a:pt x="24989" y="299511"/>
                  </a:lnTo>
                  <a:lnTo>
                    <a:pt x="17665" y="298408"/>
                  </a:lnTo>
                  <a:lnTo>
                    <a:pt x="13489" y="296260"/>
                  </a:lnTo>
                  <a:lnTo>
                    <a:pt x="11410" y="293418"/>
                  </a:lnTo>
                  <a:lnTo>
                    <a:pt x="10729" y="290112"/>
                  </a:lnTo>
                  <a:lnTo>
                    <a:pt x="11687" y="287908"/>
                  </a:lnTo>
                  <a:lnTo>
                    <a:pt x="13737" y="286439"/>
                  </a:lnTo>
                  <a:lnTo>
                    <a:pt x="22069" y="28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32">
              <a:extLst>
                <a:ext uri="{FF2B5EF4-FFF2-40B4-BE49-F238E27FC236}">
                  <a16:creationId xmlns:a16="http://schemas.microsoft.com/office/drawing/2014/main" xmlns="" id="{1C6EB9D6-EB4A-45FB-968A-329A1F3776B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20710" y="4387850"/>
              <a:ext cx="85809" cy="175826"/>
            </a:xfrm>
            <a:custGeom>
              <a:avLst/>
              <a:gdLst/>
              <a:ahLst/>
              <a:cxnLst/>
              <a:rect l="0" t="0" r="0" b="0"/>
              <a:pathLst>
                <a:path w="85809" h="175826">
                  <a:moveTo>
                    <a:pt x="67090" y="44450"/>
                  </a:moveTo>
                  <a:lnTo>
                    <a:pt x="67090" y="44450"/>
                  </a:lnTo>
                  <a:lnTo>
                    <a:pt x="58252" y="26773"/>
                  </a:lnTo>
                  <a:lnTo>
                    <a:pt x="55553" y="24199"/>
                  </a:lnTo>
                  <a:lnTo>
                    <a:pt x="48792" y="21338"/>
                  </a:lnTo>
                  <a:lnTo>
                    <a:pt x="41083" y="21948"/>
                  </a:lnTo>
                  <a:lnTo>
                    <a:pt x="26929" y="28140"/>
                  </a:lnTo>
                  <a:lnTo>
                    <a:pt x="21266" y="31460"/>
                  </a:lnTo>
                  <a:lnTo>
                    <a:pt x="6554" y="49616"/>
                  </a:lnTo>
                  <a:lnTo>
                    <a:pt x="0" y="69499"/>
                  </a:lnTo>
                  <a:lnTo>
                    <a:pt x="1196" y="75966"/>
                  </a:lnTo>
                  <a:lnTo>
                    <a:pt x="20626" y="107919"/>
                  </a:lnTo>
                  <a:lnTo>
                    <a:pt x="51399" y="140580"/>
                  </a:lnTo>
                  <a:lnTo>
                    <a:pt x="53102" y="146636"/>
                  </a:lnTo>
                  <a:lnTo>
                    <a:pt x="51230" y="159011"/>
                  </a:lnTo>
                  <a:lnTo>
                    <a:pt x="48050" y="163862"/>
                  </a:lnTo>
                  <a:lnTo>
                    <a:pt x="38872" y="171135"/>
                  </a:lnTo>
                  <a:lnTo>
                    <a:pt x="25176" y="175825"/>
                  </a:lnTo>
                  <a:lnTo>
                    <a:pt x="20803" y="175072"/>
                  </a:lnTo>
                  <a:lnTo>
                    <a:pt x="12181" y="170473"/>
                  </a:lnTo>
                  <a:lnTo>
                    <a:pt x="5526" y="161843"/>
                  </a:lnTo>
                  <a:lnTo>
                    <a:pt x="2764" y="156579"/>
                  </a:lnTo>
                  <a:lnTo>
                    <a:pt x="2334" y="150247"/>
                  </a:lnTo>
                  <a:lnTo>
                    <a:pt x="5619" y="135686"/>
                  </a:lnTo>
                  <a:lnTo>
                    <a:pt x="18772" y="114992"/>
                  </a:lnTo>
                  <a:lnTo>
                    <a:pt x="63446" y="67422"/>
                  </a:lnTo>
                  <a:lnTo>
                    <a:pt x="81689" y="45612"/>
                  </a:lnTo>
                  <a:lnTo>
                    <a:pt x="85808" y="36029"/>
                  </a:lnTo>
                  <a:lnTo>
                    <a:pt x="85287" y="28713"/>
                  </a:lnTo>
                  <a:lnTo>
                    <a:pt x="82703" y="20757"/>
                  </a:lnTo>
                  <a:lnTo>
                    <a:pt x="79616" y="18071"/>
                  </a:lnTo>
                  <a:lnTo>
                    <a:pt x="41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33">
              <a:extLst>
                <a:ext uri="{FF2B5EF4-FFF2-40B4-BE49-F238E27FC236}">
                  <a16:creationId xmlns:a16="http://schemas.microsoft.com/office/drawing/2014/main" xmlns="" id="{82023844-ADDA-4306-88BD-593C2887164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72601" y="3975172"/>
              <a:ext cx="126300" cy="121808"/>
            </a:xfrm>
            <a:custGeom>
              <a:avLst/>
              <a:gdLst/>
              <a:ahLst/>
              <a:cxnLst/>
              <a:rect l="0" t="0" r="0" b="0"/>
              <a:pathLst>
                <a:path w="126300" h="121808">
                  <a:moveTo>
                    <a:pt x="31049" y="38028"/>
                  </a:moveTo>
                  <a:lnTo>
                    <a:pt x="31049" y="38028"/>
                  </a:lnTo>
                  <a:lnTo>
                    <a:pt x="31049" y="32561"/>
                  </a:lnTo>
                  <a:lnTo>
                    <a:pt x="27678" y="56174"/>
                  </a:lnTo>
                  <a:lnTo>
                    <a:pt x="11276" y="98761"/>
                  </a:lnTo>
                  <a:lnTo>
                    <a:pt x="876" y="121363"/>
                  </a:lnTo>
                  <a:lnTo>
                    <a:pt x="350" y="121807"/>
                  </a:lnTo>
                  <a:lnTo>
                    <a:pt x="0" y="121397"/>
                  </a:lnTo>
                  <a:lnTo>
                    <a:pt x="5918" y="94687"/>
                  </a:lnTo>
                  <a:lnTo>
                    <a:pt x="26007" y="51258"/>
                  </a:lnTo>
                  <a:lnTo>
                    <a:pt x="50358" y="15241"/>
                  </a:lnTo>
                  <a:lnTo>
                    <a:pt x="65855" y="1095"/>
                  </a:lnTo>
                  <a:lnTo>
                    <a:pt x="70481" y="0"/>
                  </a:lnTo>
                  <a:lnTo>
                    <a:pt x="74976" y="682"/>
                  </a:lnTo>
                  <a:lnTo>
                    <a:pt x="79384" y="2547"/>
                  </a:lnTo>
                  <a:lnTo>
                    <a:pt x="92329" y="15286"/>
                  </a:lnTo>
                  <a:lnTo>
                    <a:pt x="114452" y="56428"/>
                  </a:lnTo>
                  <a:lnTo>
                    <a:pt x="126299" y="8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34">
              <a:extLst>
                <a:ext uri="{FF2B5EF4-FFF2-40B4-BE49-F238E27FC236}">
                  <a16:creationId xmlns:a16="http://schemas.microsoft.com/office/drawing/2014/main" xmlns="" id="{1D99B194-511F-4D3E-BA79-6821B1BC5F4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20264" y="4248948"/>
              <a:ext cx="173937" cy="92325"/>
            </a:xfrm>
            <a:custGeom>
              <a:avLst/>
              <a:gdLst/>
              <a:ahLst/>
              <a:cxnLst/>
              <a:rect l="0" t="0" r="0" b="0"/>
              <a:pathLst>
                <a:path w="173937" h="92325">
                  <a:moveTo>
                    <a:pt x="27886" y="62702"/>
                  </a:moveTo>
                  <a:lnTo>
                    <a:pt x="27886" y="62702"/>
                  </a:lnTo>
                  <a:lnTo>
                    <a:pt x="27886" y="71540"/>
                  </a:lnTo>
                  <a:lnTo>
                    <a:pt x="26004" y="75567"/>
                  </a:lnTo>
                  <a:lnTo>
                    <a:pt x="15676" y="87272"/>
                  </a:lnTo>
                  <a:lnTo>
                    <a:pt x="9995" y="91261"/>
                  </a:lnTo>
                  <a:lnTo>
                    <a:pt x="7492" y="92324"/>
                  </a:lnTo>
                  <a:lnTo>
                    <a:pt x="5118" y="91622"/>
                  </a:lnTo>
                  <a:lnTo>
                    <a:pt x="598" y="87079"/>
                  </a:lnTo>
                  <a:lnTo>
                    <a:pt x="0" y="76594"/>
                  </a:lnTo>
                  <a:lnTo>
                    <a:pt x="8737" y="40124"/>
                  </a:lnTo>
                  <a:lnTo>
                    <a:pt x="23388" y="14619"/>
                  </a:lnTo>
                  <a:lnTo>
                    <a:pt x="35059" y="4173"/>
                  </a:lnTo>
                  <a:lnTo>
                    <a:pt x="41135" y="399"/>
                  </a:lnTo>
                  <a:lnTo>
                    <a:pt x="48007" y="0"/>
                  </a:lnTo>
                  <a:lnTo>
                    <a:pt x="63169" y="5201"/>
                  </a:lnTo>
                  <a:lnTo>
                    <a:pt x="109306" y="43296"/>
                  </a:lnTo>
                  <a:lnTo>
                    <a:pt x="129151" y="59225"/>
                  </a:lnTo>
                  <a:lnTo>
                    <a:pt x="142037" y="64684"/>
                  </a:lnTo>
                  <a:lnTo>
                    <a:pt x="148437" y="66140"/>
                  </a:lnTo>
                  <a:lnTo>
                    <a:pt x="154114" y="64994"/>
                  </a:lnTo>
                  <a:lnTo>
                    <a:pt x="164186" y="58076"/>
                  </a:lnTo>
                  <a:lnTo>
                    <a:pt x="166730" y="54679"/>
                  </a:lnTo>
                  <a:lnTo>
                    <a:pt x="167720" y="51709"/>
                  </a:lnTo>
                  <a:lnTo>
                    <a:pt x="167676" y="49023"/>
                  </a:lnTo>
                  <a:lnTo>
                    <a:pt x="173936" y="30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35">
              <a:extLst>
                <a:ext uri="{FF2B5EF4-FFF2-40B4-BE49-F238E27FC236}">
                  <a16:creationId xmlns:a16="http://schemas.microsoft.com/office/drawing/2014/main" xmlns="" id="{8F55DE37-9489-4778-834C-09EE4EDCBE6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265348" y="4413250"/>
              <a:ext cx="154253" cy="57151"/>
            </a:xfrm>
            <a:custGeom>
              <a:avLst/>
              <a:gdLst/>
              <a:ahLst/>
              <a:cxnLst/>
              <a:rect l="0" t="0" r="0" b="0"/>
              <a:pathLst>
                <a:path w="154253" h="57151">
                  <a:moveTo>
                    <a:pt x="27252" y="57150"/>
                  </a:moveTo>
                  <a:lnTo>
                    <a:pt x="27252" y="57150"/>
                  </a:lnTo>
                  <a:lnTo>
                    <a:pt x="7693" y="36180"/>
                  </a:lnTo>
                  <a:lnTo>
                    <a:pt x="1390" y="24547"/>
                  </a:lnTo>
                  <a:lnTo>
                    <a:pt x="0" y="14202"/>
                  </a:lnTo>
                  <a:lnTo>
                    <a:pt x="1734" y="6312"/>
                  </a:lnTo>
                  <a:lnTo>
                    <a:pt x="3184" y="4208"/>
                  </a:lnTo>
                  <a:lnTo>
                    <a:pt x="4857" y="2805"/>
                  </a:lnTo>
                  <a:lnTo>
                    <a:pt x="10478" y="1247"/>
                  </a:lnTo>
                  <a:lnTo>
                    <a:pt x="13953" y="831"/>
                  </a:lnTo>
                  <a:lnTo>
                    <a:pt x="21576" y="4132"/>
                  </a:lnTo>
                  <a:lnTo>
                    <a:pt x="61262" y="32617"/>
                  </a:lnTo>
                  <a:lnTo>
                    <a:pt x="78722" y="36475"/>
                  </a:lnTo>
                  <a:lnTo>
                    <a:pt x="91050" y="37378"/>
                  </a:lnTo>
                  <a:lnTo>
                    <a:pt x="103584" y="34016"/>
                  </a:lnTo>
                  <a:lnTo>
                    <a:pt x="134514" y="16395"/>
                  </a:lnTo>
                  <a:lnTo>
                    <a:pt x="154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00">
            <a:extLst>
              <a:ext uri="{FF2B5EF4-FFF2-40B4-BE49-F238E27FC236}">
                <a16:creationId xmlns:a16="http://schemas.microsoft.com/office/drawing/2014/main" xmlns="" id="{99E33310-CD5B-416A-ADF3-258EB9174262}"/>
              </a:ext>
            </a:extLst>
          </p:cNvPr>
          <p:cNvGrpSpPr/>
          <p:nvPr/>
        </p:nvGrpSpPr>
        <p:grpSpPr>
          <a:xfrm>
            <a:off x="4674483" y="3973289"/>
            <a:ext cx="1733497" cy="668562"/>
            <a:chOff x="4674483" y="3973289"/>
            <a:chExt cx="1733497" cy="668562"/>
          </a:xfrm>
        </p:grpSpPr>
        <p:sp>
          <p:nvSpPr>
            <p:cNvPr id="160" name="SMARTInkShape-536">
              <a:extLst>
                <a:ext uri="{FF2B5EF4-FFF2-40B4-BE49-F238E27FC236}">
                  <a16:creationId xmlns:a16="http://schemas.microsoft.com/office/drawing/2014/main" xmlns="" id="{03EA1703-1B81-4FA1-A0E5-CB846CB0830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74483" y="4171152"/>
              <a:ext cx="138603" cy="446394"/>
            </a:xfrm>
            <a:custGeom>
              <a:avLst/>
              <a:gdLst/>
              <a:ahLst/>
              <a:cxnLst/>
              <a:rect l="0" t="0" r="0" b="0"/>
              <a:pathLst>
                <a:path w="138603" h="446394">
                  <a:moveTo>
                    <a:pt x="5467" y="223048"/>
                  </a:moveTo>
                  <a:lnTo>
                    <a:pt x="5467" y="223048"/>
                  </a:lnTo>
                  <a:lnTo>
                    <a:pt x="2096" y="223048"/>
                  </a:lnTo>
                  <a:lnTo>
                    <a:pt x="1103" y="223753"/>
                  </a:lnTo>
                  <a:lnTo>
                    <a:pt x="441" y="224930"/>
                  </a:lnTo>
                  <a:lnTo>
                    <a:pt x="0" y="226419"/>
                  </a:lnTo>
                  <a:lnTo>
                    <a:pt x="11404" y="271231"/>
                  </a:lnTo>
                  <a:lnTo>
                    <a:pt x="22905" y="313446"/>
                  </a:lnTo>
                  <a:lnTo>
                    <a:pt x="28508" y="358331"/>
                  </a:lnTo>
                  <a:lnTo>
                    <a:pt x="33539" y="402910"/>
                  </a:lnTo>
                  <a:lnTo>
                    <a:pt x="35785" y="439826"/>
                  </a:lnTo>
                  <a:lnTo>
                    <a:pt x="34851" y="443766"/>
                  </a:lnTo>
                  <a:lnTo>
                    <a:pt x="33523" y="446393"/>
                  </a:lnTo>
                  <a:lnTo>
                    <a:pt x="31932" y="445323"/>
                  </a:lnTo>
                  <a:lnTo>
                    <a:pt x="18891" y="402349"/>
                  </a:lnTo>
                  <a:lnTo>
                    <a:pt x="14961" y="362944"/>
                  </a:lnTo>
                  <a:lnTo>
                    <a:pt x="13913" y="339596"/>
                  </a:lnTo>
                  <a:lnTo>
                    <a:pt x="13214" y="313446"/>
                  </a:lnTo>
                  <a:lnTo>
                    <a:pt x="12748" y="285430"/>
                  </a:lnTo>
                  <a:lnTo>
                    <a:pt x="12438" y="256170"/>
                  </a:lnTo>
                  <a:lnTo>
                    <a:pt x="13642" y="225373"/>
                  </a:lnTo>
                  <a:lnTo>
                    <a:pt x="15856" y="193554"/>
                  </a:lnTo>
                  <a:lnTo>
                    <a:pt x="18743" y="161052"/>
                  </a:lnTo>
                  <a:lnTo>
                    <a:pt x="22079" y="132328"/>
                  </a:lnTo>
                  <a:lnTo>
                    <a:pt x="25714" y="106123"/>
                  </a:lnTo>
                  <a:lnTo>
                    <a:pt x="34926" y="61721"/>
                  </a:lnTo>
                  <a:lnTo>
                    <a:pt x="55275" y="19006"/>
                  </a:lnTo>
                  <a:lnTo>
                    <a:pt x="68526" y="2775"/>
                  </a:lnTo>
                  <a:lnTo>
                    <a:pt x="75023" y="0"/>
                  </a:lnTo>
                  <a:lnTo>
                    <a:pt x="81471" y="265"/>
                  </a:lnTo>
                  <a:lnTo>
                    <a:pt x="87886" y="2560"/>
                  </a:lnTo>
                  <a:lnTo>
                    <a:pt x="100658" y="18279"/>
                  </a:lnTo>
                  <a:lnTo>
                    <a:pt x="111274" y="41023"/>
                  </a:lnTo>
                  <a:lnTo>
                    <a:pt x="115992" y="65243"/>
                  </a:lnTo>
                  <a:lnTo>
                    <a:pt x="108536" y="106049"/>
                  </a:lnTo>
                  <a:lnTo>
                    <a:pt x="87758" y="148170"/>
                  </a:lnTo>
                  <a:lnTo>
                    <a:pt x="68349" y="177544"/>
                  </a:lnTo>
                  <a:lnTo>
                    <a:pt x="65733" y="179306"/>
                  </a:lnTo>
                  <a:lnTo>
                    <a:pt x="63283" y="179775"/>
                  </a:lnTo>
                  <a:lnTo>
                    <a:pt x="60090" y="179122"/>
                  </a:lnTo>
                  <a:lnTo>
                    <a:pt x="60227" y="178947"/>
                  </a:lnTo>
                  <a:lnTo>
                    <a:pt x="72258" y="178667"/>
                  </a:lnTo>
                  <a:lnTo>
                    <a:pt x="116194" y="187442"/>
                  </a:lnTo>
                  <a:lnTo>
                    <a:pt x="128998" y="195229"/>
                  </a:lnTo>
                  <a:lnTo>
                    <a:pt x="134387" y="200268"/>
                  </a:lnTo>
                  <a:lnTo>
                    <a:pt x="137275" y="205745"/>
                  </a:lnTo>
                  <a:lnTo>
                    <a:pt x="138602" y="217474"/>
                  </a:lnTo>
                  <a:lnTo>
                    <a:pt x="134958" y="229743"/>
                  </a:lnTo>
                  <a:lnTo>
                    <a:pt x="132011" y="235978"/>
                  </a:lnTo>
                  <a:lnTo>
                    <a:pt x="121210" y="244787"/>
                  </a:lnTo>
                  <a:lnTo>
                    <a:pt x="101394" y="252820"/>
                  </a:lnTo>
                  <a:lnTo>
                    <a:pt x="99757" y="252069"/>
                  </a:lnTo>
                  <a:lnTo>
                    <a:pt x="99371" y="250156"/>
                  </a:lnTo>
                  <a:lnTo>
                    <a:pt x="100717" y="242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37">
              <a:extLst>
                <a:ext uri="{FF2B5EF4-FFF2-40B4-BE49-F238E27FC236}">
                  <a16:creationId xmlns:a16="http://schemas.microsoft.com/office/drawing/2014/main" xmlns="" id="{160BB3E9-D312-456E-AFD1-2444EC80FE4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3325" y="4343400"/>
              <a:ext cx="41576" cy="103221"/>
            </a:xfrm>
            <a:custGeom>
              <a:avLst/>
              <a:gdLst/>
              <a:ahLst/>
              <a:cxnLst/>
              <a:rect l="0" t="0" r="0" b="0"/>
              <a:pathLst>
                <a:path w="41576" h="103221">
                  <a:moveTo>
                    <a:pt x="41575" y="50800"/>
                  </a:moveTo>
                  <a:lnTo>
                    <a:pt x="41575" y="50800"/>
                  </a:lnTo>
                  <a:lnTo>
                    <a:pt x="38204" y="50800"/>
                  </a:lnTo>
                  <a:lnTo>
                    <a:pt x="37211" y="50094"/>
                  </a:lnTo>
                  <a:lnTo>
                    <a:pt x="36549" y="48918"/>
                  </a:lnTo>
                  <a:lnTo>
                    <a:pt x="36108" y="47429"/>
                  </a:lnTo>
                  <a:lnTo>
                    <a:pt x="35108" y="46436"/>
                  </a:lnTo>
                  <a:lnTo>
                    <a:pt x="32115" y="45333"/>
                  </a:lnTo>
                  <a:lnTo>
                    <a:pt x="23093" y="48082"/>
                  </a:lnTo>
                  <a:lnTo>
                    <a:pt x="8112" y="63479"/>
                  </a:lnTo>
                  <a:lnTo>
                    <a:pt x="2008" y="76191"/>
                  </a:lnTo>
                  <a:lnTo>
                    <a:pt x="0" y="87485"/>
                  </a:lnTo>
                  <a:lnTo>
                    <a:pt x="1460" y="94856"/>
                  </a:lnTo>
                  <a:lnTo>
                    <a:pt x="6342" y="100484"/>
                  </a:lnTo>
                  <a:lnTo>
                    <a:pt x="9620" y="102973"/>
                  </a:lnTo>
                  <a:lnTo>
                    <a:pt x="13215" y="103220"/>
                  </a:lnTo>
                  <a:lnTo>
                    <a:pt x="20974" y="99733"/>
                  </a:lnTo>
                  <a:lnTo>
                    <a:pt x="33276" y="89836"/>
                  </a:lnTo>
                  <a:lnTo>
                    <a:pt x="35337" y="84585"/>
                  </a:lnTo>
                  <a:lnTo>
                    <a:pt x="34866" y="63005"/>
                  </a:lnTo>
                  <a:lnTo>
                    <a:pt x="26504" y="26347"/>
                  </a:lnTo>
                  <a:lnTo>
                    <a:pt x="16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38">
              <a:extLst>
                <a:ext uri="{FF2B5EF4-FFF2-40B4-BE49-F238E27FC236}">
                  <a16:creationId xmlns:a16="http://schemas.microsoft.com/office/drawing/2014/main" xmlns="" id="{156CD451-8444-4B8C-80C7-622A0029B90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00345" y="3993626"/>
              <a:ext cx="132006" cy="110669"/>
            </a:xfrm>
            <a:custGeom>
              <a:avLst/>
              <a:gdLst/>
              <a:ahLst/>
              <a:cxnLst/>
              <a:rect l="0" t="0" r="0" b="0"/>
              <a:pathLst>
                <a:path w="132006" h="110669">
                  <a:moveTo>
                    <a:pt x="36755" y="25924"/>
                  </a:moveTo>
                  <a:lnTo>
                    <a:pt x="36755" y="25924"/>
                  </a:lnTo>
                  <a:lnTo>
                    <a:pt x="36755" y="14989"/>
                  </a:lnTo>
                  <a:lnTo>
                    <a:pt x="36755" y="17118"/>
                  </a:lnTo>
                  <a:lnTo>
                    <a:pt x="15798" y="61357"/>
                  </a:lnTo>
                  <a:lnTo>
                    <a:pt x="672" y="108590"/>
                  </a:lnTo>
                  <a:lnTo>
                    <a:pt x="0" y="110668"/>
                  </a:lnTo>
                  <a:lnTo>
                    <a:pt x="5401" y="93019"/>
                  </a:lnTo>
                  <a:lnTo>
                    <a:pt x="31293" y="46170"/>
                  </a:lnTo>
                  <a:lnTo>
                    <a:pt x="59638" y="11761"/>
                  </a:lnTo>
                  <a:lnTo>
                    <a:pt x="70679" y="2461"/>
                  </a:lnTo>
                  <a:lnTo>
                    <a:pt x="75599" y="404"/>
                  </a:lnTo>
                  <a:lnTo>
                    <a:pt x="84828" y="0"/>
                  </a:lnTo>
                  <a:lnTo>
                    <a:pt x="89265" y="2997"/>
                  </a:lnTo>
                  <a:lnTo>
                    <a:pt x="102251" y="21404"/>
                  </a:lnTo>
                  <a:lnTo>
                    <a:pt x="123522" y="65684"/>
                  </a:lnTo>
                  <a:lnTo>
                    <a:pt x="132005" y="8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39">
              <a:extLst>
                <a:ext uri="{FF2B5EF4-FFF2-40B4-BE49-F238E27FC236}">
                  <a16:creationId xmlns:a16="http://schemas.microsoft.com/office/drawing/2014/main" xmlns="" id="{C652E261-4D24-454C-AF51-8C564215CB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49850" y="43370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11994"/>
                  </a:lnTo>
                  <a:lnTo>
                    <a:pt x="76645" y="8336"/>
                  </a:lnTo>
                  <a:lnTo>
                    <a:pt x="117881" y="623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40">
              <a:extLst>
                <a:ext uri="{FF2B5EF4-FFF2-40B4-BE49-F238E27FC236}">
                  <a16:creationId xmlns:a16="http://schemas.microsoft.com/office/drawing/2014/main" xmlns="" id="{67366B99-37A7-497E-9643-16E89DBA4A1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42552" y="4241800"/>
              <a:ext cx="40649" cy="234951"/>
            </a:xfrm>
            <a:custGeom>
              <a:avLst/>
              <a:gdLst/>
              <a:ahLst/>
              <a:cxnLst/>
              <a:rect l="0" t="0" r="0" b="0"/>
              <a:pathLst>
                <a:path w="40649" h="234951">
                  <a:moveTo>
                    <a:pt x="27948" y="0"/>
                  </a:moveTo>
                  <a:lnTo>
                    <a:pt x="27948" y="0"/>
                  </a:lnTo>
                  <a:lnTo>
                    <a:pt x="17835" y="3371"/>
                  </a:lnTo>
                  <a:lnTo>
                    <a:pt x="10988" y="10670"/>
                  </a:lnTo>
                  <a:lnTo>
                    <a:pt x="5593" y="23792"/>
                  </a:lnTo>
                  <a:lnTo>
                    <a:pt x="0" y="59653"/>
                  </a:lnTo>
                  <a:lnTo>
                    <a:pt x="2891" y="105007"/>
                  </a:lnTo>
                  <a:lnTo>
                    <a:pt x="12371" y="149333"/>
                  </a:lnTo>
                  <a:lnTo>
                    <a:pt x="24116" y="188886"/>
                  </a:lnTo>
                  <a:lnTo>
                    <a:pt x="4064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41">
              <a:extLst>
                <a:ext uri="{FF2B5EF4-FFF2-40B4-BE49-F238E27FC236}">
                  <a16:creationId xmlns:a16="http://schemas.microsoft.com/office/drawing/2014/main" xmlns="" id="{596D7B9F-30A9-41E3-82CF-DB27E816318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27250" y="4157915"/>
              <a:ext cx="126837" cy="483936"/>
            </a:xfrm>
            <a:custGeom>
              <a:avLst/>
              <a:gdLst/>
              <a:ahLst/>
              <a:cxnLst/>
              <a:rect l="0" t="0" r="0" b="0"/>
              <a:pathLst>
                <a:path w="126837" h="483936">
                  <a:moveTo>
                    <a:pt x="35350" y="483935"/>
                  </a:moveTo>
                  <a:lnTo>
                    <a:pt x="35350" y="483935"/>
                  </a:lnTo>
                  <a:lnTo>
                    <a:pt x="31979" y="480564"/>
                  </a:lnTo>
                  <a:lnTo>
                    <a:pt x="30324" y="477027"/>
                  </a:lnTo>
                  <a:lnTo>
                    <a:pt x="18927" y="436837"/>
                  </a:lnTo>
                  <a:lnTo>
                    <a:pt x="14962" y="393937"/>
                  </a:lnTo>
                  <a:lnTo>
                    <a:pt x="6532" y="356918"/>
                  </a:lnTo>
                  <a:lnTo>
                    <a:pt x="1375" y="309419"/>
                  </a:lnTo>
                  <a:lnTo>
                    <a:pt x="0" y="282924"/>
                  </a:lnTo>
                  <a:lnTo>
                    <a:pt x="494" y="253973"/>
                  </a:lnTo>
                  <a:lnTo>
                    <a:pt x="2235" y="223382"/>
                  </a:lnTo>
                  <a:lnTo>
                    <a:pt x="4807" y="191700"/>
                  </a:lnTo>
                  <a:lnTo>
                    <a:pt x="7932" y="162112"/>
                  </a:lnTo>
                  <a:lnTo>
                    <a:pt x="11427" y="133920"/>
                  </a:lnTo>
                  <a:lnTo>
                    <a:pt x="15168" y="106658"/>
                  </a:lnTo>
                  <a:lnTo>
                    <a:pt x="24969" y="63197"/>
                  </a:lnTo>
                  <a:lnTo>
                    <a:pt x="42387" y="20370"/>
                  </a:lnTo>
                  <a:lnTo>
                    <a:pt x="54705" y="6267"/>
                  </a:lnTo>
                  <a:lnTo>
                    <a:pt x="67235" y="0"/>
                  </a:lnTo>
                  <a:lnTo>
                    <a:pt x="73540" y="1150"/>
                  </a:lnTo>
                  <a:lnTo>
                    <a:pt x="86190" y="9955"/>
                  </a:lnTo>
                  <a:lnTo>
                    <a:pt x="95105" y="32683"/>
                  </a:lnTo>
                  <a:lnTo>
                    <a:pt x="99302" y="62539"/>
                  </a:lnTo>
                  <a:lnTo>
                    <a:pt x="93026" y="105704"/>
                  </a:lnTo>
                  <a:lnTo>
                    <a:pt x="74181" y="146965"/>
                  </a:lnTo>
                  <a:lnTo>
                    <a:pt x="61536" y="165295"/>
                  </a:lnTo>
                  <a:lnTo>
                    <a:pt x="61979" y="165675"/>
                  </a:lnTo>
                  <a:lnTo>
                    <a:pt x="92486" y="175179"/>
                  </a:lnTo>
                  <a:lnTo>
                    <a:pt x="117898" y="193562"/>
                  </a:lnTo>
                  <a:lnTo>
                    <a:pt x="124954" y="205303"/>
                  </a:lnTo>
                  <a:lnTo>
                    <a:pt x="126836" y="211397"/>
                  </a:lnTo>
                  <a:lnTo>
                    <a:pt x="125164" y="225694"/>
                  </a:lnTo>
                  <a:lnTo>
                    <a:pt x="122743" y="233458"/>
                  </a:lnTo>
                  <a:lnTo>
                    <a:pt x="110645" y="247728"/>
                  </a:lnTo>
                  <a:lnTo>
                    <a:pt x="94214" y="259715"/>
                  </a:lnTo>
                  <a:lnTo>
                    <a:pt x="64433" y="271278"/>
                  </a:lnTo>
                  <a:lnTo>
                    <a:pt x="58972" y="272313"/>
                  </a:lnTo>
                  <a:lnTo>
                    <a:pt x="56037" y="271593"/>
                  </a:lnTo>
                  <a:lnTo>
                    <a:pt x="54786" y="269702"/>
                  </a:lnTo>
                  <a:lnTo>
                    <a:pt x="54400" y="261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42">
              <a:extLst>
                <a:ext uri="{FF2B5EF4-FFF2-40B4-BE49-F238E27FC236}">
                  <a16:creationId xmlns:a16="http://schemas.microsoft.com/office/drawing/2014/main" xmlns="" id="{912D7209-0EE9-4106-860A-75AC220273E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50580" y="4394200"/>
              <a:ext cx="21571" cy="63501"/>
            </a:xfrm>
            <a:custGeom>
              <a:avLst/>
              <a:gdLst/>
              <a:ahLst/>
              <a:cxnLst/>
              <a:rect l="0" t="0" r="0" b="0"/>
              <a:pathLst>
                <a:path w="21571" h="63501">
                  <a:moveTo>
                    <a:pt x="21570" y="0"/>
                  </a:moveTo>
                  <a:lnTo>
                    <a:pt x="21570" y="0"/>
                  </a:lnTo>
                  <a:lnTo>
                    <a:pt x="12136" y="10845"/>
                  </a:lnTo>
                  <a:lnTo>
                    <a:pt x="555" y="42063"/>
                  </a:lnTo>
                  <a:lnTo>
                    <a:pt x="0" y="52326"/>
                  </a:lnTo>
                  <a:lnTo>
                    <a:pt x="252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43">
              <a:extLst>
                <a:ext uri="{FF2B5EF4-FFF2-40B4-BE49-F238E27FC236}">
                  <a16:creationId xmlns:a16="http://schemas.microsoft.com/office/drawing/2014/main" xmlns="" id="{75215EB8-1368-49AE-8C25-C14434BEB97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78412" y="3973289"/>
              <a:ext cx="98489" cy="107609"/>
            </a:xfrm>
            <a:custGeom>
              <a:avLst/>
              <a:gdLst/>
              <a:ahLst/>
              <a:cxnLst/>
              <a:rect l="0" t="0" r="0" b="0"/>
              <a:pathLst>
                <a:path w="98489" h="107609">
                  <a:moveTo>
                    <a:pt x="28638" y="27211"/>
                  </a:moveTo>
                  <a:lnTo>
                    <a:pt x="28638" y="27211"/>
                  </a:lnTo>
                  <a:lnTo>
                    <a:pt x="34727" y="21122"/>
                  </a:lnTo>
                  <a:lnTo>
                    <a:pt x="31539" y="24309"/>
                  </a:lnTo>
                  <a:lnTo>
                    <a:pt x="20054" y="65680"/>
                  </a:lnTo>
                  <a:lnTo>
                    <a:pt x="3950" y="104916"/>
                  </a:lnTo>
                  <a:lnTo>
                    <a:pt x="2301" y="106531"/>
                  </a:lnTo>
                  <a:lnTo>
                    <a:pt x="497" y="107608"/>
                  </a:lnTo>
                  <a:lnTo>
                    <a:pt x="0" y="105503"/>
                  </a:lnTo>
                  <a:lnTo>
                    <a:pt x="3376" y="88351"/>
                  </a:lnTo>
                  <a:lnTo>
                    <a:pt x="16802" y="49427"/>
                  </a:lnTo>
                  <a:lnTo>
                    <a:pt x="33042" y="11295"/>
                  </a:lnTo>
                  <a:lnTo>
                    <a:pt x="41414" y="2499"/>
                  </a:lnTo>
                  <a:lnTo>
                    <a:pt x="45622" y="152"/>
                  </a:lnTo>
                  <a:lnTo>
                    <a:pt x="50544" y="0"/>
                  </a:lnTo>
                  <a:lnTo>
                    <a:pt x="61658" y="3593"/>
                  </a:lnTo>
                  <a:lnTo>
                    <a:pt x="71771" y="13656"/>
                  </a:lnTo>
                  <a:lnTo>
                    <a:pt x="83516" y="35189"/>
                  </a:lnTo>
                  <a:lnTo>
                    <a:pt x="98488" y="84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44">
              <a:extLst>
                <a:ext uri="{FF2B5EF4-FFF2-40B4-BE49-F238E27FC236}">
                  <a16:creationId xmlns:a16="http://schemas.microsoft.com/office/drawing/2014/main" xmlns="" id="{63D09459-F841-4654-A99E-6EAB21BBA6D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62650" y="4368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45">
              <a:extLst>
                <a:ext uri="{FF2B5EF4-FFF2-40B4-BE49-F238E27FC236}">
                  <a16:creationId xmlns:a16="http://schemas.microsoft.com/office/drawing/2014/main" xmlns="" id="{A8C2BA64-56D8-402C-A185-3B183C7B293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79642" y="4127500"/>
              <a:ext cx="314809" cy="82551"/>
            </a:xfrm>
            <a:custGeom>
              <a:avLst/>
              <a:gdLst/>
              <a:ahLst/>
              <a:cxnLst/>
              <a:rect l="0" t="0" r="0" b="0"/>
              <a:pathLst>
                <a:path w="314809" h="82551">
                  <a:moveTo>
                    <a:pt x="3658" y="82550"/>
                  </a:moveTo>
                  <a:lnTo>
                    <a:pt x="3658" y="82550"/>
                  </a:lnTo>
                  <a:lnTo>
                    <a:pt x="287" y="79179"/>
                  </a:lnTo>
                  <a:lnTo>
                    <a:pt x="0" y="76775"/>
                  </a:lnTo>
                  <a:lnTo>
                    <a:pt x="1561" y="70340"/>
                  </a:lnTo>
                  <a:lnTo>
                    <a:pt x="26634" y="55413"/>
                  </a:lnTo>
                  <a:lnTo>
                    <a:pt x="59260" y="43678"/>
                  </a:lnTo>
                  <a:lnTo>
                    <a:pt x="102453" y="31407"/>
                  </a:lnTo>
                  <a:lnTo>
                    <a:pt x="128788" y="25171"/>
                  </a:lnTo>
                  <a:lnTo>
                    <a:pt x="156928" y="18898"/>
                  </a:lnTo>
                  <a:lnTo>
                    <a:pt x="184155" y="13304"/>
                  </a:lnTo>
                  <a:lnTo>
                    <a:pt x="210773" y="8164"/>
                  </a:lnTo>
                  <a:lnTo>
                    <a:pt x="257281" y="806"/>
                  </a:lnTo>
                  <a:lnTo>
                    <a:pt x="314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46">
              <a:extLst>
                <a:ext uri="{FF2B5EF4-FFF2-40B4-BE49-F238E27FC236}">
                  <a16:creationId xmlns:a16="http://schemas.microsoft.com/office/drawing/2014/main" xmlns="" id="{28590BEF-79A0-4F9A-89AF-876F8FC50C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09461" y="4381500"/>
              <a:ext cx="98519" cy="140152"/>
            </a:xfrm>
            <a:custGeom>
              <a:avLst/>
              <a:gdLst/>
              <a:ahLst/>
              <a:cxnLst/>
              <a:rect l="0" t="0" r="0" b="0"/>
              <a:pathLst>
                <a:path w="98519" h="140152">
                  <a:moveTo>
                    <a:pt x="65939" y="38100"/>
                  </a:moveTo>
                  <a:lnTo>
                    <a:pt x="65939" y="38100"/>
                  </a:lnTo>
                  <a:lnTo>
                    <a:pt x="69310" y="34729"/>
                  </a:lnTo>
                  <a:lnTo>
                    <a:pt x="70965" y="31192"/>
                  </a:lnTo>
                  <a:lnTo>
                    <a:pt x="71406" y="29261"/>
                  </a:lnTo>
                  <a:lnTo>
                    <a:pt x="68657" y="19802"/>
                  </a:lnTo>
                  <a:lnTo>
                    <a:pt x="63383" y="13975"/>
                  </a:lnTo>
                  <a:lnTo>
                    <a:pt x="60003" y="11433"/>
                  </a:lnTo>
                  <a:lnTo>
                    <a:pt x="50600" y="8609"/>
                  </a:lnTo>
                  <a:lnTo>
                    <a:pt x="45130" y="7856"/>
                  </a:lnTo>
                  <a:lnTo>
                    <a:pt x="33408" y="10782"/>
                  </a:lnTo>
                  <a:lnTo>
                    <a:pt x="12005" y="20787"/>
                  </a:lnTo>
                  <a:lnTo>
                    <a:pt x="9522" y="23736"/>
                  </a:lnTo>
                  <a:lnTo>
                    <a:pt x="8572" y="27113"/>
                  </a:lnTo>
                  <a:lnTo>
                    <a:pt x="8644" y="30775"/>
                  </a:lnTo>
                  <a:lnTo>
                    <a:pt x="12487" y="38608"/>
                  </a:lnTo>
                  <a:lnTo>
                    <a:pt x="50130" y="83121"/>
                  </a:lnTo>
                  <a:lnTo>
                    <a:pt x="55385" y="95503"/>
                  </a:lnTo>
                  <a:lnTo>
                    <a:pt x="57721" y="108062"/>
                  </a:lnTo>
                  <a:lnTo>
                    <a:pt x="56226" y="114375"/>
                  </a:lnTo>
                  <a:lnTo>
                    <a:pt x="48922" y="127033"/>
                  </a:lnTo>
                  <a:lnTo>
                    <a:pt x="36739" y="135952"/>
                  </a:lnTo>
                  <a:lnTo>
                    <a:pt x="29540" y="139318"/>
                  </a:lnTo>
                  <a:lnTo>
                    <a:pt x="22622" y="140151"/>
                  </a:lnTo>
                  <a:lnTo>
                    <a:pt x="9293" y="137314"/>
                  </a:lnTo>
                  <a:lnTo>
                    <a:pt x="4892" y="133876"/>
                  </a:lnTo>
                  <a:lnTo>
                    <a:pt x="0" y="124411"/>
                  </a:lnTo>
                  <a:lnTo>
                    <a:pt x="814" y="118218"/>
                  </a:lnTo>
                  <a:lnTo>
                    <a:pt x="7361" y="103812"/>
                  </a:lnTo>
                  <a:lnTo>
                    <a:pt x="43626" y="68260"/>
                  </a:lnTo>
                  <a:lnTo>
                    <a:pt x="86676" y="36741"/>
                  </a:lnTo>
                  <a:lnTo>
                    <a:pt x="95852" y="24796"/>
                  </a:lnTo>
                  <a:lnTo>
                    <a:pt x="97875" y="20058"/>
                  </a:lnTo>
                  <a:lnTo>
                    <a:pt x="98518" y="16195"/>
                  </a:lnTo>
                  <a:lnTo>
                    <a:pt x="98242" y="12913"/>
                  </a:lnTo>
                  <a:lnTo>
                    <a:pt x="95235" y="10020"/>
                  </a:lnTo>
                  <a:lnTo>
                    <a:pt x="7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SMARTInkShape-547">
            <a:extLst>
              <a:ext uri="{FF2B5EF4-FFF2-40B4-BE49-F238E27FC236}">
                <a16:creationId xmlns:a16="http://schemas.microsoft.com/office/drawing/2014/main" xmlns="" id="{7B22A3F6-76CC-4A9E-BD1C-1D1A9C3CFD7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16650" y="4149529"/>
            <a:ext cx="6351" cy="263722"/>
          </a:xfrm>
          <a:custGeom>
            <a:avLst/>
            <a:gdLst/>
            <a:ahLst/>
            <a:cxnLst/>
            <a:rect l="0" t="0" r="0" b="0"/>
            <a:pathLst>
              <a:path w="6351" h="263722">
                <a:moveTo>
                  <a:pt x="0" y="3371"/>
                </a:moveTo>
                <a:lnTo>
                  <a:pt x="0" y="3371"/>
                </a:lnTo>
                <a:lnTo>
                  <a:pt x="3371" y="0"/>
                </a:lnTo>
                <a:lnTo>
                  <a:pt x="4364" y="1123"/>
                </a:lnTo>
                <a:lnTo>
                  <a:pt x="6088" y="33910"/>
                </a:lnTo>
                <a:lnTo>
                  <a:pt x="4352" y="65863"/>
                </a:lnTo>
                <a:lnTo>
                  <a:pt x="2640" y="104523"/>
                </a:lnTo>
                <a:lnTo>
                  <a:pt x="4231" y="142872"/>
                </a:lnTo>
                <a:lnTo>
                  <a:pt x="3527" y="179201"/>
                </a:lnTo>
                <a:lnTo>
                  <a:pt x="2926" y="225743"/>
                </a:lnTo>
                <a:lnTo>
                  <a:pt x="6350" y="263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Shape-548">
            <a:extLst>
              <a:ext uri="{FF2B5EF4-FFF2-40B4-BE49-F238E27FC236}">
                <a16:creationId xmlns:a16="http://schemas.microsoft.com/office/drawing/2014/main" xmlns="" id="{1C2C37CF-5C24-4D4E-BC5F-D264178B063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175307" y="2331149"/>
            <a:ext cx="3321875" cy="1096066"/>
          </a:xfrm>
          <a:custGeom>
            <a:avLst/>
            <a:gdLst/>
            <a:ahLst/>
            <a:cxnLst/>
            <a:rect l="0" t="0" r="0" b="0"/>
            <a:pathLst>
              <a:path w="3321875" h="1096066">
                <a:moveTo>
                  <a:pt x="774393" y="158051"/>
                </a:moveTo>
                <a:lnTo>
                  <a:pt x="774393" y="158051"/>
                </a:lnTo>
                <a:lnTo>
                  <a:pt x="802615" y="156170"/>
                </a:lnTo>
                <a:lnTo>
                  <a:pt x="824958" y="154680"/>
                </a:lnTo>
                <a:lnTo>
                  <a:pt x="851142" y="150865"/>
                </a:lnTo>
                <a:lnTo>
                  <a:pt x="879887" y="145499"/>
                </a:lnTo>
                <a:lnTo>
                  <a:pt x="910339" y="139100"/>
                </a:lnTo>
                <a:lnTo>
                  <a:pt x="943340" y="132011"/>
                </a:lnTo>
                <a:lnTo>
                  <a:pt x="978041" y="124463"/>
                </a:lnTo>
                <a:lnTo>
                  <a:pt x="1013875" y="116609"/>
                </a:lnTo>
                <a:lnTo>
                  <a:pt x="1049759" y="108551"/>
                </a:lnTo>
                <a:lnTo>
                  <a:pt x="1085676" y="100357"/>
                </a:lnTo>
                <a:lnTo>
                  <a:pt x="1121614" y="92071"/>
                </a:lnTo>
                <a:lnTo>
                  <a:pt x="1159685" y="84431"/>
                </a:lnTo>
                <a:lnTo>
                  <a:pt x="1199177" y="77221"/>
                </a:lnTo>
                <a:lnTo>
                  <a:pt x="1239615" y="70298"/>
                </a:lnTo>
                <a:lnTo>
                  <a:pt x="1279980" y="63565"/>
                </a:lnTo>
                <a:lnTo>
                  <a:pt x="1320295" y="56960"/>
                </a:lnTo>
                <a:lnTo>
                  <a:pt x="1360578" y="50441"/>
                </a:lnTo>
                <a:lnTo>
                  <a:pt x="1401544" y="43977"/>
                </a:lnTo>
                <a:lnTo>
                  <a:pt x="1442966" y="37552"/>
                </a:lnTo>
                <a:lnTo>
                  <a:pt x="1484692" y="31152"/>
                </a:lnTo>
                <a:lnTo>
                  <a:pt x="1528736" y="26179"/>
                </a:lnTo>
                <a:lnTo>
                  <a:pt x="1574328" y="22159"/>
                </a:lnTo>
                <a:lnTo>
                  <a:pt x="1620949" y="18773"/>
                </a:lnTo>
                <a:lnTo>
                  <a:pt x="1668258" y="15104"/>
                </a:lnTo>
                <a:lnTo>
                  <a:pt x="1716025" y="11248"/>
                </a:lnTo>
                <a:lnTo>
                  <a:pt x="1764098" y="7265"/>
                </a:lnTo>
                <a:lnTo>
                  <a:pt x="1811668" y="4611"/>
                </a:lnTo>
                <a:lnTo>
                  <a:pt x="1858904" y="2841"/>
                </a:lnTo>
                <a:lnTo>
                  <a:pt x="1905917" y="1661"/>
                </a:lnTo>
                <a:lnTo>
                  <a:pt x="1954898" y="874"/>
                </a:lnTo>
                <a:lnTo>
                  <a:pt x="2005191" y="350"/>
                </a:lnTo>
                <a:lnTo>
                  <a:pt x="2056358" y="0"/>
                </a:lnTo>
                <a:lnTo>
                  <a:pt x="2107403" y="1178"/>
                </a:lnTo>
                <a:lnTo>
                  <a:pt x="2158366" y="3375"/>
                </a:lnTo>
                <a:lnTo>
                  <a:pt x="2209275" y="6250"/>
                </a:lnTo>
                <a:lnTo>
                  <a:pt x="2260148" y="8873"/>
                </a:lnTo>
                <a:lnTo>
                  <a:pt x="2310996" y="11327"/>
                </a:lnTo>
                <a:lnTo>
                  <a:pt x="2361829" y="13668"/>
                </a:lnTo>
                <a:lnTo>
                  <a:pt x="2413355" y="18051"/>
                </a:lnTo>
                <a:lnTo>
                  <a:pt x="2465346" y="23796"/>
                </a:lnTo>
                <a:lnTo>
                  <a:pt x="2517645" y="30447"/>
                </a:lnTo>
                <a:lnTo>
                  <a:pt x="2568738" y="37704"/>
                </a:lnTo>
                <a:lnTo>
                  <a:pt x="2619029" y="45364"/>
                </a:lnTo>
                <a:lnTo>
                  <a:pt x="2668784" y="53293"/>
                </a:lnTo>
                <a:lnTo>
                  <a:pt x="2716769" y="62107"/>
                </a:lnTo>
                <a:lnTo>
                  <a:pt x="2763577" y="71511"/>
                </a:lnTo>
                <a:lnTo>
                  <a:pt x="2809600" y="81307"/>
                </a:lnTo>
                <a:lnTo>
                  <a:pt x="2854392" y="92072"/>
                </a:lnTo>
                <a:lnTo>
                  <a:pt x="2898365" y="103482"/>
                </a:lnTo>
                <a:lnTo>
                  <a:pt x="2941791" y="115321"/>
                </a:lnTo>
                <a:lnTo>
                  <a:pt x="2982736" y="128153"/>
                </a:lnTo>
                <a:lnTo>
                  <a:pt x="3022028" y="141647"/>
                </a:lnTo>
                <a:lnTo>
                  <a:pt x="3060216" y="155582"/>
                </a:lnTo>
                <a:lnTo>
                  <a:pt x="3094847" y="169810"/>
                </a:lnTo>
                <a:lnTo>
                  <a:pt x="3127107" y="184235"/>
                </a:lnTo>
                <a:lnTo>
                  <a:pt x="3157786" y="198790"/>
                </a:lnTo>
                <a:lnTo>
                  <a:pt x="3185294" y="214844"/>
                </a:lnTo>
                <a:lnTo>
                  <a:pt x="3210688" y="231896"/>
                </a:lnTo>
                <a:lnTo>
                  <a:pt x="3254191" y="267777"/>
                </a:lnTo>
                <a:lnTo>
                  <a:pt x="3285285" y="304890"/>
                </a:lnTo>
                <a:lnTo>
                  <a:pt x="3307100" y="346315"/>
                </a:lnTo>
                <a:lnTo>
                  <a:pt x="3320323" y="392007"/>
                </a:lnTo>
                <a:lnTo>
                  <a:pt x="3321874" y="417033"/>
                </a:lnTo>
                <a:lnTo>
                  <a:pt x="3321498" y="442889"/>
                </a:lnTo>
                <a:lnTo>
                  <a:pt x="3317718" y="468593"/>
                </a:lnTo>
                <a:lnTo>
                  <a:pt x="3311671" y="494196"/>
                </a:lnTo>
                <a:lnTo>
                  <a:pt x="3304111" y="519731"/>
                </a:lnTo>
                <a:lnTo>
                  <a:pt x="3291311" y="544515"/>
                </a:lnTo>
                <a:lnTo>
                  <a:pt x="3275016" y="568799"/>
                </a:lnTo>
                <a:lnTo>
                  <a:pt x="3256392" y="592750"/>
                </a:lnTo>
                <a:lnTo>
                  <a:pt x="3233392" y="617889"/>
                </a:lnTo>
                <a:lnTo>
                  <a:pt x="3207475" y="643821"/>
                </a:lnTo>
                <a:lnTo>
                  <a:pt x="3179615" y="670281"/>
                </a:lnTo>
                <a:lnTo>
                  <a:pt x="3148341" y="695682"/>
                </a:lnTo>
                <a:lnTo>
                  <a:pt x="3114792" y="720377"/>
                </a:lnTo>
                <a:lnTo>
                  <a:pt x="3079726" y="744602"/>
                </a:lnTo>
                <a:lnTo>
                  <a:pt x="3040826" y="767807"/>
                </a:lnTo>
                <a:lnTo>
                  <a:pt x="2999370" y="790333"/>
                </a:lnTo>
                <a:lnTo>
                  <a:pt x="2956211" y="812406"/>
                </a:lnTo>
                <a:lnTo>
                  <a:pt x="2911210" y="832765"/>
                </a:lnTo>
                <a:lnTo>
                  <a:pt x="2864982" y="851982"/>
                </a:lnTo>
                <a:lnTo>
                  <a:pt x="2817935" y="870439"/>
                </a:lnTo>
                <a:lnTo>
                  <a:pt x="2767521" y="888387"/>
                </a:lnTo>
                <a:lnTo>
                  <a:pt x="2714862" y="905997"/>
                </a:lnTo>
                <a:lnTo>
                  <a:pt x="2660705" y="923381"/>
                </a:lnTo>
                <a:lnTo>
                  <a:pt x="2603434" y="939910"/>
                </a:lnTo>
                <a:lnTo>
                  <a:pt x="2544087" y="955868"/>
                </a:lnTo>
                <a:lnTo>
                  <a:pt x="2483356" y="971446"/>
                </a:lnTo>
                <a:lnTo>
                  <a:pt x="2419585" y="985359"/>
                </a:lnTo>
                <a:lnTo>
                  <a:pt x="2353787" y="998162"/>
                </a:lnTo>
                <a:lnTo>
                  <a:pt x="2286639" y="1010225"/>
                </a:lnTo>
                <a:lnTo>
                  <a:pt x="2215769" y="1021089"/>
                </a:lnTo>
                <a:lnTo>
                  <a:pt x="2142415" y="1031154"/>
                </a:lnTo>
                <a:lnTo>
                  <a:pt x="2067408" y="1040686"/>
                </a:lnTo>
                <a:lnTo>
                  <a:pt x="1994825" y="1049158"/>
                </a:lnTo>
                <a:lnTo>
                  <a:pt x="1923858" y="1056922"/>
                </a:lnTo>
                <a:lnTo>
                  <a:pt x="1853970" y="1064215"/>
                </a:lnTo>
                <a:lnTo>
                  <a:pt x="1783389" y="1070488"/>
                </a:lnTo>
                <a:lnTo>
                  <a:pt x="1712346" y="1076081"/>
                </a:lnTo>
                <a:lnTo>
                  <a:pt x="1640994" y="1081221"/>
                </a:lnTo>
                <a:lnTo>
                  <a:pt x="1570144" y="1085353"/>
                </a:lnTo>
                <a:lnTo>
                  <a:pt x="1499627" y="1088813"/>
                </a:lnTo>
                <a:lnTo>
                  <a:pt x="1429332" y="1091826"/>
                </a:lnTo>
                <a:lnTo>
                  <a:pt x="1356363" y="1093834"/>
                </a:lnTo>
                <a:lnTo>
                  <a:pt x="1281612" y="1095173"/>
                </a:lnTo>
                <a:lnTo>
                  <a:pt x="1205672" y="1096065"/>
                </a:lnTo>
                <a:lnTo>
                  <a:pt x="1131057" y="1095955"/>
                </a:lnTo>
                <a:lnTo>
                  <a:pt x="1057324" y="1095176"/>
                </a:lnTo>
                <a:lnTo>
                  <a:pt x="984181" y="1093951"/>
                </a:lnTo>
                <a:lnTo>
                  <a:pt x="912840" y="1091018"/>
                </a:lnTo>
                <a:lnTo>
                  <a:pt x="842702" y="1086945"/>
                </a:lnTo>
                <a:lnTo>
                  <a:pt x="773366" y="1082114"/>
                </a:lnTo>
                <a:lnTo>
                  <a:pt x="708091" y="1074659"/>
                </a:lnTo>
                <a:lnTo>
                  <a:pt x="645525" y="1065456"/>
                </a:lnTo>
                <a:lnTo>
                  <a:pt x="584765" y="1055088"/>
                </a:lnTo>
                <a:lnTo>
                  <a:pt x="528030" y="1043237"/>
                </a:lnTo>
                <a:lnTo>
                  <a:pt x="473978" y="1030397"/>
                </a:lnTo>
                <a:lnTo>
                  <a:pt x="421716" y="1016898"/>
                </a:lnTo>
                <a:lnTo>
                  <a:pt x="374175" y="1000843"/>
                </a:lnTo>
                <a:lnTo>
                  <a:pt x="329781" y="983085"/>
                </a:lnTo>
                <a:lnTo>
                  <a:pt x="287485" y="964190"/>
                </a:lnTo>
                <a:lnTo>
                  <a:pt x="248705" y="943127"/>
                </a:lnTo>
                <a:lnTo>
                  <a:pt x="212267" y="920618"/>
                </a:lnTo>
                <a:lnTo>
                  <a:pt x="177392" y="897146"/>
                </a:lnTo>
                <a:lnTo>
                  <a:pt x="147087" y="872325"/>
                </a:lnTo>
                <a:lnTo>
                  <a:pt x="119828" y="846606"/>
                </a:lnTo>
                <a:lnTo>
                  <a:pt x="94600" y="820288"/>
                </a:lnTo>
                <a:lnTo>
                  <a:pt x="72842" y="792864"/>
                </a:lnTo>
                <a:lnTo>
                  <a:pt x="53398" y="764704"/>
                </a:lnTo>
                <a:lnTo>
                  <a:pt x="35496" y="736053"/>
                </a:lnTo>
                <a:lnTo>
                  <a:pt x="22151" y="707075"/>
                </a:lnTo>
                <a:lnTo>
                  <a:pt x="11842" y="677878"/>
                </a:lnTo>
                <a:lnTo>
                  <a:pt x="3559" y="648535"/>
                </a:lnTo>
                <a:lnTo>
                  <a:pt x="154" y="619096"/>
                </a:lnTo>
                <a:lnTo>
                  <a:pt x="0" y="589593"/>
                </a:lnTo>
                <a:lnTo>
                  <a:pt x="2015" y="560045"/>
                </a:lnTo>
                <a:lnTo>
                  <a:pt x="6885" y="531175"/>
                </a:lnTo>
                <a:lnTo>
                  <a:pt x="13660" y="502756"/>
                </a:lnTo>
                <a:lnTo>
                  <a:pt x="21704" y="474637"/>
                </a:lnTo>
                <a:lnTo>
                  <a:pt x="32006" y="448131"/>
                </a:lnTo>
                <a:lnTo>
                  <a:pt x="43813" y="422699"/>
                </a:lnTo>
                <a:lnTo>
                  <a:pt x="56622" y="397983"/>
                </a:lnTo>
                <a:lnTo>
                  <a:pt x="72218" y="373744"/>
                </a:lnTo>
                <a:lnTo>
                  <a:pt x="89671" y="349824"/>
                </a:lnTo>
                <a:lnTo>
                  <a:pt x="129289" y="303256"/>
                </a:lnTo>
                <a:lnTo>
                  <a:pt x="175119" y="259040"/>
                </a:lnTo>
                <a:lnTo>
                  <a:pt x="199193" y="238783"/>
                </a:lnTo>
                <a:lnTo>
                  <a:pt x="223710" y="219633"/>
                </a:lnTo>
                <a:lnTo>
                  <a:pt x="248521" y="201223"/>
                </a:lnTo>
                <a:lnTo>
                  <a:pt x="273528" y="184715"/>
                </a:lnTo>
                <a:lnTo>
                  <a:pt x="298667" y="169477"/>
                </a:lnTo>
                <a:lnTo>
                  <a:pt x="323892" y="155085"/>
                </a:lnTo>
                <a:lnTo>
                  <a:pt x="350587" y="141257"/>
                </a:lnTo>
                <a:lnTo>
                  <a:pt x="378261" y="127805"/>
                </a:lnTo>
                <a:lnTo>
                  <a:pt x="406588" y="114604"/>
                </a:lnTo>
                <a:lnTo>
                  <a:pt x="435351" y="102980"/>
                </a:lnTo>
                <a:lnTo>
                  <a:pt x="464404" y="92409"/>
                </a:lnTo>
                <a:lnTo>
                  <a:pt x="493650" y="82540"/>
                </a:lnTo>
                <a:lnTo>
                  <a:pt x="522320" y="73844"/>
                </a:lnTo>
                <a:lnTo>
                  <a:pt x="550605" y="65929"/>
                </a:lnTo>
                <a:lnTo>
                  <a:pt x="578634" y="58537"/>
                </a:lnTo>
                <a:lnTo>
                  <a:pt x="608609" y="52197"/>
                </a:lnTo>
                <a:lnTo>
                  <a:pt x="639882" y="46559"/>
                </a:lnTo>
                <a:lnTo>
                  <a:pt x="672019" y="41390"/>
                </a:lnTo>
                <a:lnTo>
                  <a:pt x="703321" y="37943"/>
                </a:lnTo>
                <a:lnTo>
                  <a:pt x="734067" y="35646"/>
                </a:lnTo>
                <a:lnTo>
                  <a:pt x="764442" y="34114"/>
                </a:lnTo>
                <a:lnTo>
                  <a:pt x="793865" y="33799"/>
                </a:lnTo>
                <a:lnTo>
                  <a:pt x="822652" y="34294"/>
                </a:lnTo>
                <a:lnTo>
                  <a:pt x="851015" y="35330"/>
                </a:lnTo>
                <a:lnTo>
                  <a:pt x="879097" y="38842"/>
                </a:lnTo>
                <a:lnTo>
                  <a:pt x="906990" y="44006"/>
                </a:lnTo>
                <a:lnTo>
                  <a:pt x="934758" y="50271"/>
                </a:lnTo>
                <a:lnTo>
                  <a:pt x="960325" y="57976"/>
                </a:lnTo>
                <a:lnTo>
                  <a:pt x="1007548" y="75943"/>
                </a:lnTo>
                <a:lnTo>
                  <a:pt x="1048291" y="95688"/>
                </a:lnTo>
                <a:lnTo>
                  <a:pt x="1083098" y="116223"/>
                </a:lnTo>
                <a:lnTo>
                  <a:pt x="1128543" y="154388"/>
                </a:lnTo>
                <a:lnTo>
                  <a:pt x="1149043" y="1771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103">
            <a:extLst>
              <a:ext uri="{FF2B5EF4-FFF2-40B4-BE49-F238E27FC236}">
                <a16:creationId xmlns:a16="http://schemas.microsoft.com/office/drawing/2014/main" xmlns="" id="{0440B7F5-CA75-4DA3-826C-B1F9990FFD2F}"/>
              </a:ext>
            </a:extLst>
          </p:cNvPr>
          <p:cNvGrpSpPr/>
          <p:nvPr/>
        </p:nvGrpSpPr>
        <p:grpSpPr>
          <a:xfrm>
            <a:off x="816331" y="2851150"/>
            <a:ext cx="929920" cy="903699"/>
            <a:chOff x="816331" y="2851150"/>
            <a:chExt cx="929920" cy="903699"/>
          </a:xfrm>
        </p:grpSpPr>
        <p:sp>
          <p:nvSpPr>
            <p:cNvPr id="174" name="SMARTInkShape-549">
              <a:extLst>
                <a:ext uri="{FF2B5EF4-FFF2-40B4-BE49-F238E27FC236}">
                  <a16:creationId xmlns:a16="http://schemas.microsoft.com/office/drawing/2014/main" xmlns="" id="{562F9133-388C-4F5C-A5B3-C1F6E6A9883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78162" y="3001069"/>
              <a:ext cx="69589" cy="307282"/>
            </a:xfrm>
            <a:custGeom>
              <a:avLst/>
              <a:gdLst/>
              <a:ahLst/>
              <a:cxnLst/>
              <a:rect l="0" t="0" r="0" b="0"/>
              <a:pathLst>
                <a:path w="69589" h="307282">
                  <a:moveTo>
                    <a:pt x="6088" y="15181"/>
                  </a:moveTo>
                  <a:lnTo>
                    <a:pt x="6088" y="15181"/>
                  </a:lnTo>
                  <a:lnTo>
                    <a:pt x="1062" y="3248"/>
                  </a:lnTo>
                  <a:lnTo>
                    <a:pt x="326" y="0"/>
                  </a:lnTo>
                  <a:lnTo>
                    <a:pt x="130" y="121"/>
                  </a:lnTo>
                  <a:lnTo>
                    <a:pt x="0" y="908"/>
                  </a:lnTo>
                  <a:lnTo>
                    <a:pt x="15469" y="44337"/>
                  </a:lnTo>
                  <a:lnTo>
                    <a:pt x="26485" y="78234"/>
                  </a:lnTo>
                  <a:lnTo>
                    <a:pt x="38437" y="119169"/>
                  </a:lnTo>
                  <a:lnTo>
                    <a:pt x="47041" y="165115"/>
                  </a:lnTo>
                  <a:lnTo>
                    <a:pt x="53217" y="210229"/>
                  </a:lnTo>
                  <a:lnTo>
                    <a:pt x="58314" y="246743"/>
                  </a:lnTo>
                  <a:lnTo>
                    <a:pt x="66629" y="292396"/>
                  </a:lnTo>
                  <a:lnTo>
                    <a:pt x="69588" y="307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50">
              <a:extLst>
                <a:ext uri="{FF2B5EF4-FFF2-40B4-BE49-F238E27FC236}">
                  <a16:creationId xmlns:a16="http://schemas.microsoft.com/office/drawing/2014/main" xmlns="" id="{9CD006FB-CF04-41BC-9AB2-FEAE057E823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6331" y="2908300"/>
              <a:ext cx="320320" cy="228601"/>
            </a:xfrm>
            <a:custGeom>
              <a:avLst/>
              <a:gdLst/>
              <a:ahLst/>
              <a:cxnLst/>
              <a:rect l="0" t="0" r="0" b="0"/>
              <a:pathLst>
                <a:path w="320320" h="228601">
                  <a:moveTo>
                    <a:pt x="21869" y="228600"/>
                  </a:moveTo>
                  <a:lnTo>
                    <a:pt x="21869" y="228600"/>
                  </a:lnTo>
                  <a:lnTo>
                    <a:pt x="8385" y="228600"/>
                  </a:lnTo>
                  <a:lnTo>
                    <a:pt x="4413" y="227189"/>
                  </a:lnTo>
                  <a:lnTo>
                    <a:pt x="1765" y="224837"/>
                  </a:lnTo>
                  <a:lnTo>
                    <a:pt x="0" y="221858"/>
                  </a:lnTo>
                  <a:lnTo>
                    <a:pt x="5564" y="209140"/>
                  </a:lnTo>
                  <a:lnTo>
                    <a:pt x="21678" y="189612"/>
                  </a:lnTo>
                  <a:lnTo>
                    <a:pt x="52358" y="162119"/>
                  </a:lnTo>
                  <a:lnTo>
                    <a:pt x="93275" y="129202"/>
                  </a:lnTo>
                  <a:lnTo>
                    <a:pt x="138977" y="94112"/>
                  </a:lnTo>
                  <a:lnTo>
                    <a:pt x="185160" y="59701"/>
                  </a:lnTo>
                  <a:lnTo>
                    <a:pt x="227793" y="35001"/>
                  </a:lnTo>
                  <a:lnTo>
                    <a:pt x="264379" y="17673"/>
                  </a:lnTo>
                  <a:lnTo>
                    <a:pt x="298727" y="2100"/>
                  </a:lnTo>
                  <a:lnTo>
                    <a:pt x="3203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51">
              <a:extLst>
                <a:ext uri="{FF2B5EF4-FFF2-40B4-BE49-F238E27FC236}">
                  <a16:creationId xmlns:a16="http://schemas.microsoft.com/office/drawing/2014/main" xmlns="" id="{927FA099-8B6C-41EE-A798-3971722365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43000" y="3104123"/>
              <a:ext cx="133351" cy="125751"/>
            </a:xfrm>
            <a:custGeom>
              <a:avLst/>
              <a:gdLst/>
              <a:ahLst/>
              <a:cxnLst/>
              <a:rect l="0" t="0" r="0" b="0"/>
              <a:pathLst>
                <a:path w="133351" h="125751">
                  <a:moveTo>
                    <a:pt x="0" y="89927"/>
                  </a:moveTo>
                  <a:lnTo>
                    <a:pt x="0" y="89927"/>
                  </a:lnTo>
                  <a:lnTo>
                    <a:pt x="0" y="93585"/>
                  </a:lnTo>
                  <a:lnTo>
                    <a:pt x="0" y="92023"/>
                  </a:lnTo>
                  <a:lnTo>
                    <a:pt x="41409" y="45822"/>
                  </a:lnTo>
                  <a:lnTo>
                    <a:pt x="51389" y="26529"/>
                  </a:lnTo>
                  <a:lnTo>
                    <a:pt x="52708" y="15653"/>
                  </a:lnTo>
                  <a:lnTo>
                    <a:pt x="50942" y="6822"/>
                  </a:lnTo>
                  <a:lnTo>
                    <a:pt x="47806" y="545"/>
                  </a:lnTo>
                  <a:lnTo>
                    <a:pt x="45276" y="0"/>
                  </a:lnTo>
                  <a:lnTo>
                    <a:pt x="38702" y="3158"/>
                  </a:lnTo>
                  <a:lnTo>
                    <a:pt x="23697" y="19611"/>
                  </a:lnTo>
                  <a:lnTo>
                    <a:pt x="9216" y="45730"/>
                  </a:lnTo>
                  <a:lnTo>
                    <a:pt x="2731" y="79184"/>
                  </a:lnTo>
                  <a:lnTo>
                    <a:pt x="4180" y="105794"/>
                  </a:lnTo>
                  <a:lnTo>
                    <a:pt x="9149" y="116499"/>
                  </a:lnTo>
                  <a:lnTo>
                    <a:pt x="12449" y="120342"/>
                  </a:lnTo>
                  <a:lnTo>
                    <a:pt x="23642" y="124611"/>
                  </a:lnTo>
                  <a:lnTo>
                    <a:pt x="30578" y="125750"/>
                  </a:lnTo>
                  <a:lnTo>
                    <a:pt x="43929" y="123252"/>
                  </a:lnTo>
                  <a:lnTo>
                    <a:pt x="86976" y="100457"/>
                  </a:lnTo>
                  <a:lnTo>
                    <a:pt x="133350" y="70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52">
              <a:extLst>
                <a:ext uri="{FF2B5EF4-FFF2-40B4-BE49-F238E27FC236}">
                  <a16:creationId xmlns:a16="http://schemas.microsoft.com/office/drawing/2014/main" xmlns="" id="{23F6857D-B102-40B0-B399-F227FA84454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91717" y="3022600"/>
              <a:ext cx="67307" cy="184442"/>
            </a:xfrm>
            <a:custGeom>
              <a:avLst/>
              <a:gdLst/>
              <a:ahLst/>
              <a:cxnLst/>
              <a:rect l="0" t="0" r="0" b="0"/>
              <a:pathLst>
                <a:path w="67307" h="184442">
                  <a:moveTo>
                    <a:pt x="67183" y="0"/>
                  </a:moveTo>
                  <a:lnTo>
                    <a:pt x="67183" y="0"/>
                  </a:lnTo>
                  <a:lnTo>
                    <a:pt x="37297" y="3371"/>
                  </a:lnTo>
                  <a:lnTo>
                    <a:pt x="20306" y="12209"/>
                  </a:lnTo>
                  <a:lnTo>
                    <a:pt x="6335" y="30507"/>
                  </a:lnTo>
                  <a:lnTo>
                    <a:pt x="0" y="53802"/>
                  </a:lnTo>
                  <a:lnTo>
                    <a:pt x="400" y="66481"/>
                  </a:lnTo>
                  <a:lnTo>
                    <a:pt x="1494" y="71837"/>
                  </a:lnTo>
                  <a:lnTo>
                    <a:pt x="8355" y="81551"/>
                  </a:lnTo>
                  <a:lnTo>
                    <a:pt x="53960" y="117083"/>
                  </a:lnTo>
                  <a:lnTo>
                    <a:pt x="63893" y="128237"/>
                  </a:lnTo>
                  <a:lnTo>
                    <a:pt x="66401" y="134880"/>
                  </a:lnTo>
                  <a:lnTo>
                    <a:pt x="67306" y="149787"/>
                  </a:lnTo>
                  <a:lnTo>
                    <a:pt x="60477" y="170676"/>
                  </a:lnTo>
                  <a:lnTo>
                    <a:pt x="53384" y="180043"/>
                  </a:lnTo>
                  <a:lnTo>
                    <a:pt x="49517" y="183529"/>
                  </a:lnTo>
                  <a:lnTo>
                    <a:pt x="45528" y="184441"/>
                  </a:lnTo>
                  <a:lnTo>
                    <a:pt x="41457" y="183639"/>
                  </a:lnTo>
                  <a:lnTo>
                    <a:pt x="29083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53">
              <a:extLst>
                <a:ext uri="{FF2B5EF4-FFF2-40B4-BE49-F238E27FC236}">
                  <a16:creationId xmlns:a16="http://schemas.microsoft.com/office/drawing/2014/main" xmlns="" id="{BBED09CB-0AAE-401B-95CA-51D89F08D27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422516" y="2851150"/>
              <a:ext cx="76085" cy="298354"/>
            </a:xfrm>
            <a:custGeom>
              <a:avLst/>
              <a:gdLst/>
              <a:ahLst/>
              <a:cxnLst/>
              <a:rect l="0" t="0" r="0" b="0"/>
              <a:pathLst>
                <a:path w="76085" h="298354">
                  <a:moveTo>
                    <a:pt x="6234" y="0"/>
                  </a:moveTo>
                  <a:lnTo>
                    <a:pt x="6234" y="0"/>
                  </a:lnTo>
                  <a:lnTo>
                    <a:pt x="1870" y="16620"/>
                  </a:lnTo>
                  <a:lnTo>
                    <a:pt x="276" y="58055"/>
                  </a:lnTo>
                  <a:lnTo>
                    <a:pt x="0" y="105631"/>
                  </a:lnTo>
                  <a:lnTo>
                    <a:pt x="641" y="142197"/>
                  </a:lnTo>
                  <a:lnTo>
                    <a:pt x="3278" y="181967"/>
                  </a:lnTo>
                  <a:lnTo>
                    <a:pt x="4920" y="219398"/>
                  </a:lnTo>
                  <a:lnTo>
                    <a:pt x="9608" y="266561"/>
                  </a:lnTo>
                  <a:lnTo>
                    <a:pt x="16200" y="287805"/>
                  </a:lnTo>
                  <a:lnTo>
                    <a:pt x="23834" y="297246"/>
                  </a:lnTo>
                  <a:lnTo>
                    <a:pt x="29256" y="298353"/>
                  </a:lnTo>
                  <a:lnTo>
                    <a:pt x="42807" y="295820"/>
                  </a:lnTo>
                  <a:lnTo>
                    <a:pt x="56355" y="286227"/>
                  </a:lnTo>
                  <a:lnTo>
                    <a:pt x="76084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54">
              <a:extLst>
                <a:ext uri="{FF2B5EF4-FFF2-40B4-BE49-F238E27FC236}">
                  <a16:creationId xmlns:a16="http://schemas.microsoft.com/office/drawing/2014/main" xmlns="" id="{B90ECA28-E171-4B14-982F-A8C04039FE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90650" y="299085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9514" y="28018"/>
                  </a:lnTo>
                  <a:lnTo>
                    <a:pt x="96250" y="937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55">
              <a:extLst>
                <a:ext uri="{FF2B5EF4-FFF2-40B4-BE49-F238E27FC236}">
                  <a16:creationId xmlns:a16="http://schemas.microsoft.com/office/drawing/2014/main" xmlns="" id="{4341422E-3CB4-4AEE-AEB0-4DBD755A902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09986" y="3294045"/>
              <a:ext cx="421965" cy="460804"/>
            </a:xfrm>
            <a:custGeom>
              <a:avLst/>
              <a:gdLst/>
              <a:ahLst/>
              <a:cxnLst/>
              <a:rect l="0" t="0" r="0" b="0"/>
              <a:pathLst>
                <a:path w="421965" h="460804">
                  <a:moveTo>
                    <a:pt x="79064" y="274655"/>
                  </a:moveTo>
                  <a:lnTo>
                    <a:pt x="79064" y="274655"/>
                  </a:lnTo>
                  <a:lnTo>
                    <a:pt x="68219" y="275360"/>
                  </a:lnTo>
                  <a:lnTo>
                    <a:pt x="52332" y="280430"/>
                  </a:lnTo>
                  <a:lnTo>
                    <a:pt x="29882" y="294428"/>
                  </a:lnTo>
                  <a:lnTo>
                    <a:pt x="19811" y="304609"/>
                  </a:lnTo>
                  <a:lnTo>
                    <a:pt x="8279" y="320894"/>
                  </a:lnTo>
                  <a:lnTo>
                    <a:pt x="0" y="356637"/>
                  </a:lnTo>
                  <a:lnTo>
                    <a:pt x="918" y="398508"/>
                  </a:lnTo>
                  <a:lnTo>
                    <a:pt x="12400" y="435451"/>
                  </a:lnTo>
                  <a:lnTo>
                    <a:pt x="29208" y="458627"/>
                  </a:lnTo>
                  <a:lnTo>
                    <a:pt x="35949" y="460803"/>
                  </a:lnTo>
                  <a:lnTo>
                    <a:pt x="43265" y="460137"/>
                  </a:lnTo>
                  <a:lnTo>
                    <a:pt x="50965" y="457576"/>
                  </a:lnTo>
                  <a:lnTo>
                    <a:pt x="65164" y="441561"/>
                  </a:lnTo>
                  <a:lnTo>
                    <a:pt x="77825" y="415863"/>
                  </a:lnTo>
                  <a:lnTo>
                    <a:pt x="88156" y="380923"/>
                  </a:lnTo>
                  <a:lnTo>
                    <a:pt x="93688" y="338114"/>
                  </a:lnTo>
                  <a:lnTo>
                    <a:pt x="95163" y="314844"/>
                  </a:lnTo>
                  <a:lnTo>
                    <a:pt x="94736" y="288748"/>
                  </a:lnTo>
                  <a:lnTo>
                    <a:pt x="93040" y="260767"/>
                  </a:lnTo>
                  <a:lnTo>
                    <a:pt x="90498" y="231529"/>
                  </a:lnTo>
                  <a:lnTo>
                    <a:pt x="87392" y="202866"/>
                  </a:lnTo>
                  <a:lnTo>
                    <a:pt x="83911" y="174584"/>
                  </a:lnTo>
                  <a:lnTo>
                    <a:pt x="80178" y="146558"/>
                  </a:lnTo>
                  <a:lnTo>
                    <a:pt x="72269" y="104129"/>
                  </a:lnTo>
                  <a:lnTo>
                    <a:pt x="59064" y="59251"/>
                  </a:lnTo>
                  <a:lnTo>
                    <a:pt x="56558" y="56969"/>
                  </a:lnTo>
                  <a:lnTo>
                    <a:pt x="54182" y="57564"/>
                  </a:lnTo>
                  <a:lnTo>
                    <a:pt x="51893" y="60078"/>
                  </a:lnTo>
                  <a:lnTo>
                    <a:pt x="45300" y="90583"/>
                  </a:lnTo>
                  <a:lnTo>
                    <a:pt x="44772" y="125347"/>
                  </a:lnTo>
                  <a:lnTo>
                    <a:pt x="48301" y="166668"/>
                  </a:lnTo>
                  <a:lnTo>
                    <a:pt x="56925" y="210903"/>
                  </a:lnTo>
                  <a:lnTo>
                    <a:pt x="69695" y="254552"/>
                  </a:lnTo>
                  <a:lnTo>
                    <a:pt x="85483" y="295354"/>
                  </a:lnTo>
                  <a:lnTo>
                    <a:pt x="104260" y="329951"/>
                  </a:lnTo>
                  <a:lnTo>
                    <a:pt x="131293" y="363711"/>
                  </a:lnTo>
                  <a:lnTo>
                    <a:pt x="148608" y="374208"/>
                  </a:lnTo>
                  <a:lnTo>
                    <a:pt x="157177" y="377007"/>
                  </a:lnTo>
                  <a:lnTo>
                    <a:pt x="176105" y="374472"/>
                  </a:lnTo>
                  <a:lnTo>
                    <a:pt x="186091" y="370833"/>
                  </a:lnTo>
                  <a:lnTo>
                    <a:pt x="204713" y="355501"/>
                  </a:lnTo>
                  <a:lnTo>
                    <a:pt x="220986" y="334575"/>
                  </a:lnTo>
                  <a:lnTo>
                    <a:pt x="236669" y="298994"/>
                  </a:lnTo>
                  <a:lnTo>
                    <a:pt x="240833" y="274184"/>
                  </a:lnTo>
                  <a:lnTo>
                    <a:pt x="238920" y="254690"/>
                  </a:lnTo>
                  <a:lnTo>
                    <a:pt x="232661" y="239676"/>
                  </a:lnTo>
                  <a:lnTo>
                    <a:pt x="222824" y="228300"/>
                  </a:lnTo>
                  <a:lnTo>
                    <a:pt x="217237" y="226113"/>
                  </a:lnTo>
                  <a:lnTo>
                    <a:pt x="211396" y="226066"/>
                  </a:lnTo>
                  <a:lnTo>
                    <a:pt x="199967" y="229776"/>
                  </a:lnTo>
                  <a:lnTo>
                    <a:pt x="190184" y="236129"/>
                  </a:lnTo>
                  <a:lnTo>
                    <a:pt x="183014" y="249301"/>
                  </a:lnTo>
                  <a:lnTo>
                    <a:pt x="178886" y="266209"/>
                  </a:lnTo>
                  <a:lnTo>
                    <a:pt x="179403" y="283130"/>
                  </a:lnTo>
                  <a:lnTo>
                    <a:pt x="185748" y="298178"/>
                  </a:lnTo>
                  <a:lnTo>
                    <a:pt x="195624" y="310509"/>
                  </a:lnTo>
                  <a:lnTo>
                    <a:pt x="207068" y="318342"/>
                  </a:lnTo>
                  <a:lnTo>
                    <a:pt x="211672" y="320008"/>
                  </a:lnTo>
                  <a:lnTo>
                    <a:pt x="215447" y="320412"/>
                  </a:lnTo>
                  <a:lnTo>
                    <a:pt x="218670" y="319976"/>
                  </a:lnTo>
                  <a:lnTo>
                    <a:pt x="226013" y="311966"/>
                  </a:lnTo>
                  <a:lnTo>
                    <a:pt x="236199" y="291590"/>
                  </a:lnTo>
                  <a:lnTo>
                    <a:pt x="243698" y="264201"/>
                  </a:lnTo>
                  <a:lnTo>
                    <a:pt x="244559" y="264863"/>
                  </a:lnTo>
                  <a:lnTo>
                    <a:pt x="249142" y="273243"/>
                  </a:lnTo>
                  <a:lnTo>
                    <a:pt x="262450" y="300705"/>
                  </a:lnTo>
                  <a:lnTo>
                    <a:pt x="274198" y="312556"/>
                  </a:lnTo>
                  <a:lnTo>
                    <a:pt x="279003" y="313328"/>
                  </a:lnTo>
                  <a:lnTo>
                    <a:pt x="289987" y="310423"/>
                  </a:lnTo>
                  <a:lnTo>
                    <a:pt x="300043" y="300665"/>
                  </a:lnTo>
                  <a:lnTo>
                    <a:pt x="304700" y="294112"/>
                  </a:lnTo>
                  <a:lnTo>
                    <a:pt x="314625" y="261291"/>
                  </a:lnTo>
                  <a:lnTo>
                    <a:pt x="317813" y="226853"/>
                  </a:lnTo>
                  <a:lnTo>
                    <a:pt x="319230" y="184265"/>
                  </a:lnTo>
                  <a:lnTo>
                    <a:pt x="319608" y="160067"/>
                  </a:lnTo>
                  <a:lnTo>
                    <a:pt x="319860" y="134763"/>
                  </a:lnTo>
                  <a:lnTo>
                    <a:pt x="320028" y="110132"/>
                  </a:lnTo>
                  <a:lnTo>
                    <a:pt x="320140" y="85951"/>
                  </a:lnTo>
                  <a:lnTo>
                    <a:pt x="319559" y="43326"/>
                  </a:lnTo>
                  <a:lnTo>
                    <a:pt x="315265" y="6990"/>
                  </a:lnTo>
                  <a:lnTo>
                    <a:pt x="313437" y="2372"/>
                  </a:lnTo>
                  <a:lnTo>
                    <a:pt x="311513" y="0"/>
                  </a:lnTo>
                  <a:lnTo>
                    <a:pt x="309524" y="1946"/>
                  </a:lnTo>
                  <a:lnTo>
                    <a:pt x="305433" y="13516"/>
                  </a:lnTo>
                  <a:lnTo>
                    <a:pt x="302535" y="46605"/>
                  </a:lnTo>
                  <a:lnTo>
                    <a:pt x="305620" y="77343"/>
                  </a:lnTo>
                  <a:lnTo>
                    <a:pt x="310989" y="112878"/>
                  </a:lnTo>
                  <a:lnTo>
                    <a:pt x="315727" y="152189"/>
                  </a:lnTo>
                  <a:lnTo>
                    <a:pt x="322066" y="187535"/>
                  </a:lnTo>
                  <a:lnTo>
                    <a:pt x="335450" y="229556"/>
                  </a:lnTo>
                  <a:lnTo>
                    <a:pt x="347530" y="248967"/>
                  </a:lnTo>
                  <a:lnTo>
                    <a:pt x="362306" y="262297"/>
                  </a:lnTo>
                  <a:lnTo>
                    <a:pt x="370198" y="265005"/>
                  </a:lnTo>
                  <a:lnTo>
                    <a:pt x="386492" y="264251"/>
                  </a:lnTo>
                  <a:lnTo>
                    <a:pt x="401260" y="255450"/>
                  </a:lnTo>
                  <a:lnTo>
                    <a:pt x="408161" y="249152"/>
                  </a:lnTo>
                  <a:lnTo>
                    <a:pt x="415829" y="232746"/>
                  </a:lnTo>
                  <a:lnTo>
                    <a:pt x="421964" y="204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56">
              <a:extLst>
                <a:ext uri="{FF2B5EF4-FFF2-40B4-BE49-F238E27FC236}">
                  <a16:creationId xmlns:a16="http://schemas.microsoft.com/office/drawing/2014/main" xmlns="" id="{A561135A-CD40-492F-BF52-A508B1ACC70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04950" y="34036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10845" y="31044"/>
                  </a:lnTo>
                  <a:lnTo>
                    <a:pt x="48805" y="1954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57">
              <a:extLst>
                <a:ext uri="{FF2B5EF4-FFF2-40B4-BE49-F238E27FC236}">
                  <a16:creationId xmlns:a16="http://schemas.microsoft.com/office/drawing/2014/main" xmlns="" id="{CBC86F1F-9BA5-490D-BD89-3DD02260ED0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636920" y="3392044"/>
              <a:ext cx="109331" cy="106278"/>
            </a:xfrm>
            <a:custGeom>
              <a:avLst/>
              <a:gdLst/>
              <a:ahLst/>
              <a:cxnLst/>
              <a:rect l="0" t="0" r="0" b="0"/>
              <a:pathLst>
                <a:path w="109331" h="106278">
                  <a:moveTo>
                    <a:pt x="52180" y="11556"/>
                  </a:moveTo>
                  <a:lnTo>
                    <a:pt x="52180" y="11556"/>
                  </a:lnTo>
                  <a:lnTo>
                    <a:pt x="46405" y="6486"/>
                  </a:lnTo>
                  <a:lnTo>
                    <a:pt x="36985" y="1430"/>
                  </a:lnTo>
                  <a:lnTo>
                    <a:pt x="31786" y="0"/>
                  </a:lnTo>
                  <a:lnTo>
                    <a:pt x="25242" y="1246"/>
                  </a:lnTo>
                  <a:lnTo>
                    <a:pt x="21521" y="2566"/>
                  </a:lnTo>
                  <a:lnTo>
                    <a:pt x="9543" y="14536"/>
                  </a:lnTo>
                  <a:lnTo>
                    <a:pt x="428" y="34860"/>
                  </a:lnTo>
                  <a:lnTo>
                    <a:pt x="0" y="62127"/>
                  </a:lnTo>
                  <a:lnTo>
                    <a:pt x="6177" y="95759"/>
                  </a:lnTo>
                  <a:lnTo>
                    <a:pt x="10097" y="104954"/>
                  </a:lnTo>
                  <a:lnTo>
                    <a:pt x="12836" y="106277"/>
                  </a:lnTo>
                  <a:lnTo>
                    <a:pt x="16073" y="105748"/>
                  </a:lnTo>
                  <a:lnTo>
                    <a:pt x="19642" y="103984"/>
                  </a:lnTo>
                  <a:lnTo>
                    <a:pt x="31407" y="91388"/>
                  </a:lnTo>
                  <a:lnTo>
                    <a:pt x="40459" y="67509"/>
                  </a:lnTo>
                  <a:lnTo>
                    <a:pt x="45123" y="23114"/>
                  </a:lnTo>
                  <a:lnTo>
                    <a:pt x="45690" y="5372"/>
                  </a:lnTo>
                  <a:lnTo>
                    <a:pt x="46442" y="3906"/>
                  </a:lnTo>
                  <a:lnTo>
                    <a:pt x="47649" y="3634"/>
                  </a:lnTo>
                  <a:lnTo>
                    <a:pt x="49160" y="4158"/>
                  </a:lnTo>
                  <a:lnTo>
                    <a:pt x="81334" y="49959"/>
                  </a:lnTo>
                  <a:lnTo>
                    <a:pt x="109330" y="75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7458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04">
            <a:extLst>
              <a:ext uri="{FF2B5EF4-FFF2-40B4-BE49-F238E27FC236}">
                <a16:creationId xmlns:a16="http://schemas.microsoft.com/office/drawing/2014/main" xmlns="" id="{B81D7CC1-FC7E-4744-B2E4-AAEBA2EFF659}"/>
              </a:ext>
            </a:extLst>
          </p:cNvPr>
          <p:cNvGrpSpPr/>
          <p:nvPr/>
        </p:nvGrpSpPr>
        <p:grpSpPr>
          <a:xfrm>
            <a:off x="1067683" y="768350"/>
            <a:ext cx="629591" cy="527523"/>
            <a:chOff x="1067683" y="768350"/>
            <a:chExt cx="629591" cy="527523"/>
          </a:xfrm>
        </p:grpSpPr>
        <p:sp>
          <p:nvSpPr>
            <p:cNvPr id="2" name="SMARTInkShape-558">
              <a:extLst>
                <a:ext uri="{FF2B5EF4-FFF2-40B4-BE49-F238E27FC236}">
                  <a16:creationId xmlns:a16="http://schemas.microsoft.com/office/drawing/2014/main" xmlns="" id="{17AA9803-B4B7-4951-9192-1BEC0F1194D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562100" y="943220"/>
              <a:ext cx="135174" cy="289972"/>
            </a:xfrm>
            <a:custGeom>
              <a:avLst/>
              <a:gdLst/>
              <a:ahLst/>
              <a:cxnLst/>
              <a:rect l="0" t="0" r="0" b="0"/>
              <a:pathLst>
                <a:path w="135174" h="289972">
                  <a:moveTo>
                    <a:pt x="0" y="2930"/>
                  </a:moveTo>
                  <a:lnTo>
                    <a:pt x="0" y="2930"/>
                  </a:lnTo>
                  <a:lnTo>
                    <a:pt x="1882" y="23652"/>
                  </a:lnTo>
                  <a:lnTo>
                    <a:pt x="14747" y="60227"/>
                  </a:lnTo>
                  <a:lnTo>
                    <a:pt x="22076" y="70729"/>
                  </a:lnTo>
                  <a:lnTo>
                    <a:pt x="30037" y="75396"/>
                  </a:lnTo>
                  <a:lnTo>
                    <a:pt x="34842" y="75230"/>
                  </a:lnTo>
                  <a:lnTo>
                    <a:pt x="45824" y="71282"/>
                  </a:lnTo>
                  <a:lnTo>
                    <a:pt x="55879" y="61060"/>
                  </a:lnTo>
                  <a:lnTo>
                    <a:pt x="73832" y="28132"/>
                  </a:lnTo>
                  <a:lnTo>
                    <a:pt x="81785" y="0"/>
                  </a:lnTo>
                  <a:lnTo>
                    <a:pt x="81334" y="271"/>
                  </a:lnTo>
                  <a:lnTo>
                    <a:pt x="78952" y="4335"/>
                  </a:lnTo>
                  <a:lnTo>
                    <a:pt x="83470" y="45048"/>
                  </a:lnTo>
                  <a:lnTo>
                    <a:pt x="91054" y="84083"/>
                  </a:lnTo>
                  <a:lnTo>
                    <a:pt x="99029" y="116609"/>
                  </a:lnTo>
                  <a:lnTo>
                    <a:pt x="109630" y="154584"/>
                  </a:lnTo>
                  <a:lnTo>
                    <a:pt x="121397" y="189335"/>
                  </a:lnTo>
                  <a:lnTo>
                    <a:pt x="134277" y="234785"/>
                  </a:lnTo>
                  <a:lnTo>
                    <a:pt x="135173" y="259788"/>
                  </a:lnTo>
                  <a:lnTo>
                    <a:pt x="128516" y="277956"/>
                  </a:lnTo>
                  <a:lnTo>
                    <a:pt x="122366" y="283647"/>
                  </a:lnTo>
                  <a:lnTo>
                    <a:pt x="106125" y="289971"/>
                  </a:lnTo>
                  <a:lnTo>
                    <a:pt x="87148" y="287137"/>
                  </a:lnTo>
                  <a:lnTo>
                    <a:pt x="54750" y="269878"/>
                  </a:lnTo>
                  <a:lnTo>
                    <a:pt x="19050" y="244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59">
              <a:extLst>
                <a:ext uri="{FF2B5EF4-FFF2-40B4-BE49-F238E27FC236}">
                  <a16:creationId xmlns:a16="http://schemas.microsoft.com/office/drawing/2014/main" xmlns="" id="{940AEBF5-5B9B-401D-B548-AA16498972D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498600" y="768350"/>
              <a:ext cx="19051" cy="304801"/>
            </a:xfrm>
            <a:custGeom>
              <a:avLst/>
              <a:gdLst/>
              <a:ahLst/>
              <a:cxnLst/>
              <a:rect l="0" t="0" r="0" b="0"/>
              <a:pathLst>
                <a:path w="19051" h="304801">
                  <a:moveTo>
                    <a:pt x="0" y="0"/>
                  </a:moveTo>
                  <a:lnTo>
                    <a:pt x="0" y="0"/>
                  </a:lnTo>
                  <a:lnTo>
                    <a:pt x="6908" y="37037"/>
                  </a:lnTo>
                  <a:lnTo>
                    <a:pt x="10126" y="70083"/>
                  </a:lnTo>
                  <a:lnTo>
                    <a:pt x="11556" y="110641"/>
                  </a:lnTo>
                  <a:lnTo>
                    <a:pt x="12192" y="152655"/>
                  </a:lnTo>
                  <a:lnTo>
                    <a:pt x="13180" y="193435"/>
                  </a:lnTo>
                  <a:lnTo>
                    <a:pt x="15970" y="230375"/>
                  </a:lnTo>
                  <a:lnTo>
                    <a:pt x="18137" y="276163"/>
                  </a:lnTo>
                  <a:lnTo>
                    <a:pt x="190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60">
              <a:extLst>
                <a:ext uri="{FF2B5EF4-FFF2-40B4-BE49-F238E27FC236}">
                  <a16:creationId xmlns:a16="http://schemas.microsoft.com/office/drawing/2014/main" xmlns="" id="{BB354BF2-4D50-4B05-831C-4AECF6A9CC9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380077" y="936560"/>
              <a:ext cx="86312" cy="327080"/>
            </a:xfrm>
            <a:custGeom>
              <a:avLst/>
              <a:gdLst/>
              <a:ahLst/>
              <a:cxnLst/>
              <a:rect l="0" t="0" r="0" b="0"/>
              <a:pathLst>
                <a:path w="86312" h="327080">
                  <a:moveTo>
                    <a:pt x="23273" y="130240"/>
                  </a:moveTo>
                  <a:lnTo>
                    <a:pt x="23273" y="130240"/>
                  </a:lnTo>
                  <a:lnTo>
                    <a:pt x="28299" y="173566"/>
                  </a:lnTo>
                  <a:lnTo>
                    <a:pt x="29231" y="216220"/>
                  </a:lnTo>
                  <a:lnTo>
                    <a:pt x="29507" y="258962"/>
                  </a:lnTo>
                  <a:lnTo>
                    <a:pt x="29589" y="295850"/>
                  </a:lnTo>
                  <a:lnTo>
                    <a:pt x="29616" y="326015"/>
                  </a:lnTo>
                  <a:lnTo>
                    <a:pt x="28913" y="327079"/>
                  </a:lnTo>
                  <a:lnTo>
                    <a:pt x="27739" y="326377"/>
                  </a:lnTo>
                  <a:lnTo>
                    <a:pt x="26250" y="324498"/>
                  </a:lnTo>
                  <a:lnTo>
                    <a:pt x="18791" y="283173"/>
                  </a:lnTo>
                  <a:lnTo>
                    <a:pt x="14696" y="245718"/>
                  </a:lnTo>
                  <a:lnTo>
                    <a:pt x="11911" y="221336"/>
                  </a:lnTo>
                  <a:lnTo>
                    <a:pt x="8642" y="193793"/>
                  </a:lnTo>
                  <a:lnTo>
                    <a:pt x="5053" y="164142"/>
                  </a:lnTo>
                  <a:lnTo>
                    <a:pt x="2659" y="135908"/>
                  </a:lnTo>
                  <a:lnTo>
                    <a:pt x="1064" y="108619"/>
                  </a:lnTo>
                  <a:lnTo>
                    <a:pt x="0" y="81959"/>
                  </a:lnTo>
                  <a:lnTo>
                    <a:pt x="2581" y="42930"/>
                  </a:lnTo>
                  <a:lnTo>
                    <a:pt x="8432" y="16647"/>
                  </a:lnTo>
                  <a:lnTo>
                    <a:pt x="15736" y="2613"/>
                  </a:lnTo>
                  <a:lnTo>
                    <a:pt x="21071" y="0"/>
                  </a:lnTo>
                  <a:lnTo>
                    <a:pt x="34524" y="859"/>
                  </a:lnTo>
                  <a:lnTo>
                    <a:pt x="61336" y="16018"/>
                  </a:lnTo>
                  <a:lnTo>
                    <a:pt x="75703" y="36201"/>
                  </a:lnTo>
                  <a:lnTo>
                    <a:pt x="84675" y="61634"/>
                  </a:lnTo>
                  <a:lnTo>
                    <a:pt x="86311" y="89400"/>
                  </a:lnTo>
                  <a:lnTo>
                    <a:pt x="76523" y="129428"/>
                  </a:lnTo>
                  <a:lnTo>
                    <a:pt x="60217" y="157986"/>
                  </a:lnTo>
                  <a:lnTo>
                    <a:pt x="51922" y="165385"/>
                  </a:lnTo>
                  <a:lnTo>
                    <a:pt x="48723" y="166370"/>
                  </a:lnTo>
                  <a:lnTo>
                    <a:pt x="45178" y="164204"/>
                  </a:lnTo>
                  <a:lnTo>
                    <a:pt x="29623" y="14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61">
              <a:extLst>
                <a:ext uri="{FF2B5EF4-FFF2-40B4-BE49-F238E27FC236}">
                  <a16:creationId xmlns:a16="http://schemas.microsoft.com/office/drawing/2014/main" xmlns="" id="{CF05676C-7F1E-40A6-BD82-4DD38FB6098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288279" y="991052"/>
              <a:ext cx="52860" cy="304821"/>
            </a:xfrm>
            <a:custGeom>
              <a:avLst/>
              <a:gdLst/>
              <a:ahLst/>
              <a:cxnLst/>
              <a:rect l="0" t="0" r="0" b="0"/>
              <a:pathLst>
                <a:path w="52860" h="304821">
                  <a:moveTo>
                    <a:pt x="26171" y="113848"/>
                  </a:moveTo>
                  <a:lnTo>
                    <a:pt x="26171" y="113848"/>
                  </a:lnTo>
                  <a:lnTo>
                    <a:pt x="19429" y="120590"/>
                  </a:lnTo>
                  <a:lnTo>
                    <a:pt x="16119" y="133307"/>
                  </a:lnTo>
                  <a:lnTo>
                    <a:pt x="17365" y="173587"/>
                  </a:lnTo>
                  <a:lnTo>
                    <a:pt x="22464" y="213236"/>
                  </a:lnTo>
                  <a:lnTo>
                    <a:pt x="31815" y="252893"/>
                  </a:lnTo>
                  <a:lnTo>
                    <a:pt x="37477" y="295621"/>
                  </a:lnTo>
                  <a:lnTo>
                    <a:pt x="38251" y="303997"/>
                  </a:lnTo>
                  <a:lnTo>
                    <a:pt x="37753" y="304820"/>
                  </a:lnTo>
                  <a:lnTo>
                    <a:pt x="36714" y="303957"/>
                  </a:lnTo>
                  <a:lnTo>
                    <a:pt x="35316" y="301971"/>
                  </a:lnTo>
                  <a:lnTo>
                    <a:pt x="22934" y="260473"/>
                  </a:lnTo>
                  <a:lnTo>
                    <a:pt x="15090" y="222995"/>
                  </a:lnTo>
                  <a:lnTo>
                    <a:pt x="6900" y="176704"/>
                  </a:lnTo>
                  <a:lnTo>
                    <a:pt x="2740" y="151519"/>
                  </a:lnTo>
                  <a:lnTo>
                    <a:pt x="673" y="126967"/>
                  </a:lnTo>
                  <a:lnTo>
                    <a:pt x="0" y="102838"/>
                  </a:lnTo>
                  <a:lnTo>
                    <a:pt x="1134" y="59566"/>
                  </a:lnTo>
                  <a:lnTo>
                    <a:pt x="6445" y="18193"/>
                  </a:lnTo>
                  <a:lnTo>
                    <a:pt x="12935" y="4777"/>
                  </a:lnTo>
                  <a:lnTo>
                    <a:pt x="17347" y="1623"/>
                  </a:lnTo>
                  <a:lnTo>
                    <a:pt x="22405" y="226"/>
                  </a:lnTo>
                  <a:lnTo>
                    <a:pt x="27894" y="0"/>
                  </a:lnTo>
                  <a:lnTo>
                    <a:pt x="32964" y="1966"/>
                  </a:lnTo>
                  <a:lnTo>
                    <a:pt x="42360" y="9795"/>
                  </a:lnTo>
                  <a:lnTo>
                    <a:pt x="52213" y="36216"/>
                  </a:lnTo>
                  <a:lnTo>
                    <a:pt x="52859" y="74226"/>
                  </a:lnTo>
                  <a:lnTo>
                    <a:pt x="41840" y="113397"/>
                  </a:lnTo>
                  <a:lnTo>
                    <a:pt x="19821" y="16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62">
              <a:extLst>
                <a:ext uri="{FF2B5EF4-FFF2-40B4-BE49-F238E27FC236}">
                  <a16:creationId xmlns:a16="http://schemas.microsoft.com/office/drawing/2014/main" xmlns="" id="{9649DAE8-293B-4EDF-8E66-E412DEDC747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91322" y="1104900"/>
              <a:ext cx="102479" cy="43307"/>
            </a:xfrm>
            <a:custGeom>
              <a:avLst/>
              <a:gdLst/>
              <a:ahLst/>
              <a:cxnLst/>
              <a:rect l="0" t="0" r="0" b="0"/>
              <a:pathLst>
                <a:path w="102479" h="43307">
                  <a:moveTo>
                    <a:pt x="64378" y="31750"/>
                  </a:moveTo>
                  <a:lnTo>
                    <a:pt x="64378" y="31750"/>
                  </a:lnTo>
                  <a:lnTo>
                    <a:pt x="18090" y="40588"/>
                  </a:lnTo>
                  <a:lnTo>
                    <a:pt x="2607" y="43306"/>
                  </a:lnTo>
                  <a:lnTo>
                    <a:pt x="619" y="42982"/>
                  </a:lnTo>
                  <a:lnTo>
                    <a:pt x="0" y="42060"/>
                  </a:lnTo>
                  <a:lnTo>
                    <a:pt x="293" y="40740"/>
                  </a:lnTo>
                  <a:lnTo>
                    <a:pt x="37660" y="27071"/>
                  </a:lnTo>
                  <a:lnTo>
                    <a:pt x="80450" y="9275"/>
                  </a:lnTo>
                  <a:lnTo>
                    <a:pt x="102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63">
              <a:extLst>
                <a:ext uri="{FF2B5EF4-FFF2-40B4-BE49-F238E27FC236}">
                  <a16:creationId xmlns:a16="http://schemas.microsoft.com/office/drawing/2014/main" xmlns="" id="{B17639F5-8D46-4598-A3E0-71D05542E94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67683" y="848105"/>
              <a:ext cx="183268" cy="419204"/>
            </a:xfrm>
            <a:custGeom>
              <a:avLst/>
              <a:gdLst/>
              <a:ahLst/>
              <a:cxnLst/>
              <a:rect l="0" t="0" r="0" b="0"/>
              <a:pathLst>
                <a:path w="183268" h="419204">
                  <a:moveTo>
                    <a:pt x="5467" y="415545"/>
                  </a:moveTo>
                  <a:lnTo>
                    <a:pt x="5467" y="415545"/>
                  </a:lnTo>
                  <a:lnTo>
                    <a:pt x="2096" y="418916"/>
                  </a:lnTo>
                  <a:lnTo>
                    <a:pt x="1103" y="419203"/>
                  </a:lnTo>
                  <a:lnTo>
                    <a:pt x="441" y="418689"/>
                  </a:lnTo>
                  <a:lnTo>
                    <a:pt x="0" y="417641"/>
                  </a:lnTo>
                  <a:lnTo>
                    <a:pt x="1115" y="373758"/>
                  </a:lnTo>
                  <a:lnTo>
                    <a:pt x="4944" y="339117"/>
                  </a:lnTo>
                  <a:lnTo>
                    <a:pt x="11349" y="295499"/>
                  </a:lnTo>
                  <a:lnTo>
                    <a:pt x="15033" y="269898"/>
                  </a:lnTo>
                  <a:lnTo>
                    <a:pt x="18900" y="242247"/>
                  </a:lnTo>
                  <a:lnTo>
                    <a:pt x="22889" y="213230"/>
                  </a:lnTo>
                  <a:lnTo>
                    <a:pt x="27665" y="184007"/>
                  </a:lnTo>
                  <a:lnTo>
                    <a:pt x="32966" y="154647"/>
                  </a:lnTo>
                  <a:lnTo>
                    <a:pt x="38616" y="125197"/>
                  </a:lnTo>
                  <a:lnTo>
                    <a:pt x="44500" y="99213"/>
                  </a:lnTo>
                  <a:lnTo>
                    <a:pt x="56682" y="53408"/>
                  </a:lnTo>
                  <a:lnTo>
                    <a:pt x="72069" y="12147"/>
                  </a:lnTo>
                  <a:lnTo>
                    <a:pt x="77401" y="1777"/>
                  </a:lnTo>
                  <a:lnTo>
                    <a:pt x="78823" y="0"/>
                  </a:lnTo>
                  <a:lnTo>
                    <a:pt x="84166" y="9314"/>
                  </a:lnTo>
                  <a:lnTo>
                    <a:pt x="96989" y="47765"/>
                  </a:lnTo>
                  <a:lnTo>
                    <a:pt x="107527" y="87693"/>
                  </a:lnTo>
                  <a:lnTo>
                    <a:pt x="116914" y="133661"/>
                  </a:lnTo>
                  <a:lnTo>
                    <a:pt x="122098" y="157772"/>
                  </a:lnTo>
                  <a:lnTo>
                    <a:pt x="127671" y="182313"/>
                  </a:lnTo>
                  <a:lnTo>
                    <a:pt x="133503" y="207140"/>
                  </a:lnTo>
                  <a:lnTo>
                    <a:pt x="145627" y="251660"/>
                  </a:lnTo>
                  <a:lnTo>
                    <a:pt x="157366" y="289790"/>
                  </a:lnTo>
                  <a:lnTo>
                    <a:pt x="174519" y="337370"/>
                  </a:lnTo>
                  <a:lnTo>
                    <a:pt x="180675" y="350284"/>
                  </a:lnTo>
                  <a:lnTo>
                    <a:pt x="183267" y="352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05">
            <a:extLst>
              <a:ext uri="{FF2B5EF4-FFF2-40B4-BE49-F238E27FC236}">
                <a16:creationId xmlns:a16="http://schemas.microsoft.com/office/drawing/2014/main" xmlns="" id="{04F8029F-A4A2-402D-A80A-FA93FC906D2F}"/>
              </a:ext>
            </a:extLst>
          </p:cNvPr>
          <p:cNvGrpSpPr/>
          <p:nvPr/>
        </p:nvGrpSpPr>
        <p:grpSpPr>
          <a:xfrm>
            <a:off x="1250950" y="622300"/>
            <a:ext cx="2406651" cy="729368"/>
            <a:chOff x="1250950" y="622300"/>
            <a:chExt cx="2406651" cy="729368"/>
          </a:xfrm>
        </p:grpSpPr>
        <p:sp>
          <p:nvSpPr>
            <p:cNvPr id="9" name="SMARTInkShape-564">
              <a:extLst>
                <a:ext uri="{FF2B5EF4-FFF2-40B4-BE49-F238E27FC236}">
                  <a16:creationId xmlns:a16="http://schemas.microsoft.com/office/drawing/2014/main" xmlns="" id="{7E5EDFF9-797B-437F-AF48-52A0DBE6DD6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645783" y="8128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65">
              <a:extLst>
                <a:ext uri="{FF2B5EF4-FFF2-40B4-BE49-F238E27FC236}">
                  <a16:creationId xmlns:a16="http://schemas.microsoft.com/office/drawing/2014/main" xmlns="" id="{16EA4E7D-ED69-488D-8F78-6D7061E7AF3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644900" y="639529"/>
              <a:ext cx="12701" cy="20872"/>
            </a:xfrm>
            <a:custGeom>
              <a:avLst/>
              <a:gdLst/>
              <a:ahLst/>
              <a:cxnLst/>
              <a:rect l="0" t="0" r="0" b="0"/>
              <a:pathLst>
                <a:path w="12701" h="20872">
                  <a:moveTo>
                    <a:pt x="0" y="8171"/>
                  </a:moveTo>
                  <a:lnTo>
                    <a:pt x="0" y="8171"/>
                  </a:lnTo>
                  <a:lnTo>
                    <a:pt x="3371" y="1429"/>
                  </a:lnTo>
                  <a:lnTo>
                    <a:pt x="5069" y="149"/>
                  </a:lnTo>
                  <a:lnTo>
                    <a:pt x="6907" y="0"/>
                  </a:lnTo>
                  <a:lnTo>
                    <a:pt x="8838" y="607"/>
                  </a:lnTo>
                  <a:lnTo>
                    <a:pt x="10125" y="3128"/>
                  </a:lnTo>
                  <a:lnTo>
                    <a:pt x="12700" y="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66">
              <a:extLst>
                <a:ext uri="{FF2B5EF4-FFF2-40B4-BE49-F238E27FC236}">
                  <a16:creationId xmlns:a16="http://schemas.microsoft.com/office/drawing/2014/main" xmlns="" id="{7E0E64DF-C657-4A65-8825-739B9328870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50950" y="863600"/>
              <a:ext cx="2254251" cy="488068"/>
            </a:xfrm>
            <a:custGeom>
              <a:avLst/>
              <a:gdLst/>
              <a:ahLst/>
              <a:cxnLst/>
              <a:rect l="0" t="0" r="0" b="0"/>
              <a:pathLst>
                <a:path w="2254251" h="488068">
                  <a:moveTo>
                    <a:pt x="0" y="482600"/>
                  </a:moveTo>
                  <a:lnTo>
                    <a:pt x="0" y="482600"/>
                  </a:lnTo>
                  <a:lnTo>
                    <a:pt x="6742" y="485971"/>
                  </a:lnTo>
                  <a:lnTo>
                    <a:pt x="41274" y="488067"/>
                  </a:lnTo>
                  <a:lnTo>
                    <a:pt x="62793" y="486950"/>
                  </a:lnTo>
                  <a:lnTo>
                    <a:pt x="89135" y="484795"/>
                  </a:lnTo>
                  <a:lnTo>
                    <a:pt x="118690" y="481946"/>
                  </a:lnTo>
                  <a:lnTo>
                    <a:pt x="156738" y="477931"/>
                  </a:lnTo>
                  <a:lnTo>
                    <a:pt x="200447" y="473137"/>
                  </a:lnTo>
                  <a:lnTo>
                    <a:pt x="247931" y="467825"/>
                  </a:lnTo>
                  <a:lnTo>
                    <a:pt x="304988" y="459344"/>
                  </a:lnTo>
                  <a:lnTo>
                    <a:pt x="368425" y="448752"/>
                  </a:lnTo>
                  <a:lnTo>
                    <a:pt x="436117" y="436751"/>
                  </a:lnTo>
                  <a:lnTo>
                    <a:pt x="511583" y="422401"/>
                  </a:lnTo>
                  <a:lnTo>
                    <a:pt x="592233" y="406484"/>
                  </a:lnTo>
                  <a:lnTo>
                    <a:pt x="676339" y="389522"/>
                  </a:lnTo>
                  <a:lnTo>
                    <a:pt x="766276" y="370454"/>
                  </a:lnTo>
                  <a:lnTo>
                    <a:pt x="860101" y="349980"/>
                  </a:lnTo>
                  <a:lnTo>
                    <a:pt x="956517" y="328570"/>
                  </a:lnTo>
                  <a:lnTo>
                    <a:pt x="1054661" y="307241"/>
                  </a:lnTo>
                  <a:lnTo>
                    <a:pt x="1153957" y="285966"/>
                  </a:lnTo>
                  <a:lnTo>
                    <a:pt x="1254022" y="264728"/>
                  </a:lnTo>
                  <a:lnTo>
                    <a:pt x="1350364" y="244218"/>
                  </a:lnTo>
                  <a:lnTo>
                    <a:pt x="1444226" y="224196"/>
                  </a:lnTo>
                  <a:lnTo>
                    <a:pt x="1536434" y="204497"/>
                  </a:lnTo>
                  <a:lnTo>
                    <a:pt x="1621895" y="186426"/>
                  </a:lnTo>
                  <a:lnTo>
                    <a:pt x="1702858" y="169439"/>
                  </a:lnTo>
                  <a:lnTo>
                    <a:pt x="1780822" y="153176"/>
                  </a:lnTo>
                  <a:lnTo>
                    <a:pt x="1851848" y="137395"/>
                  </a:lnTo>
                  <a:lnTo>
                    <a:pt x="1918248" y="121936"/>
                  </a:lnTo>
                  <a:lnTo>
                    <a:pt x="1981565" y="106690"/>
                  </a:lnTo>
                  <a:lnTo>
                    <a:pt x="2034360" y="92999"/>
                  </a:lnTo>
                  <a:lnTo>
                    <a:pt x="2080140" y="80344"/>
                  </a:lnTo>
                  <a:lnTo>
                    <a:pt x="2121244" y="68379"/>
                  </a:lnTo>
                  <a:lnTo>
                    <a:pt x="2153584" y="58286"/>
                  </a:lnTo>
                  <a:lnTo>
                    <a:pt x="2180084" y="49441"/>
                  </a:lnTo>
                  <a:lnTo>
                    <a:pt x="2218465" y="33263"/>
                  </a:lnTo>
                  <a:lnTo>
                    <a:pt x="225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67">
              <a:extLst>
                <a:ext uri="{FF2B5EF4-FFF2-40B4-BE49-F238E27FC236}">
                  <a16:creationId xmlns:a16="http://schemas.microsoft.com/office/drawing/2014/main" xmlns="" id="{9FE85AD7-E5C4-4DE9-AC82-849250A19D4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789655" y="622300"/>
              <a:ext cx="86896" cy="212833"/>
            </a:xfrm>
            <a:custGeom>
              <a:avLst/>
              <a:gdLst/>
              <a:ahLst/>
              <a:cxnLst/>
              <a:rect l="0" t="0" r="0" b="0"/>
              <a:pathLst>
                <a:path w="86896" h="212833">
                  <a:moveTo>
                    <a:pt x="10695" y="0"/>
                  </a:moveTo>
                  <a:lnTo>
                    <a:pt x="10695" y="0"/>
                  </a:lnTo>
                  <a:lnTo>
                    <a:pt x="14353" y="38295"/>
                  </a:lnTo>
                  <a:lnTo>
                    <a:pt x="12791" y="69231"/>
                  </a:lnTo>
                  <a:lnTo>
                    <a:pt x="7864" y="104147"/>
                  </a:lnTo>
                  <a:lnTo>
                    <a:pt x="2381" y="138715"/>
                  </a:lnTo>
                  <a:lnTo>
                    <a:pt x="0" y="180566"/>
                  </a:lnTo>
                  <a:lnTo>
                    <a:pt x="1943" y="201842"/>
                  </a:lnTo>
                  <a:lnTo>
                    <a:pt x="4155" y="207939"/>
                  </a:lnTo>
                  <a:lnTo>
                    <a:pt x="7041" y="211298"/>
                  </a:lnTo>
                  <a:lnTo>
                    <a:pt x="10375" y="212832"/>
                  </a:lnTo>
                  <a:lnTo>
                    <a:pt x="15421" y="211033"/>
                  </a:lnTo>
                  <a:lnTo>
                    <a:pt x="28553" y="201507"/>
                  </a:lnTo>
                  <a:lnTo>
                    <a:pt x="51813" y="173535"/>
                  </a:lnTo>
                  <a:lnTo>
                    <a:pt x="69837" y="135065"/>
                  </a:lnTo>
                  <a:lnTo>
                    <a:pt x="77372" y="105871"/>
                  </a:lnTo>
                  <a:lnTo>
                    <a:pt x="76313" y="101625"/>
                  </a:lnTo>
                  <a:lnTo>
                    <a:pt x="73490" y="100206"/>
                  </a:lnTo>
                  <a:lnTo>
                    <a:pt x="69492" y="100670"/>
                  </a:lnTo>
                  <a:lnTo>
                    <a:pt x="59405" y="112476"/>
                  </a:lnTo>
                  <a:lnTo>
                    <a:pt x="39053" y="151177"/>
                  </a:lnTo>
                  <a:lnTo>
                    <a:pt x="35763" y="168084"/>
                  </a:lnTo>
                  <a:lnTo>
                    <a:pt x="37359" y="181949"/>
                  </a:lnTo>
                  <a:lnTo>
                    <a:pt x="42772" y="192814"/>
                  </a:lnTo>
                  <a:lnTo>
                    <a:pt x="46896" y="196276"/>
                  </a:lnTo>
                  <a:lnTo>
                    <a:pt x="57123" y="200123"/>
                  </a:lnTo>
                  <a:lnTo>
                    <a:pt x="68724" y="198069"/>
                  </a:lnTo>
                  <a:lnTo>
                    <a:pt x="8689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68">
              <a:extLst>
                <a:ext uri="{FF2B5EF4-FFF2-40B4-BE49-F238E27FC236}">
                  <a16:creationId xmlns:a16="http://schemas.microsoft.com/office/drawing/2014/main" xmlns="" id="{72E5102B-5BA4-4402-9A00-0F9DE8BB691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695155" y="710059"/>
              <a:ext cx="60336" cy="298217"/>
            </a:xfrm>
            <a:custGeom>
              <a:avLst/>
              <a:gdLst/>
              <a:ahLst/>
              <a:cxnLst/>
              <a:rect l="0" t="0" r="0" b="0"/>
              <a:pathLst>
                <a:path w="60336" h="298217">
                  <a:moveTo>
                    <a:pt x="16295" y="147191"/>
                  </a:moveTo>
                  <a:lnTo>
                    <a:pt x="16295" y="147191"/>
                  </a:lnTo>
                  <a:lnTo>
                    <a:pt x="14413" y="185491"/>
                  </a:lnTo>
                  <a:lnTo>
                    <a:pt x="13151" y="223450"/>
                  </a:lnTo>
                  <a:lnTo>
                    <a:pt x="12303" y="267461"/>
                  </a:lnTo>
                  <a:lnTo>
                    <a:pt x="5230" y="297529"/>
                  </a:lnTo>
                  <a:lnTo>
                    <a:pt x="4685" y="298216"/>
                  </a:lnTo>
                  <a:lnTo>
                    <a:pt x="1857" y="262373"/>
                  </a:lnTo>
                  <a:lnTo>
                    <a:pt x="0" y="228722"/>
                  </a:lnTo>
                  <a:lnTo>
                    <a:pt x="1527" y="185544"/>
                  </a:lnTo>
                  <a:lnTo>
                    <a:pt x="3627" y="161470"/>
                  </a:lnTo>
                  <a:lnTo>
                    <a:pt x="6439" y="136250"/>
                  </a:lnTo>
                  <a:lnTo>
                    <a:pt x="9724" y="110263"/>
                  </a:lnTo>
                  <a:lnTo>
                    <a:pt x="19019" y="66338"/>
                  </a:lnTo>
                  <a:lnTo>
                    <a:pt x="34270" y="21164"/>
                  </a:lnTo>
                  <a:lnTo>
                    <a:pt x="45845" y="2605"/>
                  </a:lnTo>
                  <a:lnTo>
                    <a:pt x="48695" y="0"/>
                  </a:lnTo>
                  <a:lnTo>
                    <a:pt x="51301" y="1792"/>
                  </a:lnTo>
                  <a:lnTo>
                    <a:pt x="56077" y="13190"/>
                  </a:lnTo>
                  <a:lnTo>
                    <a:pt x="59362" y="49553"/>
                  </a:lnTo>
                  <a:lnTo>
                    <a:pt x="60335" y="92704"/>
                  </a:lnTo>
                  <a:lnTo>
                    <a:pt x="50511" y="130028"/>
                  </a:lnTo>
                  <a:lnTo>
                    <a:pt x="34194" y="156687"/>
                  </a:lnTo>
                  <a:lnTo>
                    <a:pt x="28933" y="160577"/>
                  </a:lnTo>
                  <a:lnTo>
                    <a:pt x="24015" y="161760"/>
                  </a:lnTo>
                  <a:lnTo>
                    <a:pt x="9945" y="159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69">
              <a:extLst>
                <a:ext uri="{FF2B5EF4-FFF2-40B4-BE49-F238E27FC236}">
                  <a16:creationId xmlns:a16="http://schemas.microsoft.com/office/drawing/2014/main" xmlns="" id="{9CFE8F82-BACD-486F-9F51-B03AD0C26E1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667000" y="7112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64519"/>
                  </a:lnTo>
                  <a:lnTo>
                    <a:pt x="0" y="200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70">
              <a:extLst>
                <a:ext uri="{FF2B5EF4-FFF2-40B4-BE49-F238E27FC236}">
                  <a16:creationId xmlns:a16="http://schemas.microsoft.com/office/drawing/2014/main" xmlns="" id="{3DB273E4-0A8B-4DDB-8312-FDAE0398C9E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647950" y="8509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71">
              <a:extLst>
                <a:ext uri="{FF2B5EF4-FFF2-40B4-BE49-F238E27FC236}">
                  <a16:creationId xmlns:a16="http://schemas.microsoft.com/office/drawing/2014/main" xmlns="" id="{94CBC91D-0D9B-4995-873C-CF7269F1E56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545958" y="787400"/>
              <a:ext cx="89293" cy="22753"/>
            </a:xfrm>
            <a:custGeom>
              <a:avLst/>
              <a:gdLst/>
              <a:ahLst/>
              <a:cxnLst/>
              <a:rect l="0" t="0" r="0" b="0"/>
              <a:pathLst>
                <a:path w="89293" h="22753">
                  <a:moveTo>
                    <a:pt x="6742" y="6350"/>
                  </a:moveTo>
                  <a:lnTo>
                    <a:pt x="6742" y="6350"/>
                  </a:lnTo>
                  <a:lnTo>
                    <a:pt x="0" y="16463"/>
                  </a:lnTo>
                  <a:lnTo>
                    <a:pt x="131" y="19442"/>
                  </a:lnTo>
                  <a:lnTo>
                    <a:pt x="2334" y="21428"/>
                  </a:lnTo>
                  <a:lnTo>
                    <a:pt x="5920" y="22752"/>
                  </a:lnTo>
                  <a:lnTo>
                    <a:pt x="24451" y="21244"/>
                  </a:lnTo>
                  <a:lnTo>
                    <a:pt x="70516" y="7033"/>
                  </a:lnTo>
                  <a:lnTo>
                    <a:pt x="89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72">
              <a:extLst>
                <a:ext uri="{FF2B5EF4-FFF2-40B4-BE49-F238E27FC236}">
                  <a16:creationId xmlns:a16="http://schemas.microsoft.com/office/drawing/2014/main" xmlns="" id="{8D108F95-21AA-4D4B-92D0-323EDC4E11E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574829" y="635000"/>
              <a:ext cx="41858" cy="282889"/>
            </a:xfrm>
            <a:custGeom>
              <a:avLst/>
              <a:gdLst/>
              <a:ahLst/>
              <a:cxnLst/>
              <a:rect l="0" t="0" r="0" b="0"/>
              <a:pathLst>
                <a:path w="41858" h="282889">
                  <a:moveTo>
                    <a:pt x="15971" y="0"/>
                  </a:moveTo>
                  <a:lnTo>
                    <a:pt x="15971" y="0"/>
                  </a:lnTo>
                  <a:lnTo>
                    <a:pt x="12600" y="0"/>
                  </a:lnTo>
                  <a:lnTo>
                    <a:pt x="7133" y="16855"/>
                  </a:lnTo>
                  <a:lnTo>
                    <a:pt x="4415" y="61047"/>
                  </a:lnTo>
                  <a:lnTo>
                    <a:pt x="3780" y="96982"/>
                  </a:lnTo>
                  <a:lnTo>
                    <a:pt x="2792" y="134120"/>
                  </a:lnTo>
                  <a:lnTo>
                    <a:pt x="0" y="171792"/>
                  </a:lnTo>
                  <a:lnTo>
                    <a:pt x="171" y="207821"/>
                  </a:lnTo>
                  <a:lnTo>
                    <a:pt x="4234" y="252312"/>
                  </a:lnTo>
                  <a:lnTo>
                    <a:pt x="9906" y="277724"/>
                  </a:lnTo>
                  <a:lnTo>
                    <a:pt x="11928" y="282516"/>
                  </a:lnTo>
                  <a:lnTo>
                    <a:pt x="15392" y="282888"/>
                  </a:lnTo>
                  <a:lnTo>
                    <a:pt x="24886" y="275776"/>
                  </a:lnTo>
                  <a:lnTo>
                    <a:pt x="38760" y="252534"/>
                  </a:lnTo>
                  <a:lnTo>
                    <a:pt x="41857" y="231476"/>
                  </a:lnTo>
                  <a:lnTo>
                    <a:pt x="413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73">
              <a:extLst>
                <a:ext uri="{FF2B5EF4-FFF2-40B4-BE49-F238E27FC236}">
                  <a16:creationId xmlns:a16="http://schemas.microsoft.com/office/drawing/2014/main" xmlns="" id="{961584FA-4F1E-44E7-97A5-FBE82FC8473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346430" y="678085"/>
              <a:ext cx="161821" cy="275051"/>
            </a:xfrm>
            <a:custGeom>
              <a:avLst/>
              <a:gdLst/>
              <a:ahLst/>
              <a:cxnLst/>
              <a:rect l="0" t="0" r="0" b="0"/>
              <a:pathLst>
                <a:path w="161821" h="275051">
                  <a:moveTo>
                    <a:pt x="9420" y="198215"/>
                  </a:moveTo>
                  <a:lnTo>
                    <a:pt x="9420" y="198215"/>
                  </a:lnTo>
                  <a:lnTo>
                    <a:pt x="6049" y="198215"/>
                  </a:lnTo>
                  <a:lnTo>
                    <a:pt x="2512" y="200096"/>
                  </a:lnTo>
                  <a:lnTo>
                    <a:pt x="581" y="201586"/>
                  </a:lnTo>
                  <a:lnTo>
                    <a:pt x="0" y="204696"/>
                  </a:lnTo>
                  <a:lnTo>
                    <a:pt x="4824" y="242659"/>
                  </a:lnTo>
                  <a:lnTo>
                    <a:pt x="13022" y="261477"/>
                  </a:lnTo>
                  <a:lnTo>
                    <a:pt x="21839" y="272193"/>
                  </a:lnTo>
                  <a:lnTo>
                    <a:pt x="26166" y="275050"/>
                  </a:lnTo>
                  <a:lnTo>
                    <a:pt x="29756" y="274133"/>
                  </a:lnTo>
                  <a:lnTo>
                    <a:pt x="32855" y="270699"/>
                  </a:lnTo>
                  <a:lnTo>
                    <a:pt x="48803" y="237106"/>
                  </a:lnTo>
                  <a:lnTo>
                    <a:pt x="53203" y="206037"/>
                  </a:lnTo>
                  <a:lnTo>
                    <a:pt x="54131" y="204841"/>
                  </a:lnTo>
                  <a:lnTo>
                    <a:pt x="55455" y="205454"/>
                  </a:lnTo>
                  <a:lnTo>
                    <a:pt x="57043" y="207275"/>
                  </a:lnTo>
                  <a:lnTo>
                    <a:pt x="63312" y="237110"/>
                  </a:lnTo>
                  <a:lnTo>
                    <a:pt x="70767" y="247487"/>
                  </a:lnTo>
                  <a:lnTo>
                    <a:pt x="80429" y="255391"/>
                  </a:lnTo>
                  <a:lnTo>
                    <a:pt x="89428" y="258904"/>
                  </a:lnTo>
                  <a:lnTo>
                    <a:pt x="93803" y="258430"/>
                  </a:lnTo>
                  <a:lnTo>
                    <a:pt x="102428" y="254140"/>
                  </a:lnTo>
                  <a:lnTo>
                    <a:pt x="115216" y="233679"/>
                  </a:lnTo>
                  <a:lnTo>
                    <a:pt x="124571" y="195160"/>
                  </a:lnTo>
                  <a:lnTo>
                    <a:pt x="131389" y="160404"/>
                  </a:lnTo>
                  <a:lnTo>
                    <a:pt x="138417" y="121438"/>
                  </a:lnTo>
                  <a:lnTo>
                    <a:pt x="143893" y="80601"/>
                  </a:lnTo>
                  <a:lnTo>
                    <a:pt x="146797" y="44577"/>
                  </a:lnTo>
                  <a:lnTo>
                    <a:pt x="146550" y="7819"/>
                  </a:lnTo>
                  <a:lnTo>
                    <a:pt x="145290" y="1434"/>
                  </a:lnTo>
                  <a:lnTo>
                    <a:pt x="143039" y="0"/>
                  </a:lnTo>
                  <a:lnTo>
                    <a:pt x="140127" y="1866"/>
                  </a:lnTo>
                  <a:lnTo>
                    <a:pt x="136774" y="5932"/>
                  </a:lnTo>
                  <a:lnTo>
                    <a:pt x="132057" y="38623"/>
                  </a:lnTo>
                  <a:lnTo>
                    <a:pt x="132834" y="70135"/>
                  </a:lnTo>
                  <a:lnTo>
                    <a:pt x="135532" y="105307"/>
                  </a:lnTo>
                  <a:lnTo>
                    <a:pt x="139083" y="142106"/>
                  </a:lnTo>
                  <a:lnTo>
                    <a:pt x="145048" y="188410"/>
                  </a:lnTo>
                  <a:lnTo>
                    <a:pt x="161820" y="229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74">
              <a:extLst>
                <a:ext uri="{FF2B5EF4-FFF2-40B4-BE49-F238E27FC236}">
                  <a16:creationId xmlns:a16="http://schemas.microsoft.com/office/drawing/2014/main" xmlns="" id="{7F76498C-4953-4D07-B45D-1C4C9E3E756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095552" y="722702"/>
              <a:ext cx="190449" cy="317682"/>
            </a:xfrm>
            <a:custGeom>
              <a:avLst/>
              <a:gdLst/>
              <a:ahLst/>
              <a:cxnLst/>
              <a:rect l="0" t="0" r="0" b="0"/>
              <a:pathLst>
                <a:path w="190449" h="317682">
                  <a:moveTo>
                    <a:pt x="25348" y="280598"/>
                  </a:moveTo>
                  <a:lnTo>
                    <a:pt x="25348" y="280598"/>
                  </a:lnTo>
                  <a:lnTo>
                    <a:pt x="12987" y="317681"/>
                  </a:lnTo>
                  <a:lnTo>
                    <a:pt x="17079" y="301877"/>
                  </a:lnTo>
                  <a:lnTo>
                    <a:pt x="16737" y="260603"/>
                  </a:lnTo>
                  <a:lnTo>
                    <a:pt x="13054" y="227262"/>
                  </a:lnTo>
                  <a:lnTo>
                    <a:pt x="6714" y="181869"/>
                  </a:lnTo>
                  <a:lnTo>
                    <a:pt x="4458" y="157629"/>
                  </a:lnTo>
                  <a:lnTo>
                    <a:pt x="2955" y="133002"/>
                  </a:lnTo>
                  <a:lnTo>
                    <a:pt x="1284" y="85883"/>
                  </a:lnTo>
                  <a:lnTo>
                    <a:pt x="542" y="46127"/>
                  </a:lnTo>
                  <a:lnTo>
                    <a:pt x="0" y="0"/>
                  </a:lnTo>
                  <a:lnTo>
                    <a:pt x="5616" y="6545"/>
                  </a:lnTo>
                  <a:lnTo>
                    <a:pt x="29839" y="49605"/>
                  </a:lnTo>
                  <a:lnTo>
                    <a:pt x="53568" y="82647"/>
                  </a:lnTo>
                  <a:lnTo>
                    <a:pt x="78473" y="103569"/>
                  </a:lnTo>
                  <a:lnTo>
                    <a:pt x="93409" y="108315"/>
                  </a:lnTo>
                  <a:lnTo>
                    <a:pt x="100355" y="108593"/>
                  </a:lnTo>
                  <a:lnTo>
                    <a:pt x="107103" y="105956"/>
                  </a:lnTo>
                  <a:lnTo>
                    <a:pt x="120245" y="95500"/>
                  </a:lnTo>
                  <a:lnTo>
                    <a:pt x="127497" y="79564"/>
                  </a:lnTo>
                  <a:lnTo>
                    <a:pt x="132534" y="33102"/>
                  </a:lnTo>
                  <a:lnTo>
                    <a:pt x="132958" y="22904"/>
                  </a:lnTo>
                  <a:lnTo>
                    <a:pt x="133777" y="22724"/>
                  </a:lnTo>
                  <a:lnTo>
                    <a:pt x="138300" y="38072"/>
                  </a:lnTo>
                  <a:lnTo>
                    <a:pt x="144815" y="75075"/>
                  </a:lnTo>
                  <a:lnTo>
                    <a:pt x="151587" y="110467"/>
                  </a:lnTo>
                  <a:lnTo>
                    <a:pt x="157419" y="147834"/>
                  </a:lnTo>
                  <a:lnTo>
                    <a:pt x="163068" y="183492"/>
                  </a:lnTo>
                  <a:lnTo>
                    <a:pt x="174183" y="225955"/>
                  </a:lnTo>
                  <a:lnTo>
                    <a:pt x="190448" y="26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06">
            <a:extLst>
              <a:ext uri="{FF2B5EF4-FFF2-40B4-BE49-F238E27FC236}">
                <a16:creationId xmlns:a16="http://schemas.microsoft.com/office/drawing/2014/main" xmlns="" id="{1BEC2422-83C7-4F52-96F9-B3DD78779C02}"/>
              </a:ext>
            </a:extLst>
          </p:cNvPr>
          <p:cNvGrpSpPr/>
          <p:nvPr/>
        </p:nvGrpSpPr>
        <p:grpSpPr>
          <a:xfrm>
            <a:off x="3225800" y="547660"/>
            <a:ext cx="260622" cy="272185"/>
            <a:chOff x="3225800" y="547660"/>
            <a:chExt cx="260622" cy="272185"/>
          </a:xfrm>
        </p:grpSpPr>
        <p:sp>
          <p:nvSpPr>
            <p:cNvPr id="21" name="SMARTInkShape-575">
              <a:extLst>
                <a:ext uri="{FF2B5EF4-FFF2-40B4-BE49-F238E27FC236}">
                  <a16:creationId xmlns:a16="http://schemas.microsoft.com/office/drawing/2014/main" xmlns="" id="{83BE1FA1-CD76-4860-BF07-902DAD525AC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391446" y="547660"/>
              <a:ext cx="94976" cy="257994"/>
            </a:xfrm>
            <a:custGeom>
              <a:avLst/>
              <a:gdLst/>
              <a:ahLst/>
              <a:cxnLst/>
              <a:rect l="0" t="0" r="0" b="0"/>
              <a:pathLst>
                <a:path w="94976" h="257994">
                  <a:moveTo>
                    <a:pt x="24854" y="112740"/>
                  </a:moveTo>
                  <a:lnTo>
                    <a:pt x="24854" y="112740"/>
                  </a:lnTo>
                  <a:lnTo>
                    <a:pt x="21483" y="112740"/>
                  </a:lnTo>
                  <a:lnTo>
                    <a:pt x="20490" y="113446"/>
                  </a:lnTo>
                  <a:lnTo>
                    <a:pt x="19828" y="114621"/>
                  </a:lnTo>
                  <a:lnTo>
                    <a:pt x="19092" y="119221"/>
                  </a:lnTo>
                  <a:lnTo>
                    <a:pt x="18582" y="155456"/>
                  </a:lnTo>
                  <a:lnTo>
                    <a:pt x="15156" y="193679"/>
                  </a:lnTo>
                  <a:lnTo>
                    <a:pt x="11336" y="238586"/>
                  </a:lnTo>
                  <a:lnTo>
                    <a:pt x="3602" y="255939"/>
                  </a:lnTo>
                  <a:lnTo>
                    <a:pt x="2219" y="257595"/>
                  </a:lnTo>
                  <a:lnTo>
                    <a:pt x="1297" y="257993"/>
                  </a:lnTo>
                  <a:lnTo>
                    <a:pt x="0" y="245070"/>
                  </a:lnTo>
                  <a:lnTo>
                    <a:pt x="6358" y="206512"/>
                  </a:lnTo>
                  <a:lnTo>
                    <a:pt x="13341" y="165235"/>
                  </a:lnTo>
                  <a:lnTo>
                    <a:pt x="17178" y="141387"/>
                  </a:lnTo>
                  <a:lnTo>
                    <a:pt x="22559" y="117021"/>
                  </a:lnTo>
                  <a:lnTo>
                    <a:pt x="28968" y="92311"/>
                  </a:lnTo>
                  <a:lnTo>
                    <a:pt x="43616" y="47921"/>
                  </a:lnTo>
                  <a:lnTo>
                    <a:pt x="66318" y="9887"/>
                  </a:lnTo>
                  <a:lnTo>
                    <a:pt x="77620" y="0"/>
                  </a:lnTo>
                  <a:lnTo>
                    <a:pt x="82609" y="185"/>
                  </a:lnTo>
                  <a:lnTo>
                    <a:pt x="87346" y="3131"/>
                  </a:lnTo>
                  <a:lnTo>
                    <a:pt x="91915" y="7918"/>
                  </a:lnTo>
                  <a:lnTo>
                    <a:pt x="94256" y="14636"/>
                  </a:lnTo>
                  <a:lnTo>
                    <a:pt x="94975" y="31509"/>
                  </a:lnTo>
                  <a:lnTo>
                    <a:pt x="81300" y="64212"/>
                  </a:lnTo>
                  <a:lnTo>
                    <a:pt x="40109" y="110043"/>
                  </a:lnTo>
                  <a:lnTo>
                    <a:pt x="11916" y="139771"/>
                  </a:lnTo>
                  <a:lnTo>
                    <a:pt x="5463" y="151565"/>
                  </a:lnTo>
                  <a:lnTo>
                    <a:pt x="4871" y="156968"/>
                  </a:lnTo>
                  <a:lnTo>
                    <a:pt x="7976" y="166734"/>
                  </a:lnTo>
                  <a:lnTo>
                    <a:pt x="26537" y="188865"/>
                  </a:lnTo>
                  <a:lnTo>
                    <a:pt x="69402" y="222443"/>
                  </a:lnTo>
                  <a:lnTo>
                    <a:pt x="88354" y="239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76">
              <a:extLst>
                <a:ext uri="{FF2B5EF4-FFF2-40B4-BE49-F238E27FC236}">
                  <a16:creationId xmlns:a16="http://schemas.microsoft.com/office/drawing/2014/main" xmlns="" id="{77F8EF69-DAB5-4638-AE8E-8870994FEB5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225800" y="590550"/>
              <a:ext cx="120651" cy="229295"/>
            </a:xfrm>
            <a:custGeom>
              <a:avLst/>
              <a:gdLst/>
              <a:ahLst/>
              <a:cxnLst/>
              <a:rect l="0" t="0" r="0" b="0"/>
              <a:pathLst>
                <a:path w="120651" h="229295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12191" y="49542"/>
                  </a:lnTo>
                  <a:lnTo>
                    <a:pt x="10668" y="87822"/>
                  </a:lnTo>
                  <a:lnTo>
                    <a:pt x="7630" y="133031"/>
                  </a:lnTo>
                  <a:lnTo>
                    <a:pt x="6729" y="173942"/>
                  </a:lnTo>
                  <a:lnTo>
                    <a:pt x="6425" y="212629"/>
                  </a:lnTo>
                  <a:lnTo>
                    <a:pt x="7811" y="218659"/>
                  </a:lnTo>
                  <a:lnTo>
                    <a:pt x="13114" y="227239"/>
                  </a:lnTo>
                  <a:lnTo>
                    <a:pt x="18621" y="229104"/>
                  </a:lnTo>
                  <a:lnTo>
                    <a:pt x="34146" y="229294"/>
                  </a:lnTo>
                  <a:lnTo>
                    <a:pt x="73564" y="217892"/>
                  </a:lnTo>
                  <a:lnTo>
                    <a:pt x="1206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07">
            <a:extLst>
              <a:ext uri="{FF2B5EF4-FFF2-40B4-BE49-F238E27FC236}">
                <a16:creationId xmlns:a16="http://schemas.microsoft.com/office/drawing/2014/main" xmlns="" id="{DC1A9904-EEF3-43FD-92F0-176D5737C9C8}"/>
              </a:ext>
            </a:extLst>
          </p:cNvPr>
          <p:cNvGrpSpPr/>
          <p:nvPr/>
        </p:nvGrpSpPr>
        <p:grpSpPr>
          <a:xfrm>
            <a:off x="4867618" y="839042"/>
            <a:ext cx="967705" cy="373809"/>
            <a:chOff x="4867618" y="839042"/>
            <a:chExt cx="967705" cy="373809"/>
          </a:xfrm>
        </p:grpSpPr>
        <p:sp>
          <p:nvSpPr>
            <p:cNvPr id="24" name="SMARTInkShape-577">
              <a:extLst>
                <a:ext uri="{FF2B5EF4-FFF2-40B4-BE49-F238E27FC236}">
                  <a16:creationId xmlns:a16="http://schemas.microsoft.com/office/drawing/2014/main" xmlns="" id="{D61A9A2A-D1BB-4BEE-94B5-94340581403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75429" y="962861"/>
              <a:ext cx="59894" cy="39057"/>
            </a:xfrm>
            <a:custGeom>
              <a:avLst/>
              <a:gdLst/>
              <a:ahLst/>
              <a:cxnLst/>
              <a:rect l="0" t="0" r="0" b="0"/>
              <a:pathLst>
                <a:path w="59894" h="39057">
                  <a:moveTo>
                    <a:pt x="9421" y="27739"/>
                  </a:moveTo>
                  <a:lnTo>
                    <a:pt x="9421" y="27739"/>
                  </a:lnTo>
                  <a:lnTo>
                    <a:pt x="6050" y="24368"/>
                  </a:lnTo>
                  <a:lnTo>
                    <a:pt x="2514" y="22713"/>
                  </a:lnTo>
                  <a:lnTo>
                    <a:pt x="582" y="22272"/>
                  </a:lnTo>
                  <a:lnTo>
                    <a:pt x="0" y="23388"/>
                  </a:lnTo>
                  <a:lnTo>
                    <a:pt x="1236" y="28392"/>
                  </a:lnTo>
                  <a:lnTo>
                    <a:pt x="6018" y="33439"/>
                  </a:lnTo>
                  <a:lnTo>
                    <a:pt x="9269" y="35772"/>
                  </a:lnTo>
                  <a:lnTo>
                    <a:pt x="27328" y="39056"/>
                  </a:lnTo>
                  <a:lnTo>
                    <a:pt x="40663" y="36061"/>
                  </a:lnTo>
                  <a:lnTo>
                    <a:pt x="47182" y="33287"/>
                  </a:lnTo>
                  <a:lnTo>
                    <a:pt x="56307" y="24560"/>
                  </a:lnTo>
                  <a:lnTo>
                    <a:pt x="59729" y="19270"/>
                  </a:lnTo>
                  <a:lnTo>
                    <a:pt x="59893" y="15037"/>
                  </a:lnTo>
                  <a:lnTo>
                    <a:pt x="57886" y="11510"/>
                  </a:lnTo>
                  <a:lnTo>
                    <a:pt x="50011" y="5709"/>
                  </a:lnTo>
                  <a:lnTo>
                    <a:pt x="39455" y="780"/>
                  </a:lnTo>
                  <a:lnTo>
                    <a:pt x="27707" y="0"/>
                  </a:lnTo>
                  <a:lnTo>
                    <a:pt x="21613" y="779"/>
                  </a:lnTo>
                  <a:lnTo>
                    <a:pt x="17549" y="2710"/>
                  </a:lnTo>
                  <a:lnTo>
                    <a:pt x="14839" y="5409"/>
                  </a:lnTo>
                  <a:lnTo>
                    <a:pt x="9421" y="1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78">
              <a:extLst>
                <a:ext uri="{FF2B5EF4-FFF2-40B4-BE49-F238E27FC236}">
                  <a16:creationId xmlns:a16="http://schemas.microsoft.com/office/drawing/2014/main" xmlns="" id="{D1B85951-FF36-418D-9814-40384474F35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791200" y="10922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262" y="59086"/>
                  </a:lnTo>
                  <a:lnTo>
                    <a:pt x="34" y="10283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79">
              <a:extLst>
                <a:ext uri="{FF2B5EF4-FFF2-40B4-BE49-F238E27FC236}">
                  <a16:creationId xmlns:a16="http://schemas.microsoft.com/office/drawing/2014/main" xmlns="" id="{390392C1-0CB4-414C-840B-D281D8095F0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359400" y="839042"/>
              <a:ext cx="347947" cy="280213"/>
            </a:xfrm>
            <a:custGeom>
              <a:avLst/>
              <a:gdLst/>
              <a:ahLst/>
              <a:cxnLst/>
              <a:rect l="0" t="0" r="0" b="0"/>
              <a:pathLst>
                <a:path w="347947" h="280213">
                  <a:moveTo>
                    <a:pt x="0" y="221408"/>
                  </a:moveTo>
                  <a:lnTo>
                    <a:pt x="0" y="221408"/>
                  </a:lnTo>
                  <a:lnTo>
                    <a:pt x="8789" y="207593"/>
                  </a:lnTo>
                  <a:lnTo>
                    <a:pt x="16606" y="200451"/>
                  </a:lnTo>
                  <a:lnTo>
                    <a:pt x="27136" y="194925"/>
                  </a:lnTo>
                  <a:lnTo>
                    <a:pt x="51848" y="190698"/>
                  </a:lnTo>
                  <a:lnTo>
                    <a:pt x="75727" y="191377"/>
                  </a:lnTo>
                  <a:lnTo>
                    <a:pt x="118637" y="204004"/>
                  </a:lnTo>
                  <a:lnTo>
                    <a:pt x="142993" y="208295"/>
                  </a:lnTo>
                  <a:lnTo>
                    <a:pt x="144012" y="207727"/>
                  </a:lnTo>
                  <a:lnTo>
                    <a:pt x="144691" y="206643"/>
                  </a:lnTo>
                  <a:lnTo>
                    <a:pt x="145144" y="205215"/>
                  </a:lnTo>
                  <a:lnTo>
                    <a:pt x="142411" y="196462"/>
                  </a:lnTo>
                  <a:lnTo>
                    <a:pt x="137141" y="190801"/>
                  </a:lnTo>
                  <a:lnTo>
                    <a:pt x="133761" y="188303"/>
                  </a:lnTo>
                  <a:lnTo>
                    <a:pt x="130096" y="187344"/>
                  </a:lnTo>
                  <a:lnTo>
                    <a:pt x="122261" y="188159"/>
                  </a:lnTo>
                  <a:lnTo>
                    <a:pt x="106546" y="199327"/>
                  </a:lnTo>
                  <a:lnTo>
                    <a:pt x="91855" y="216041"/>
                  </a:lnTo>
                  <a:lnTo>
                    <a:pt x="90164" y="222769"/>
                  </a:lnTo>
                  <a:lnTo>
                    <a:pt x="92049" y="237770"/>
                  </a:lnTo>
                  <a:lnTo>
                    <a:pt x="97673" y="255341"/>
                  </a:lnTo>
                  <a:lnTo>
                    <a:pt x="100393" y="258846"/>
                  </a:lnTo>
                  <a:lnTo>
                    <a:pt x="107178" y="262742"/>
                  </a:lnTo>
                  <a:lnTo>
                    <a:pt x="110963" y="262369"/>
                  </a:lnTo>
                  <a:lnTo>
                    <a:pt x="118932" y="258193"/>
                  </a:lnTo>
                  <a:lnTo>
                    <a:pt x="131351" y="244537"/>
                  </a:lnTo>
                  <a:lnTo>
                    <a:pt x="138967" y="229556"/>
                  </a:lnTo>
                  <a:lnTo>
                    <a:pt x="139636" y="251060"/>
                  </a:lnTo>
                  <a:lnTo>
                    <a:pt x="141068" y="254581"/>
                  </a:lnTo>
                  <a:lnTo>
                    <a:pt x="146422" y="260376"/>
                  </a:lnTo>
                  <a:lnTo>
                    <a:pt x="149827" y="261498"/>
                  </a:lnTo>
                  <a:lnTo>
                    <a:pt x="157371" y="260863"/>
                  </a:lnTo>
                  <a:lnTo>
                    <a:pt x="169551" y="253167"/>
                  </a:lnTo>
                  <a:lnTo>
                    <a:pt x="200813" y="216236"/>
                  </a:lnTo>
                  <a:lnTo>
                    <a:pt x="227109" y="169938"/>
                  </a:lnTo>
                  <a:lnTo>
                    <a:pt x="246752" y="129623"/>
                  </a:lnTo>
                  <a:lnTo>
                    <a:pt x="261597" y="85835"/>
                  </a:lnTo>
                  <a:lnTo>
                    <a:pt x="270076" y="45442"/>
                  </a:lnTo>
                  <a:lnTo>
                    <a:pt x="269141" y="18082"/>
                  </a:lnTo>
                  <a:lnTo>
                    <a:pt x="266916" y="10363"/>
                  </a:lnTo>
                  <a:lnTo>
                    <a:pt x="264022" y="5923"/>
                  </a:lnTo>
                  <a:lnTo>
                    <a:pt x="260681" y="3668"/>
                  </a:lnTo>
                  <a:lnTo>
                    <a:pt x="254926" y="6398"/>
                  </a:lnTo>
                  <a:lnTo>
                    <a:pt x="239125" y="20720"/>
                  </a:lnTo>
                  <a:lnTo>
                    <a:pt x="220507" y="62697"/>
                  </a:lnTo>
                  <a:lnTo>
                    <a:pt x="214420" y="101010"/>
                  </a:lnTo>
                  <a:lnTo>
                    <a:pt x="211009" y="143203"/>
                  </a:lnTo>
                  <a:lnTo>
                    <a:pt x="207141" y="185475"/>
                  </a:lnTo>
                  <a:lnTo>
                    <a:pt x="204951" y="222136"/>
                  </a:lnTo>
                  <a:lnTo>
                    <a:pt x="206917" y="269059"/>
                  </a:lnTo>
                  <a:lnTo>
                    <a:pt x="209206" y="274342"/>
                  </a:lnTo>
                  <a:lnTo>
                    <a:pt x="212143" y="277864"/>
                  </a:lnTo>
                  <a:lnTo>
                    <a:pt x="215512" y="280212"/>
                  </a:lnTo>
                  <a:lnTo>
                    <a:pt x="220580" y="278249"/>
                  </a:lnTo>
                  <a:lnTo>
                    <a:pt x="233737" y="266662"/>
                  </a:lnTo>
                  <a:lnTo>
                    <a:pt x="257012" y="230191"/>
                  </a:lnTo>
                  <a:lnTo>
                    <a:pt x="277211" y="192151"/>
                  </a:lnTo>
                  <a:lnTo>
                    <a:pt x="298888" y="145610"/>
                  </a:lnTo>
                  <a:lnTo>
                    <a:pt x="308620" y="119371"/>
                  </a:lnTo>
                  <a:lnTo>
                    <a:pt x="317930" y="92000"/>
                  </a:lnTo>
                  <a:lnTo>
                    <a:pt x="333919" y="48417"/>
                  </a:lnTo>
                  <a:lnTo>
                    <a:pt x="347295" y="7403"/>
                  </a:lnTo>
                  <a:lnTo>
                    <a:pt x="347946" y="422"/>
                  </a:lnTo>
                  <a:lnTo>
                    <a:pt x="346265" y="0"/>
                  </a:lnTo>
                  <a:lnTo>
                    <a:pt x="338750" y="10821"/>
                  </a:lnTo>
                  <a:lnTo>
                    <a:pt x="325991" y="50827"/>
                  </a:lnTo>
                  <a:lnTo>
                    <a:pt x="319392" y="84916"/>
                  </a:lnTo>
                  <a:lnTo>
                    <a:pt x="314813" y="119823"/>
                  </a:lnTo>
                  <a:lnTo>
                    <a:pt x="312236" y="166536"/>
                  </a:lnTo>
                  <a:lnTo>
                    <a:pt x="313246" y="211196"/>
                  </a:lnTo>
                  <a:lnTo>
                    <a:pt x="317500" y="22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80">
              <a:extLst>
                <a:ext uri="{FF2B5EF4-FFF2-40B4-BE49-F238E27FC236}">
                  <a16:creationId xmlns:a16="http://schemas.microsoft.com/office/drawing/2014/main" xmlns="" id="{EB1113B0-718D-4186-B18F-D1F0E2E77C7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391150" y="843440"/>
              <a:ext cx="69851" cy="299561"/>
            </a:xfrm>
            <a:custGeom>
              <a:avLst/>
              <a:gdLst/>
              <a:ahLst/>
              <a:cxnLst/>
              <a:rect l="0" t="0" r="0" b="0"/>
              <a:pathLst>
                <a:path w="69851" h="299561">
                  <a:moveTo>
                    <a:pt x="69850" y="51910"/>
                  </a:moveTo>
                  <a:lnTo>
                    <a:pt x="69850" y="51910"/>
                  </a:lnTo>
                  <a:lnTo>
                    <a:pt x="66479" y="16557"/>
                  </a:lnTo>
                  <a:lnTo>
                    <a:pt x="61011" y="2316"/>
                  </a:lnTo>
                  <a:lnTo>
                    <a:pt x="58313" y="503"/>
                  </a:lnTo>
                  <a:lnTo>
                    <a:pt x="55103" y="0"/>
                  </a:lnTo>
                  <a:lnTo>
                    <a:pt x="51552" y="370"/>
                  </a:lnTo>
                  <a:lnTo>
                    <a:pt x="41963" y="12070"/>
                  </a:lnTo>
                  <a:lnTo>
                    <a:pt x="31350" y="33498"/>
                  </a:lnTo>
                  <a:lnTo>
                    <a:pt x="21929" y="64188"/>
                  </a:lnTo>
                  <a:lnTo>
                    <a:pt x="16802" y="98995"/>
                  </a:lnTo>
                  <a:lnTo>
                    <a:pt x="15229" y="136336"/>
                  </a:lnTo>
                  <a:lnTo>
                    <a:pt x="16881" y="176451"/>
                  </a:lnTo>
                  <a:lnTo>
                    <a:pt x="16205" y="212154"/>
                  </a:lnTo>
                  <a:lnTo>
                    <a:pt x="11857" y="256258"/>
                  </a:lnTo>
                  <a:lnTo>
                    <a:pt x="6100" y="284143"/>
                  </a:lnTo>
                  <a:lnTo>
                    <a:pt x="0" y="29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81">
              <a:extLst>
                <a:ext uri="{FF2B5EF4-FFF2-40B4-BE49-F238E27FC236}">
                  <a16:creationId xmlns:a16="http://schemas.microsoft.com/office/drawing/2014/main" xmlns="" id="{13F0F895-55F6-4482-851C-92C0CC154A0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32661" y="996950"/>
              <a:ext cx="103651" cy="122112"/>
            </a:xfrm>
            <a:custGeom>
              <a:avLst/>
              <a:gdLst/>
              <a:ahLst/>
              <a:cxnLst/>
              <a:rect l="0" t="0" r="0" b="0"/>
              <a:pathLst>
                <a:path w="103651" h="122112">
                  <a:moveTo>
                    <a:pt x="6089" y="44450"/>
                  </a:moveTo>
                  <a:lnTo>
                    <a:pt x="6089" y="44450"/>
                  </a:lnTo>
                  <a:lnTo>
                    <a:pt x="2718" y="51192"/>
                  </a:lnTo>
                  <a:lnTo>
                    <a:pt x="0" y="88609"/>
                  </a:lnTo>
                  <a:lnTo>
                    <a:pt x="3187" y="107864"/>
                  </a:lnTo>
                  <a:lnTo>
                    <a:pt x="8600" y="120232"/>
                  </a:lnTo>
                  <a:lnTo>
                    <a:pt x="10585" y="121783"/>
                  </a:lnTo>
                  <a:lnTo>
                    <a:pt x="12614" y="122111"/>
                  </a:lnTo>
                  <a:lnTo>
                    <a:pt x="14672" y="121624"/>
                  </a:lnTo>
                  <a:lnTo>
                    <a:pt x="18841" y="117320"/>
                  </a:lnTo>
                  <a:lnTo>
                    <a:pt x="34638" y="94958"/>
                  </a:lnTo>
                  <a:lnTo>
                    <a:pt x="38123" y="79820"/>
                  </a:lnTo>
                  <a:lnTo>
                    <a:pt x="39439" y="78613"/>
                  </a:lnTo>
                  <a:lnTo>
                    <a:pt x="41022" y="77809"/>
                  </a:lnTo>
                  <a:lnTo>
                    <a:pt x="42078" y="77978"/>
                  </a:lnTo>
                  <a:lnTo>
                    <a:pt x="42781" y="78797"/>
                  </a:lnTo>
                  <a:lnTo>
                    <a:pt x="43251" y="80048"/>
                  </a:lnTo>
                  <a:lnTo>
                    <a:pt x="47282" y="85180"/>
                  </a:lnTo>
                  <a:lnTo>
                    <a:pt x="56315" y="91169"/>
                  </a:lnTo>
                  <a:lnTo>
                    <a:pt x="60035" y="91823"/>
                  </a:lnTo>
                  <a:lnTo>
                    <a:pt x="78023" y="87805"/>
                  </a:lnTo>
                  <a:lnTo>
                    <a:pt x="91843" y="82226"/>
                  </a:lnTo>
                  <a:lnTo>
                    <a:pt x="95008" y="80217"/>
                  </a:lnTo>
                  <a:lnTo>
                    <a:pt x="100406" y="72341"/>
                  </a:lnTo>
                  <a:lnTo>
                    <a:pt x="102834" y="67277"/>
                  </a:lnTo>
                  <a:lnTo>
                    <a:pt x="103650" y="56006"/>
                  </a:lnTo>
                  <a:lnTo>
                    <a:pt x="101429" y="8422"/>
                  </a:lnTo>
                  <a:lnTo>
                    <a:pt x="10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82">
              <a:extLst>
                <a:ext uri="{FF2B5EF4-FFF2-40B4-BE49-F238E27FC236}">
                  <a16:creationId xmlns:a16="http://schemas.microsoft.com/office/drawing/2014/main" xmlns="" id="{0C28EC57-E9BC-4C00-8B65-17348FF9D03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50629" y="1029583"/>
              <a:ext cx="39355" cy="91403"/>
            </a:xfrm>
            <a:custGeom>
              <a:avLst/>
              <a:gdLst/>
              <a:ahLst/>
              <a:cxnLst/>
              <a:rect l="0" t="0" r="0" b="0"/>
              <a:pathLst>
                <a:path w="39355" h="91403">
                  <a:moveTo>
                    <a:pt x="37321" y="5467"/>
                  </a:moveTo>
                  <a:lnTo>
                    <a:pt x="37321" y="5467"/>
                  </a:lnTo>
                  <a:lnTo>
                    <a:pt x="37321" y="2096"/>
                  </a:lnTo>
                  <a:lnTo>
                    <a:pt x="36615" y="1103"/>
                  </a:lnTo>
                  <a:lnTo>
                    <a:pt x="35439" y="441"/>
                  </a:lnTo>
                  <a:lnTo>
                    <a:pt x="33950" y="0"/>
                  </a:lnTo>
                  <a:lnTo>
                    <a:pt x="21741" y="6121"/>
                  </a:lnTo>
                  <a:lnTo>
                    <a:pt x="8089" y="23613"/>
                  </a:lnTo>
                  <a:lnTo>
                    <a:pt x="1848" y="46670"/>
                  </a:lnTo>
                  <a:lnTo>
                    <a:pt x="0" y="68005"/>
                  </a:lnTo>
                  <a:lnTo>
                    <a:pt x="3330" y="79358"/>
                  </a:lnTo>
                  <a:lnTo>
                    <a:pt x="6193" y="84361"/>
                  </a:lnTo>
                  <a:lnTo>
                    <a:pt x="9514" y="87696"/>
                  </a:lnTo>
                  <a:lnTo>
                    <a:pt x="16966" y="91402"/>
                  </a:lnTo>
                  <a:lnTo>
                    <a:pt x="20929" y="90979"/>
                  </a:lnTo>
                  <a:lnTo>
                    <a:pt x="29095" y="86747"/>
                  </a:lnTo>
                  <a:lnTo>
                    <a:pt x="35546" y="76399"/>
                  </a:lnTo>
                  <a:lnTo>
                    <a:pt x="39354" y="63098"/>
                  </a:lnTo>
                  <a:lnTo>
                    <a:pt x="38695" y="50131"/>
                  </a:lnTo>
                  <a:lnTo>
                    <a:pt x="30986" y="27559"/>
                  </a:lnTo>
                  <a:lnTo>
                    <a:pt x="23687" y="16932"/>
                  </a:lnTo>
                  <a:lnTo>
                    <a:pt x="17150" y="11268"/>
                  </a:lnTo>
                  <a:lnTo>
                    <a:pt x="15407" y="10746"/>
                  </a:lnTo>
                  <a:lnTo>
                    <a:pt x="1192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83">
              <a:extLst>
                <a:ext uri="{FF2B5EF4-FFF2-40B4-BE49-F238E27FC236}">
                  <a16:creationId xmlns:a16="http://schemas.microsoft.com/office/drawing/2014/main" xmlns="" id="{A76B2F2D-00CF-46FD-8D0F-03F3964AB11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48512" y="1022936"/>
              <a:ext cx="52552" cy="107365"/>
            </a:xfrm>
            <a:custGeom>
              <a:avLst/>
              <a:gdLst/>
              <a:ahLst/>
              <a:cxnLst/>
              <a:rect l="0" t="0" r="0" b="0"/>
              <a:pathLst>
                <a:path w="52552" h="107365">
                  <a:moveTo>
                    <a:pt x="6088" y="18464"/>
                  </a:moveTo>
                  <a:lnTo>
                    <a:pt x="6088" y="18464"/>
                  </a:lnTo>
                  <a:lnTo>
                    <a:pt x="6088" y="9626"/>
                  </a:lnTo>
                  <a:lnTo>
                    <a:pt x="4206" y="55940"/>
                  </a:lnTo>
                  <a:lnTo>
                    <a:pt x="0" y="85397"/>
                  </a:lnTo>
                  <a:lnTo>
                    <a:pt x="1629" y="45842"/>
                  </a:lnTo>
                  <a:lnTo>
                    <a:pt x="6223" y="28515"/>
                  </a:lnTo>
                  <a:lnTo>
                    <a:pt x="20003" y="8272"/>
                  </a:lnTo>
                  <a:lnTo>
                    <a:pt x="28971" y="293"/>
                  </a:lnTo>
                  <a:lnTo>
                    <a:pt x="33337" y="0"/>
                  </a:lnTo>
                  <a:lnTo>
                    <a:pt x="37660" y="1922"/>
                  </a:lnTo>
                  <a:lnTo>
                    <a:pt x="41953" y="5319"/>
                  </a:lnTo>
                  <a:lnTo>
                    <a:pt x="48604" y="16620"/>
                  </a:lnTo>
                  <a:lnTo>
                    <a:pt x="51365" y="23585"/>
                  </a:lnTo>
                  <a:lnTo>
                    <a:pt x="52551" y="38849"/>
                  </a:lnTo>
                  <a:lnTo>
                    <a:pt x="50803" y="79318"/>
                  </a:lnTo>
                  <a:lnTo>
                    <a:pt x="50538" y="107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84">
              <a:extLst>
                <a:ext uri="{FF2B5EF4-FFF2-40B4-BE49-F238E27FC236}">
                  <a16:creationId xmlns:a16="http://schemas.microsoft.com/office/drawing/2014/main" xmlns="" id="{ACF83382-DD10-4779-8B52-2EF2E203535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67618" y="902632"/>
              <a:ext cx="129833" cy="223109"/>
            </a:xfrm>
            <a:custGeom>
              <a:avLst/>
              <a:gdLst/>
              <a:ahLst/>
              <a:cxnLst/>
              <a:rect l="0" t="0" r="0" b="0"/>
              <a:pathLst>
                <a:path w="129833" h="223109">
                  <a:moveTo>
                    <a:pt x="129832" y="11768"/>
                  </a:moveTo>
                  <a:lnTo>
                    <a:pt x="129832" y="11768"/>
                  </a:lnTo>
                  <a:lnTo>
                    <a:pt x="129832" y="8397"/>
                  </a:lnTo>
                  <a:lnTo>
                    <a:pt x="127950" y="4860"/>
                  </a:lnTo>
                  <a:lnTo>
                    <a:pt x="126461" y="2930"/>
                  </a:lnTo>
                  <a:lnTo>
                    <a:pt x="119162" y="784"/>
                  </a:lnTo>
                  <a:lnTo>
                    <a:pt x="81023" y="0"/>
                  </a:lnTo>
                  <a:lnTo>
                    <a:pt x="51557" y="5616"/>
                  </a:lnTo>
                  <a:lnTo>
                    <a:pt x="25344" y="20764"/>
                  </a:lnTo>
                  <a:lnTo>
                    <a:pt x="10721" y="35051"/>
                  </a:lnTo>
                  <a:lnTo>
                    <a:pt x="2810" y="50809"/>
                  </a:lnTo>
                  <a:lnTo>
                    <a:pt x="0" y="67219"/>
                  </a:lnTo>
                  <a:lnTo>
                    <a:pt x="1103" y="83920"/>
                  </a:lnTo>
                  <a:lnTo>
                    <a:pt x="11471" y="98869"/>
                  </a:lnTo>
                  <a:lnTo>
                    <a:pt x="56886" y="132181"/>
                  </a:lnTo>
                  <a:lnTo>
                    <a:pt x="96426" y="157771"/>
                  </a:lnTo>
                  <a:lnTo>
                    <a:pt x="111456" y="169792"/>
                  </a:lnTo>
                  <a:lnTo>
                    <a:pt x="118137" y="179838"/>
                  </a:lnTo>
                  <a:lnTo>
                    <a:pt x="118508" y="185198"/>
                  </a:lnTo>
                  <a:lnTo>
                    <a:pt x="115156" y="196798"/>
                  </a:lnTo>
                  <a:lnTo>
                    <a:pt x="105201" y="207127"/>
                  </a:lnTo>
                  <a:lnTo>
                    <a:pt x="89957" y="215717"/>
                  </a:lnTo>
                  <a:lnTo>
                    <a:pt x="58986" y="223108"/>
                  </a:lnTo>
                  <a:lnTo>
                    <a:pt x="40254" y="222584"/>
                  </a:lnTo>
                  <a:lnTo>
                    <a:pt x="28166" y="218118"/>
                  </a:lnTo>
                  <a:lnTo>
                    <a:pt x="23954" y="214951"/>
                  </a:lnTo>
                  <a:lnTo>
                    <a:pt x="22558" y="212135"/>
                  </a:lnTo>
                  <a:lnTo>
                    <a:pt x="23039" y="209551"/>
                  </a:lnTo>
                  <a:lnTo>
                    <a:pt x="24769" y="207124"/>
                  </a:lnTo>
                  <a:lnTo>
                    <a:pt x="53632" y="19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08">
            <a:extLst>
              <a:ext uri="{FF2B5EF4-FFF2-40B4-BE49-F238E27FC236}">
                <a16:creationId xmlns:a16="http://schemas.microsoft.com/office/drawing/2014/main" xmlns="" id="{45BCADF6-D1E0-436A-9B50-E6C0A9F5B1C8}"/>
              </a:ext>
            </a:extLst>
          </p:cNvPr>
          <p:cNvGrpSpPr/>
          <p:nvPr/>
        </p:nvGrpSpPr>
        <p:grpSpPr>
          <a:xfrm>
            <a:off x="6192155" y="965200"/>
            <a:ext cx="202296" cy="158751"/>
            <a:chOff x="6192155" y="965200"/>
            <a:chExt cx="202296" cy="158751"/>
          </a:xfrm>
        </p:grpSpPr>
        <p:sp>
          <p:nvSpPr>
            <p:cNvPr id="33" name="SMARTInkShape-585">
              <a:extLst>
                <a:ext uri="{FF2B5EF4-FFF2-40B4-BE49-F238E27FC236}">
                  <a16:creationId xmlns:a16="http://schemas.microsoft.com/office/drawing/2014/main" xmlns="" id="{6C2849B9-A89A-4CEC-8DBC-EC1F3DBEC56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208407" y="1081090"/>
              <a:ext cx="186044" cy="42861"/>
            </a:xfrm>
            <a:custGeom>
              <a:avLst/>
              <a:gdLst/>
              <a:ahLst/>
              <a:cxnLst/>
              <a:rect l="0" t="0" r="0" b="0"/>
              <a:pathLst>
                <a:path w="186044" h="42861">
                  <a:moveTo>
                    <a:pt x="20943" y="42860"/>
                  </a:moveTo>
                  <a:lnTo>
                    <a:pt x="20943" y="42860"/>
                  </a:lnTo>
                  <a:lnTo>
                    <a:pt x="3984" y="35953"/>
                  </a:lnTo>
                  <a:lnTo>
                    <a:pt x="1169" y="34022"/>
                  </a:lnTo>
                  <a:lnTo>
                    <a:pt x="0" y="31323"/>
                  </a:lnTo>
                  <a:lnTo>
                    <a:pt x="580" y="24562"/>
                  </a:lnTo>
                  <a:lnTo>
                    <a:pt x="8245" y="12822"/>
                  </a:lnTo>
                  <a:lnTo>
                    <a:pt x="19455" y="3778"/>
                  </a:lnTo>
                  <a:lnTo>
                    <a:pt x="35083" y="0"/>
                  </a:lnTo>
                  <a:lnTo>
                    <a:pt x="53120" y="2252"/>
                  </a:lnTo>
                  <a:lnTo>
                    <a:pt x="68498" y="7388"/>
                  </a:lnTo>
                  <a:lnTo>
                    <a:pt x="103558" y="26779"/>
                  </a:lnTo>
                  <a:lnTo>
                    <a:pt x="129877" y="29715"/>
                  </a:lnTo>
                  <a:lnTo>
                    <a:pt x="148234" y="26657"/>
                  </a:lnTo>
                  <a:lnTo>
                    <a:pt x="186043" y="1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86">
              <a:extLst>
                <a:ext uri="{FF2B5EF4-FFF2-40B4-BE49-F238E27FC236}">
                  <a16:creationId xmlns:a16="http://schemas.microsoft.com/office/drawing/2014/main" xmlns="" id="{3781ADC2-637E-4640-85E7-88EFA935477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192155" y="965200"/>
              <a:ext cx="151496" cy="43568"/>
            </a:xfrm>
            <a:custGeom>
              <a:avLst/>
              <a:gdLst/>
              <a:ahLst/>
              <a:cxnLst/>
              <a:rect l="0" t="0" r="0" b="0"/>
              <a:pathLst>
                <a:path w="151496" h="43568">
                  <a:moveTo>
                    <a:pt x="11795" y="38100"/>
                  </a:moveTo>
                  <a:lnTo>
                    <a:pt x="11795" y="38100"/>
                  </a:lnTo>
                  <a:lnTo>
                    <a:pt x="6328" y="43567"/>
                  </a:lnTo>
                  <a:lnTo>
                    <a:pt x="6033" y="43156"/>
                  </a:lnTo>
                  <a:lnTo>
                    <a:pt x="5707" y="40817"/>
                  </a:lnTo>
                  <a:lnTo>
                    <a:pt x="4914" y="39912"/>
                  </a:lnTo>
                  <a:lnTo>
                    <a:pt x="2151" y="38905"/>
                  </a:lnTo>
                  <a:lnTo>
                    <a:pt x="1132" y="37931"/>
                  </a:lnTo>
                  <a:lnTo>
                    <a:pt x="0" y="34967"/>
                  </a:lnTo>
                  <a:lnTo>
                    <a:pt x="404" y="33189"/>
                  </a:lnTo>
                  <a:lnTo>
                    <a:pt x="2734" y="29332"/>
                  </a:lnTo>
                  <a:lnTo>
                    <a:pt x="11384" y="19823"/>
                  </a:lnTo>
                  <a:lnTo>
                    <a:pt x="29625" y="8068"/>
                  </a:lnTo>
                  <a:lnTo>
                    <a:pt x="49534" y="2391"/>
                  </a:lnTo>
                  <a:lnTo>
                    <a:pt x="64316" y="4825"/>
                  </a:lnTo>
                  <a:lnTo>
                    <a:pt x="78177" y="10611"/>
                  </a:lnTo>
                  <a:lnTo>
                    <a:pt x="107978" y="39046"/>
                  </a:lnTo>
                  <a:lnTo>
                    <a:pt x="111194" y="40142"/>
                  </a:lnTo>
                  <a:lnTo>
                    <a:pt x="118532" y="39478"/>
                  </a:lnTo>
                  <a:lnTo>
                    <a:pt x="121759" y="37607"/>
                  </a:lnTo>
                  <a:lnTo>
                    <a:pt x="129671" y="28233"/>
                  </a:lnTo>
                  <a:lnTo>
                    <a:pt x="142970" y="5522"/>
                  </a:lnTo>
                  <a:lnTo>
                    <a:pt x="1514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09">
            <a:extLst>
              <a:ext uri="{FF2B5EF4-FFF2-40B4-BE49-F238E27FC236}">
                <a16:creationId xmlns:a16="http://schemas.microsoft.com/office/drawing/2014/main" xmlns="" id="{A900D1E7-846E-4318-AFA4-A62C78DE920D}"/>
              </a:ext>
            </a:extLst>
          </p:cNvPr>
          <p:cNvGrpSpPr/>
          <p:nvPr/>
        </p:nvGrpSpPr>
        <p:grpSpPr>
          <a:xfrm>
            <a:off x="6743700" y="801783"/>
            <a:ext cx="255476" cy="494378"/>
            <a:chOff x="6743700" y="801783"/>
            <a:chExt cx="255476" cy="494378"/>
          </a:xfrm>
        </p:grpSpPr>
        <p:sp>
          <p:nvSpPr>
            <p:cNvPr id="36" name="SMARTInkShape-587">
              <a:extLst>
                <a:ext uri="{FF2B5EF4-FFF2-40B4-BE49-F238E27FC236}">
                  <a16:creationId xmlns:a16="http://schemas.microsoft.com/office/drawing/2014/main" xmlns="" id="{FBA7EF91-F3E2-42D1-AFB0-D15DFF15395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48960" y="1022350"/>
              <a:ext cx="50216" cy="101622"/>
            </a:xfrm>
            <a:custGeom>
              <a:avLst/>
              <a:gdLst/>
              <a:ahLst/>
              <a:cxnLst/>
              <a:rect l="0" t="0" r="0" b="0"/>
              <a:pathLst>
                <a:path w="50216" h="101622">
                  <a:moveTo>
                    <a:pt x="48740" y="31750"/>
                  </a:moveTo>
                  <a:lnTo>
                    <a:pt x="48740" y="31750"/>
                  </a:lnTo>
                  <a:lnTo>
                    <a:pt x="45369" y="28379"/>
                  </a:lnTo>
                  <a:lnTo>
                    <a:pt x="43713" y="24842"/>
                  </a:lnTo>
                  <a:lnTo>
                    <a:pt x="43272" y="22912"/>
                  </a:lnTo>
                  <a:lnTo>
                    <a:pt x="42273" y="21624"/>
                  </a:lnTo>
                  <a:lnTo>
                    <a:pt x="39280" y="20194"/>
                  </a:lnTo>
                  <a:lnTo>
                    <a:pt x="37495" y="20518"/>
                  </a:lnTo>
                  <a:lnTo>
                    <a:pt x="33630" y="22760"/>
                  </a:lnTo>
                  <a:lnTo>
                    <a:pt x="12306" y="45157"/>
                  </a:lnTo>
                  <a:lnTo>
                    <a:pt x="2510" y="67864"/>
                  </a:lnTo>
                  <a:lnTo>
                    <a:pt x="0" y="87606"/>
                  </a:lnTo>
                  <a:lnTo>
                    <a:pt x="1913" y="97967"/>
                  </a:lnTo>
                  <a:lnTo>
                    <a:pt x="5527" y="100589"/>
                  </a:lnTo>
                  <a:lnTo>
                    <a:pt x="17070" y="101621"/>
                  </a:lnTo>
                  <a:lnTo>
                    <a:pt x="29726" y="95965"/>
                  </a:lnTo>
                  <a:lnTo>
                    <a:pt x="40995" y="86396"/>
                  </a:lnTo>
                  <a:lnTo>
                    <a:pt x="48355" y="75087"/>
                  </a:lnTo>
                  <a:lnTo>
                    <a:pt x="50215" y="63005"/>
                  </a:lnTo>
                  <a:lnTo>
                    <a:pt x="49723" y="56820"/>
                  </a:lnTo>
                  <a:lnTo>
                    <a:pt x="10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8">
              <a:extLst>
                <a:ext uri="{FF2B5EF4-FFF2-40B4-BE49-F238E27FC236}">
                  <a16:creationId xmlns:a16="http://schemas.microsoft.com/office/drawing/2014/main" xmlns="" id="{E3EF3500-E390-4CBD-BA4D-00D8DBB1B29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743700" y="801783"/>
              <a:ext cx="170769" cy="494378"/>
            </a:xfrm>
            <a:custGeom>
              <a:avLst/>
              <a:gdLst/>
              <a:ahLst/>
              <a:cxnLst/>
              <a:rect l="0" t="0" r="0" b="0"/>
              <a:pathLst>
                <a:path w="170769" h="494378">
                  <a:moveTo>
                    <a:pt x="0" y="176117"/>
                  </a:moveTo>
                  <a:lnTo>
                    <a:pt x="0" y="176117"/>
                  </a:lnTo>
                  <a:lnTo>
                    <a:pt x="5069" y="181892"/>
                  </a:lnTo>
                  <a:lnTo>
                    <a:pt x="11537" y="195545"/>
                  </a:lnTo>
                  <a:lnTo>
                    <a:pt x="21371" y="231419"/>
                  </a:lnTo>
                  <a:lnTo>
                    <a:pt x="26666" y="266548"/>
                  </a:lnTo>
                  <a:lnTo>
                    <a:pt x="29490" y="307560"/>
                  </a:lnTo>
                  <a:lnTo>
                    <a:pt x="30745" y="350953"/>
                  </a:lnTo>
                  <a:lnTo>
                    <a:pt x="31303" y="393757"/>
                  </a:lnTo>
                  <a:lnTo>
                    <a:pt x="29670" y="430655"/>
                  </a:lnTo>
                  <a:lnTo>
                    <a:pt x="26666" y="471669"/>
                  </a:lnTo>
                  <a:lnTo>
                    <a:pt x="25257" y="487390"/>
                  </a:lnTo>
                  <a:lnTo>
                    <a:pt x="22278" y="494377"/>
                  </a:lnTo>
                  <a:lnTo>
                    <a:pt x="20496" y="493418"/>
                  </a:lnTo>
                  <a:lnTo>
                    <a:pt x="16635" y="484827"/>
                  </a:lnTo>
                  <a:lnTo>
                    <a:pt x="10495" y="450639"/>
                  </a:lnTo>
                  <a:lnTo>
                    <a:pt x="10074" y="409369"/>
                  </a:lnTo>
                  <a:lnTo>
                    <a:pt x="10949" y="384535"/>
                  </a:lnTo>
                  <a:lnTo>
                    <a:pt x="12238" y="354574"/>
                  </a:lnTo>
                  <a:lnTo>
                    <a:pt x="13804" y="321194"/>
                  </a:lnTo>
                  <a:lnTo>
                    <a:pt x="15553" y="285535"/>
                  </a:lnTo>
                  <a:lnTo>
                    <a:pt x="18835" y="249062"/>
                  </a:lnTo>
                  <a:lnTo>
                    <a:pt x="23140" y="212047"/>
                  </a:lnTo>
                  <a:lnTo>
                    <a:pt x="28127" y="174670"/>
                  </a:lnTo>
                  <a:lnTo>
                    <a:pt x="34979" y="140580"/>
                  </a:lnTo>
                  <a:lnTo>
                    <a:pt x="43074" y="108681"/>
                  </a:lnTo>
                  <a:lnTo>
                    <a:pt x="52000" y="78243"/>
                  </a:lnTo>
                  <a:lnTo>
                    <a:pt x="67561" y="36897"/>
                  </a:lnTo>
                  <a:lnTo>
                    <a:pt x="80828" y="11936"/>
                  </a:lnTo>
                  <a:lnTo>
                    <a:pt x="91427" y="842"/>
                  </a:lnTo>
                  <a:lnTo>
                    <a:pt x="95524" y="0"/>
                  </a:lnTo>
                  <a:lnTo>
                    <a:pt x="98960" y="1556"/>
                  </a:lnTo>
                  <a:lnTo>
                    <a:pt x="101957" y="4710"/>
                  </a:lnTo>
                  <a:lnTo>
                    <a:pt x="106174" y="32745"/>
                  </a:lnTo>
                  <a:lnTo>
                    <a:pt x="107424" y="75702"/>
                  </a:lnTo>
                  <a:lnTo>
                    <a:pt x="104422" y="120808"/>
                  </a:lnTo>
                  <a:lnTo>
                    <a:pt x="98827" y="163738"/>
                  </a:lnTo>
                  <a:lnTo>
                    <a:pt x="101051" y="173672"/>
                  </a:lnTo>
                  <a:lnTo>
                    <a:pt x="102645" y="174487"/>
                  </a:lnTo>
                  <a:lnTo>
                    <a:pt x="149294" y="184811"/>
                  </a:lnTo>
                  <a:lnTo>
                    <a:pt x="156679" y="188263"/>
                  </a:lnTo>
                  <a:lnTo>
                    <a:pt x="166767" y="199624"/>
                  </a:lnTo>
                  <a:lnTo>
                    <a:pt x="170445" y="206605"/>
                  </a:lnTo>
                  <a:lnTo>
                    <a:pt x="170768" y="223769"/>
                  </a:lnTo>
                  <a:lnTo>
                    <a:pt x="164797" y="242451"/>
                  </a:lnTo>
                  <a:lnTo>
                    <a:pt x="145568" y="268130"/>
                  </a:lnTo>
                  <a:lnTo>
                    <a:pt x="120586" y="288752"/>
                  </a:lnTo>
                  <a:lnTo>
                    <a:pt x="89115" y="301997"/>
                  </a:lnTo>
                  <a:lnTo>
                    <a:pt x="72768" y="303089"/>
                  </a:lnTo>
                  <a:lnTo>
                    <a:pt x="67563" y="301687"/>
                  </a:lnTo>
                  <a:lnTo>
                    <a:pt x="64091" y="299342"/>
                  </a:lnTo>
                  <a:lnTo>
                    <a:pt x="61778" y="296367"/>
                  </a:lnTo>
                  <a:lnTo>
                    <a:pt x="61646" y="293678"/>
                  </a:lnTo>
                  <a:lnTo>
                    <a:pt x="62970" y="291180"/>
                  </a:lnTo>
                  <a:lnTo>
                    <a:pt x="69850" y="28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10">
            <a:extLst>
              <a:ext uri="{FF2B5EF4-FFF2-40B4-BE49-F238E27FC236}">
                <a16:creationId xmlns:a16="http://schemas.microsoft.com/office/drawing/2014/main" xmlns="" id="{C6D356C9-C728-4133-9A2A-3C9B1D3C7844}"/>
              </a:ext>
            </a:extLst>
          </p:cNvPr>
          <p:cNvGrpSpPr/>
          <p:nvPr/>
        </p:nvGrpSpPr>
        <p:grpSpPr>
          <a:xfrm>
            <a:off x="7241691" y="712230"/>
            <a:ext cx="1265830" cy="494271"/>
            <a:chOff x="7241691" y="712230"/>
            <a:chExt cx="1265830" cy="494271"/>
          </a:xfrm>
        </p:grpSpPr>
        <p:sp>
          <p:nvSpPr>
            <p:cNvPr id="39" name="SMARTInkShape-589">
              <a:extLst>
                <a:ext uri="{FF2B5EF4-FFF2-40B4-BE49-F238E27FC236}">
                  <a16:creationId xmlns:a16="http://schemas.microsoft.com/office/drawing/2014/main" xmlns="" id="{5CC38FE8-E19B-4FE6-AEC1-8FFD7B4D37F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83600" y="889000"/>
              <a:ext cx="23921" cy="23918"/>
            </a:xfrm>
            <a:custGeom>
              <a:avLst/>
              <a:gdLst/>
              <a:ahLst/>
              <a:cxnLst/>
              <a:rect l="0" t="0" r="0" b="0"/>
              <a:pathLst>
                <a:path w="23921" h="23918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3" y="706"/>
                  </a:lnTo>
                  <a:lnTo>
                    <a:pt x="2648" y="1881"/>
                  </a:lnTo>
                  <a:lnTo>
                    <a:pt x="1765" y="3371"/>
                  </a:lnTo>
                  <a:lnTo>
                    <a:pt x="522" y="12209"/>
                  </a:lnTo>
                  <a:lnTo>
                    <a:pt x="2114" y="17891"/>
                  </a:lnTo>
                  <a:lnTo>
                    <a:pt x="3526" y="20394"/>
                  </a:lnTo>
                  <a:lnTo>
                    <a:pt x="5879" y="22063"/>
                  </a:lnTo>
                  <a:lnTo>
                    <a:pt x="12254" y="23917"/>
                  </a:lnTo>
                  <a:lnTo>
                    <a:pt x="15225" y="23706"/>
                  </a:lnTo>
                  <a:lnTo>
                    <a:pt x="20407" y="21589"/>
                  </a:lnTo>
                  <a:lnTo>
                    <a:pt x="22072" y="20037"/>
                  </a:lnTo>
                  <a:lnTo>
                    <a:pt x="23920" y="16431"/>
                  </a:lnTo>
                  <a:lnTo>
                    <a:pt x="23708" y="14482"/>
                  </a:lnTo>
                  <a:lnTo>
                    <a:pt x="21590" y="104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90">
              <a:extLst>
                <a:ext uri="{FF2B5EF4-FFF2-40B4-BE49-F238E27FC236}">
                  <a16:creationId xmlns:a16="http://schemas.microsoft.com/office/drawing/2014/main" xmlns="" id="{2E0E9872-AD8B-457B-8132-DC50A7DD24B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155528" y="858133"/>
              <a:ext cx="114219" cy="128174"/>
            </a:xfrm>
            <a:custGeom>
              <a:avLst/>
              <a:gdLst/>
              <a:ahLst/>
              <a:cxnLst/>
              <a:rect l="0" t="0" r="0" b="0"/>
              <a:pathLst>
                <a:path w="114219" h="128174">
                  <a:moveTo>
                    <a:pt x="29622" y="5467"/>
                  </a:moveTo>
                  <a:lnTo>
                    <a:pt x="29622" y="5467"/>
                  </a:lnTo>
                  <a:lnTo>
                    <a:pt x="29621" y="0"/>
                  </a:lnTo>
                  <a:lnTo>
                    <a:pt x="18790" y="42507"/>
                  </a:lnTo>
                  <a:lnTo>
                    <a:pt x="8641" y="85299"/>
                  </a:lnTo>
                  <a:lnTo>
                    <a:pt x="0" y="117976"/>
                  </a:lnTo>
                  <a:lnTo>
                    <a:pt x="699" y="126026"/>
                  </a:lnTo>
                  <a:lnTo>
                    <a:pt x="1874" y="128173"/>
                  </a:lnTo>
                  <a:lnTo>
                    <a:pt x="3362" y="127488"/>
                  </a:lnTo>
                  <a:lnTo>
                    <a:pt x="23903" y="83033"/>
                  </a:lnTo>
                  <a:lnTo>
                    <a:pt x="43700" y="36232"/>
                  </a:lnTo>
                  <a:lnTo>
                    <a:pt x="58409" y="12309"/>
                  </a:lnTo>
                  <a:lnTo>
                    <a:pt x="62924" y="8617"/>
                  </a:lnTo>
                  <a:lnTo>
                    <a:pt x="67345" y="6862"/>
                  </a:lnTo>
                  <a:lnTo>
                    <a:pt x="71705" y="6397"/>
                  </a:lnTo>
                  <a:lnTo>
                    <a:pt x="73905" y="8204"/>
                  </a:lnTo>
                  <a:lnTo>
                    <a:pt x="74666" y="11525"/>
                  </a:lnTo>
                  <a:lnTo>
                    <a:pt x="68640" y="55739"/>
                  </a:lnTo>
                  <a:lnTo>
                    <a:pt x="66248" y="64969"/>
                  </a:lnTo>
                  <a:lnTo>
                    <a:pt x="64622" y="68418"/>
                  </a:lnTo>
                  <a:lnTo>
                    <a:pt x="64245" y="70718"/>
                  </a:lnTo>
                  <a:lnTo>
                    <a:pt x="64698" y="72251"/>
                  </a:lnTo>
                  <a:lnTo>
                    <a:pt x="65705" y="73273"/>
                  </a:lnTo>
                  <a:lnTo>
                    <a:pt x="67083" y="72543"/>
                  </a:lnTo>
                  <a:lnTo>
                    <a:pt x="99663" y="26112"/>
                  </a:lnTo>
                  <a:lnTo>
                    <a:pt x="103833" y="21347"/>
                  </a:lnTo>
                  <a:lnTo>
                    <a:pt x="107317" y="18876"/>
                  </a:lnTo>
                  <a:lnTo>
                    <a:pt x="110347" y="17934"/>
                  </a:lnTo>
                  <a:lnTo>
                    <a:pt x="113072" y="18012"/>
                  </a:lnTo>
                  <a:lnTo>
                    <a:pt x="114218" y="33150"/>
                  </a:lnTo>
                  <a:lnTo>
                    <a:pt x="108077" y="80164"/>
                  </a:lnTo>
                  <a:lnTo>
                    <a:pt x="10582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91">
              <a:extLst>
                <a:ext uri="{FF2B5EF4-FFF2-40B4-BE49-F238E27FC236}">
                  <a16:creationId xmlns:a16="http://schemas.microsoft.com/office/drawing/2014/main" xmlns="" id="{7A547C24-5EEB-46AA-B07F-E6206FE666C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294515" y="810067"/>
              <a:ext cx="127718" cy="351255"/>
            </a:xfrm>
            <a:custGeom>
              <a:avLst/>
              <a:gdLst/>
              <a:ahLst/>
              <a:cxnLst/>
              <a:rect l="0" t="0" r="0" b="0"/>
              <a:pathLst>
                <a:path w="127718" h="351255">
                  <a:moveTo>
                    <a:pt x="62085" y="85283"/>
                  </a:moveTo>
                  <a:lnTo>
                    <a:pt x="62085" y="85283"/>
                  </a:lnTo>
                  <a:lnTo>
                    <a:pt x="58714" y="92025"/>
                  </a:lnTo>
                  <a:lnTo>
                    <a:pt x="54245" y="130473"/>
                  </a:lnTo>
                  <a:lnTo>
                    <a:pt x="47062" y="171815"/>
                  </a:lnTo>
                  <a:lnTo>
                    <a:pt x="40591" y="204175"/>
                  </a:lnTo>
                  <a:lnTo>
                    <a:pt x="35363" y="239724"/>
                  </a:lnTo>
                  <a:lnTo>
                    <a:pt x="26925" y="274808"/>
                  </a:lnTo>
                  <a:lnTo>
                    <a:pt x="14037" y="320650"/>
                  </a:lnTo>
                  <a:lnTo>
                    <a:pt x="5750" y="347168"/>
                  </a:lnTo>
                  <a:lnTo>
                    <a:pt x="3362" y="350889"/>
                  </a:lnTo>
                  <a:lnTo>
                    <a:pt x="1769" y="351254"/>
                  </a:lnTo>
                  <a:lnTo>
                    <a:pt x="708" y="349380"/>
                  </a:lnTo>
                  <a:lnTo>
                    <a:pt x="0" y="346014"/>
                  </a:lnTo>
                  <a:lnTo>
                    <a:pt x="8298" y="303009"/>
                  </a:lnTo>
                  <a:lnTo>
                    <a:pt x="13015" y="267893"/>
                  </a:lnTo>
                  <a:lnTo>
                    <a:pt x="18083" y="245123"/>
                  </a:lnTo>
                  <a:lnTo>
                    <a:pt x="24989" y="219359"/>
                  </a:lnTo>
                  <a:lnTo>
                    <a:pt x="33121" y="191601"/>
                  </a:lnTo>
                  <a:lnTo>
                    <a:pt x="41365" y="163217"/>
                  </a:lnTo>
                  <a:lnTo>
                    <a:pt x="49683" y="134417"/>
                  </a:lnTo>
                  <a:lnTo>
                    <a:pt x="58050" y="105339"/>
                  </a:lnTo>
                  <a:lnTo>
                    <a:pt x="72991" y="57978"/>
                  </a:lnTo>
                  <a:lnTo>
                    <a:pt x="89540" y="10870"/>
                  </a:lnTo>
                  <a:lnTo>
                    <a:pt x="93088" y="1808"/>
                  </a:lnTo>
                  <a:lnTo>
                    <a:pt x="98276" y="0"/>
                  </a:lnTo>
                  <a:lnTo>
                    <a:pt x="104556" y="3027"/>
                  </a:lnTo>
                  <a:lnTo>
                    <a:pt x="111566" y="9279"/>
                  </a:lnTo>
                  <a:lnTo>
                    <a:pt x="119354" y="29396"/>
                  </a:lnTo>
                  <a:lnTo>
                    <a:pt x="125620" y="68489"/>
                  </a:lnTo>
                  <a:lnTo>
                    <a:pt x="127717" y="94752"/>
                  </a:lnTo>
                  <a:lnTo>
                    <a:pt x="123945" y="115832"/>
                  </a:lnTo>
                  <a:lnTo>
                    <a:pt x="111921" y="134609"/>
                  </a:lnTo>
                  <a:lnTo>
                    <a:pt x="95523" y="150244"/>
                  </a:lnTo>
                  <a:lnTo>
                    <a:pt x="78827" y="159545"/>
                  </a:lnTo>
                  <a:lnTo>
                    <a:pt x="63882" y="162268"/>
                  </a:lnTo>
                  <a:lnTo>
                    <a:pt x="51594" y="161126"/>
                  </a:lnTo>
                  <a:lnTo>
                    <a:pt x="36685" y="15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92">
              <a:extLst>
                <a:ext uri="{FF2B5EF4-FFF2-40B4-BE49-F238E27FC236}">
                  <a16:creationId xmlns:a16="http://schemas.microsoft.com/office/drawing/2014/main" xmlns="" id="{0A930D59-745B-41C5-B096-3D2C4E109DA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51850" y="9779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16673" y="16606"/>
                  </a:lnTo>
                  <a:lnTo>
                    <a:pt x="2678" y="6347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93">
              <a:extLst>
                <a:ext uri="{FF2B5EF4-FFF2-40B4-BE49-F238E27FC236}">
                  <a16:creationId xmlns:a16="http://schemas.microsoft.com/office/drawing/2014/main" xmlns="" id="{F3CA6B83-904D-42F0-A288-F5C6E85E856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066596" y="847039"/>
              <a:ext cx="45076" cy="124512"/>
            </a:xfrm>
            <a:custGeom>
              <a:avLst/>
              <a:gdLst/>
              <a:ahLst/>
              <a:cxnLst/>
              <a:rect l="0" t="0" r="0" b="0"/>
              <a:pathLst>
                <a:path w="45076" h="124512">
                  <a:moveTo>
                    <a:pt x="23304" y="48311"/>
                  </a:moveTo>
                  <a:lnTo>
                    <a:pt x="23304" y="48311"/>
                  </a:lnTo>
                  <a:lnTo>
                    <a:pt x="35237" y="34496"/>
                  </a:lnTo>
                  <a:lnTo>
                    <a:pt x="44318" y="18457"/>
                  </a:lnTo>
                  <a:lnTo>
                    <a:pt x="45075" y="14297"/>
                  </a:lnTo>
                  <a:lnTo>
                    <a:pt x="44034" y="5912"/>
                  </a:lnTo>
                  <a:lnTo>
                    <a:pt x="42063" y="3112"/>
                  </a:lnTo>
                  <a:lnTo>
                    <a:pt x="39337" y="1245"/>
                  </a:lnTo>
                  <a:lnTo>
                    <a:pt x="36109" y="0"/>
                  </a:lnTo>
                  <a:lnTo>
                    <a:pt x="24997" y="6143"/>
                  </a:lnTo>
                  <a:lnTo>
                    <a:pt x="18083" y="11732"/>
                  </a:lnTo>
                  <a:lnTo>
                    <a:pt x="8518" y="27350"/>
                  </a:lnTo>
                  <a:lnTo>
                    <a:pt x="2621" y="46756"/>
                  </a:lnTo>
                  <a:lnTo>
                    <a:pt x="0" y="69492"/>
                  </a:lnTo>
                  <a:lnTo>
                    <a:pt x="4481" y="88064"/>
                  </a:lnTo>
                  <a:lnTo>
                    <a:pt x="13527" y="102668"/>
                  </a:lnTo>
                  <a:lnTo>
                    <a:pt x="36004" y="12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94">
              <a:extLst>
                <a:ext uri="{FF2B5EF4-FFF2-40B4-BE49-F238E27FC236}">
                  <a16:creationId xmlns:a16="http://schemas.microsoft.com/office/drawing/2014/main" xmlns="" id="{25ACE775-5C38-4607-8942-85E73E081C1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938383" y="863600"/>
              <a:ext cx="94368" cy="19051"/>
            </a:xfrm>
            <a:custGeom>
              <a:avLst/>
              <a:gdLst/>
              <a:ahLst/>
              <a:cxnLst/>
              <a:rect l="0" t="0" r="0" b="0"/>
              <a:pathLst>
                <a:path w="943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9"/>
                  </a:lnTo>
                  <a:lnTo>
                    <a:pt x="0" y="15679"/>
                  </a:lnTo>
                  <a:lnTo>
                    <a:pt x="1116" y="13980"/>
                  </a:lnTo>
                  <a:lnTo>
                    <a:pt x="6120" y="10212"/>
                  </a:lnTo>
                  <a:lnTo>
                    <a:pt x="45473" y="2749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95">
              <a:extLst>
                <a:ext uri="{FF2B5EF4-FFF2-40B4-BE49-F238E27FC236}">
                  <a16:creationId xmlns:a16="http://schemas.microsoft.com/office/drawing/2014/main" xmlns="" id="{6C7D785E-3FD5-4EB9-A63B-36586C2FF72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708900" y="9398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10211" y="210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96">
              <a:extLst>
                <a:ext uri="{FF2B5EF4-FFF2-40B4-BE49-F238E27FC236}">
                  <a16:creationId xmlns:a16="http://schemas.microsoft.com/office/drawing/2014/main" xmlns="" id="{F2A053BF-90E2-4753-A9FA-DB685B93147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524827" y="712230"/>
              <a:ext cx="121965" cy="494271"/>
            </a:xfrm>
            <a:custGeom>
              <a:avLst/>
              <a:gdLst/>
              <a:ahLst/>
              <a:cxnLst/>
              <a:rect l="0" t="0" r="0" b="0"/>
              <a:pathLst>
                <a:path w="121965" h="494271">
                  <a:moveTo>
                    <a:pt x="6273" y="494270"/>
                  </a:moveTo>
                  <a:lnTo>
                    <a:pt x="6273" y="494270"/>
                  </a:lnTo>
                  <a:lnTo>
                    <a:pt x="2902" y="487528"/>
                  </a:lnTo>
                  <a:lnTo>
                    <a:pt x="315" y="447199"/>
                  </a:lnTo>
                  <a:lnTo>
                    <a:pt x="97" y="416199"/>
                  </a:lnTo>
                  <a:lnTo>
                    <a:pt x="0" y="376552"/>
                  </a:lnTo>
                  <a:lnTo>
                    <a:pt x="1386" y="351585"/>
                  </a:lnTo>
                  <a:lnTo>
                    <a:pt x="3720" y="323653"/>
                  </a:lnTo>
                  <a:lnTo>
                    <a:pt x="6688" y="293742"/>
                  </a:lnTo>
                  <a:lnTo>
                    <a:pt x="10077" y="261101"/>
                  </a:lnTo>
                  <a:lnTo>
                    <a:pt x="13748" y="226641"/>
                  </a:lnTo>
                  <a:lnTo>
                    <a:pt x="17606" y="190967"/>
                  </a:lnTo>
                  <a:lnTo>
                    <a:pt x="22295" y="158013"/>
                  </a:lnTo>
                  <a:lnTo>
                    <a:pt x="27538" y="126871"/>
                  </a:lnTo>
                  <a:lnTo>
                    <a:pt x="33149" y="96937"/>
                  </a:lnTo>
                  <a:lnTo>
                    <a:pt x="43148" y="52389"/>
                  </a:lnTo>
                  <a:lnTo>
                    <a:pt x="57693" y="6151"/>
                  </a:lnTo>
                  <a:lnTo>
                    <a:pt x="61014" y="2346"/>
                  </a:lnTo>
                  <a:lnTo>
                    <a:pt x="64639" y="515"/>
                  </a:lnTo>
                  <a:lnTo>
                    <a:pt x="68467" y="0"/>
                  </a:lnTo>
                  <a:lnTo>
                    <a:pt x="71725" y="3890"/>
                  </a:lnTo>
                  <a:lnTo>
                    <a:pt x="77225" y="19501"/>
                  </a:lnTo>
                  <a:lnTo>
                    <a:pt x="77547" y="58832"/>
                  </a:lnTo>
                  <a:lnTo>
                    <a:pt x="73174" y="99492"/>
                  </a:lnTo>
                  <a:lnTo>
                    <a:pt x="58287" y="146350"/>
                  </a:lnTo>
                  <a:lnTo>
                    <a:pt x="52217" y="160570"/>
                  </a:lnTo>
                  <a:lnTo>
                    <a:pt x="52424" y="162442"/>
                  </a:lnTo>
                  <a:lnTo>
                    <a:pt x="54536" y="166404"/>
                  </a:lnTo>
                  <a:lnTo>
                    <a:pt x="66434" y="172601"/>
                  </a:lnTo>
                  <a:lnTo>
                    <a:pt x="107254" y="188613"/>
                  </a:lnTo>
                  <a:lnTo>
                    <a:pt x="116535" y="198262"/>
                  </a:lnTo>
                  <a:lnTo>
                    <a:pt x="119998" y="203798"/>
                  </a:lnTo>
                  <a:lnTo>
                    <a:pt x="121964" y="217475"/>
                  </a:lnTo>
                  <a:lnTo>
                    <a:pt x="121500" y="225073"/>
                  </a:lnTo>
                  <a:lnTo>
                    <a:pt x="113459" y="239160"/>
                  </a:lnTo>
                  <a:lnTo>
                    <a:pt x="88671" y="265451"/>
                  </a:lnTo>
                  <a:lnTo>
                    <a:pt x="76056" y="272628"/>
                  </a:lnTo>
                  <a:lnTo>
                    <a:pt x="64098" y="275113"/>
                  </a:lnTo>
                  <a:lnTo>
                    <a:pt x="44373" y="272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97">
              <a:extLst>
                <a:ext uri="{FF2B5EF4-FFF2-40B4-BE49-F238E27FC236}">
                  <a16:creationId xmlns:a16="http://schemas.microsoft.com/office/drawing/2014/main" xmlns="" id="{3BC2C4DA-FBB6-4B11-9DD9-3FB3DA760DF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327900" y="869950"/>
              <a:ext cx="25401" cy="184151"/>
            </a:xfrm>
            <a:custGeom>
              <a:avLst/>
              <a:gdLst/>
              <a:ahLst/>
              <a:cxnLst/>
              <a:rect l="0" t="0" r="0" b="0"/>
              <a:pathLst>
                <a:path w="25401" h="184151">
                  <a:moveTo>
                    <a:pt x="0" y="0"/>
                  </a:moveTo>
                  <a:lnTo>
                    <a:pt x="0" y="0"/>
                  </a:lnTo>
                  <a:lnTo>
                    <a:pt x="5026" y="44258"/>
                  </a:lnTo>
                  <a:lnTo>
                    <a:pt x="5957" y="86256"/>
                  </a:lnTo>
                  <a:lnTo>
                    <a:pt x="8292" y="118064"/>
                  </a:lnTo>
                  <a:lnTo>
                    <a:pt x="19390" y="162060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98">
              <a:extLst>
                <a:ext uri="{FF2B5EF4-FFF2-40B4-BE49-F238E27FC236}">
                  <a16:creationId xmlns:a16="http://schemas.microsoft.com/office/drawing/2014/main" xmlns="" id="{23D7509F-309D-4C96-BA86-CBB09B5D552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41691" y="95250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5570" y="9329"/>
                  </a:lnTo>
                  <a:lnTo>
                    <a:pt x="87730" y="3862"/>
                  </a:lnTo>
                  <a:lnTo>
                    <a:pt x="132598" y="1144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599">
            <a:extLst>
              <a:ext uri="{FF2B5EF4-FFF2-40B4-BE49-F238E27FC236}">
                <a16:creationId xmlns:a16="http://schemas.microsoft.com/office/drawing/2014/main" xmlns="" id="{420D41A0-9A33-4F91-B49D-69B5C5EA5B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60246" y="711462"/>
            <a:ext cx="53455" cy="296191"/>
          </a:xfrm>
          <a:custGeom>
            <a:avLst/>
            <a:gdLst/>
            <a:ahLst/>
            <a:cxnLst/>
            <a:rect l="0" t="0" r="0" b="0"/>
            <a:pathLst>
              <a:path w="53455" h="296191">
                <a:moveTo>
                  <a:pt x="34404" y="6088"/>
                </a:moveTo>
                <a:lnTo>
                  <a:pt x="34404" y="6088"/>
                </a:lnTo>
                <a:lnTo>
                  <a:pt x="34403" y="0"/>
                </a:lnTo>
                <a:lnTo>
                  <a:pt x="32522" y="38073"/>
                </a:lnTo>
                <a:lnTo>
                  <a:pt x="27497" y="79771"/>
                </a:lnTo>
                <a:lnTo>
                  <a:pt x="22867" y="113625"/>
                </a:lnTo>
                <a:lnTo>
                  <a:pt x="16107" y="154541"/>
                </a:lnTo>
                <a:lnTo>
                  <a:pt x="10279" y="194834"/>
                </a:lnTo>
                <a:lnTo>
                  <a:pt x="5338" y="231086"/>
                </a:lnTo>
                <a:lnTo>
                  <a:pt x="0" y="269918"/>
                </a:lnTo>
                <a:lnTo>
                  <a:pt x="1004" y="287740"/>
                </a:lnTo>
                <a:lnTo>
                  <a:pt x="4376" y="292634"/>
                </a:lnTo>
                <a:lnTo>
                  <a:pt x="9447" y="295191"/>
                </a:lnTo>
                <a:lnTo>
                  <a:pt x="15649" y="296190"/>
                </a:lnTo>
                <a:lnTo>
                  <a:pt x="30066" y="291656"/>
                </a:lnTo>
                <a:lnTo>
                  <a:pt x="53454" y="2791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112">
            <a:extLst>
              <a:ext uri="{FF2B5EF4-FFF2-40B4-BE49-F238E27FC236}">
                <a16:creationId xmlns:a16="http://schemas.microsoft.com/office/drawing/2014/main" xmlns="" id="{FD35C868-FD72-4DE6-B523-267446995FD6}"/>
              </a:ext>
            </a:extLst>
          </p:cNvPr>
          <p:cNvGrpSpPr/>
          <p:nvPr/>
        </p:nvGrpSpPr>
        <p:grpSpPr>
          <a:xfrm>
            <a:off x="8763000" y="628650"/>
            <a:ext cx="1217741" cy="514351"/>
            <a:chOff x="8763000" y="628650"/>
            <a:chExt cx="1217741" cy="514351"/>
          </a:xfrm>
        </p:grpSpPr>
        <p:sp>
          <p:nvSpPr>
            <p:cNvPr id="51" name="SMARTInkShape-600">
              <a:extLst>
                <a:ext uri="{FF2B5EF4-FFF2-40B4-BE49-F238E27FC236}">
                  <a16:creationId xmlns:a16="http://schemas.microsoft.com/office/drawing/2014/main" xmlns="" id="{9F3D16DB-A57D-4133-AA82-50D41F035B4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25050" y="830552"/>
              <a:ext cx="55691" cy="23246"/>
            </a:xfrm>
            <a:custGeom>
              <a:avLst/>
              <a:gdLst/>
              <a:ahLst/>
              <a:cxnLst/>
              <a:rect l="0" t="0" r="0" b="0"/>
              <a:pathLst>
                <a:path w="55691" h="23246">
                  <a:moveTo>
                    <a:pt x="38100" y="13998"/>
                  </a:moveTo>
                  <a:lnTo>
                    <a:pt x="38100" y="13998"/>
                  </a:lnTo>
                  <a:lnTo>
                    <a:pt x="38100" y="7726"/>
                  </a:lnTo>
                  <a:lnTo>
                    <a:pt x="34729" y="11042"/>
                  </a:lnTo>
                  <a:lnTo>
                    <a:pt x="34442" y="12733"/>
                  </a:lnTo>
                  <a:lnTo>
                    <a:pt x="34956" y="14566"/>
                  </a:lnTo>
                  <a:lnTo>
                    <a:pt x="36003" y="16493"/>
                  </a:lnTo>
                  <a:lnTo>
                    <a:pt x="44221" y="22577"/>
                  </a:lnTo>
                  <a:lnTo>
                    <a:pt x="47119" y="23245"/>
                  </a:lnTo>
                  <a:lnTo>
                    <a:pt x="49757" y="22985"/>
                  </a:lnTo>
                  <a:lnTo>
                    <a:pt x="52221" y="22106"/>
                  </a:lnTo>
                  <a:lnTo>
                    <a:pt x="53865" y="20814"/>
                  </a:lnTo>
                  <a:lnTo>
                    <a:pt x="55690" y="17498"/>
                  </a:lnTo>
                  <a:lnTo>
                    <a:pt x="54618" y="11790"/>
                  </a:lnTo>
                  <a:lnTo>
                    <a:pt x="53346" y="8293"/>
                  </a:lnTo>
                  <a:lnTo>
                    <a:pt x="46288" y="2525"/>
                  </a:lnTo>
                  <a:lnTo>
                    <a:pt x="41442" y="0"/>
                  </a:lnTo>
                  <a:lnTo>
                    <a:pt x="0" y="1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01">
              <a:extLst>
                <a:ext uri="{FF2B5EF4-FFF2-40B4-BE49-F238E27FC236}">
                  <a16:creationId xmlns:a16="http://schemas.microsoft.com/office/drawing/2014/main" xmlns="" id="{C80448A6-CA71-4D47-BA6F-27556C21A3C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927967" y="939800"/>
              <a:ext cx="16134" cy="76201"/>
            </a:xfrm>
            <a:custGeom>
              <a:avLst/>
              <a:gdLst/>
              <a:ahLst/>
              <a:cxnLst/>
              <a:rect l="0" t="0" r="0" b="0"/>
              <a:pathLst>
                <a:path w="16134" h="76201">
                  <a:moveTo>
                    <a:pt x="16133" y="0"/>
                  </a:moveTo>
                  <a:lnTo>
                    <a:pt x="16133" y="0"/>
                  </a:lnTo>
                  <a:lnTo>
                    <a:pt x="7295" y="21048"/>
                  </a:lnTo>
                  <a:lnTo>
                    <a:pt x="0" y="58547"/>
                  </a:lnTo>
                  <a:lnTo>
                    <a:pt x="343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02">
              <a:extLst>
                <a:ext uri="{FF2B5EF4-FFF2-40B4-BE49-F238E27FC236}">
                  <a16:creationId xmlns:a16="http://schemas.microsoft.com/office/drawing/2014/main" xmlns="" id="{AD34C829-E99E-40FC-B09C-6E9D1C6232F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730906" y="793750"/>
              <a:ext cx="138367" cy="120651"/>
            </a:xfrm>
            <a:custGeom>
              <a:avLst/>
              <a:gdLst/>
              <a:ahLst/>
              <a:cxnLst/>
              <a:rect l="0" t="0" r="0" b="0"/>
              <a:pathLst>
                <a:path w="138367" h="120651">
                  <a:moveTo>
                    <a:pt x="9994" y="0"/>
                  </a:moveTo>
                  <a:lnTo>
                    <a:pt x="9994" y="0"/>
                  </a:lnTo>
                  <a:lnTo>
                    <a:pt x="6623" y="6742"/>
                  </a:lnTo>
                  <a:lnTo>
                    <a:pt x="3904" y="42063"/>
                  </a:lnTo>
                  <a:lnTo>
                    <a:pt x="1797" y="79030"/>
                  </a:lnTo>
                  <a:lnTo>
                    <a:pt x="0" y="88041"/>
                  </a:lnTo>
                  <a:lnTo>
                    <a:pt x="509" y="90444"/>
                  </a:lnTo>
                  <a:lnTo>
                    <a:pt x="1553" y="92046"/>
                  </a:lnTo>
                  <a:lnTo>
                    <a:pt x="3663" y="91703"/>
                  </a:lnTo>
                  <a:lnTo>
                    <a:pt x="9767" y="87559"/>
                  </a:lnTo>
                  <a:lnTo>
                    <a:pt x="24478" y="68331"/>
                  </a:lnTo>
                  <a:lnTo>
                    <a:pt x="43776" y="29369"/>
                  </a:lnTo>
                  <a:lnTo>
                    <a:pt x="49232" y="23636"/>
                  </a:lnTo>
                  <a:lnTo>
                    <a:pt x="50969" y="22813"/>
                  </a:lnTo>
                  <a:lnTo>
                    <a:pt x="52128" y="22970"/>
                  </a:lnTo>
                  <a:lnTo>
                    <a:pt x="52900" y="23780"/>
                  </a:lnTo>
                  <a:lnTo>
                    <a:pt x="47333" y="50935"/>
                  </a:lnTo>
                  <a:lnTo>
                    <a:pt x="41518" y="66127"/>
                  </a:lnTo>
                  <a:lnTo>
                    <a:pt x="39477" y="69485"/>
                  </a:lnTo>
                  <a:lnTo>
                    <a:pt x="38822" y="71723"/>
                  </a:lnTo>
                  <a:lnTo>
                    <a:pt x="39089" y="73215"/>
                  </a:lnTo>
                  <a:lnTo>
                    <a:pt x="39974" y="74210"/>
                  </a:lnTo>
                  <a:lnTo>
                    <a:pt x="41270" y="74168"/>
                  </a:lnTo>
                  <a:lnTo>
                    <a:pt x="60539" y="60445"/>
                  </a:lnTo>
                  <a:lnTo>
                    <a:pt x="105229" y="15226"/>
                  </a:lnTo>
                  <a:lnTo>
                    <a:pt x="117938" y="10295"/>
                  </a:lnTo>
                  <a:lnTo>
                    <a:pt x="122879" y="10391"/>
                  </a:lnTo>
                  <a:lnTo>
                    <a:pt x="126878" y="11866"/>
                  </a:lnTo>
                  <a:lnTo>
                    <a:pt x="130250" y="14261"/>
                  </a:lnTo>
                  <a:lnTo>
                    <a:pt x="138366" y="27744"/>
                  </a:lnTo>
                  <a:lnTo>
                    <a:pt x="137662" y="69392"/>
                  </a:lnTo>
                  <a:lnTo>
                    <a:pt x="13699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03">
              <a:extLst>
                <a:ext uri="{FF2B5EF4-FFF2-40B4-BE49-F238E27FC236}">
                  <a16:creationId xmlns:a16="http://schemas.microsoft.com/office/drawing/2014/main" xmlns="" id="{A7E9AE11-FE3F-475C-825A-99390D62938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566962" y="802792"/>
              <a:ext cx="104089" cy="92559"/>
            </a:xfrm>
            <a:custGeom>
              <a:avLst/>
              <a:gdLst/>
              <a:ahLst/>
              <a:cxnLst/>
              <a:rect l="0" t="0" r="0" b="0"/>
              <a:pathLst>
                <a:path w="104089" h="92559">
                  <a:moveTo>
                    <a:pt x="8838" y="3658"/>
                  </a:moveTo>
                  <a:lnTo>
                    <a:pt x="8838" y="3658"/>
                  </a:lnTo>
                  <a:lnTo>
                    <a:pt x="8837" y="287"/>
                  </a:lnTo>
                  <a:lnTo>
                    <a:pt x="8133" y="0"/>
                  </a:lnTo>
                  <a:lnTo>
                    <a:pt x="5467" y="1562"/>
                  </a:lnTo>
                  <a:lnTo>
                    <a:pt x="0" y="13150"/>
                  </a:lnTo>
                  <a:lnTo>
                    <a:pt x="1945" y="57222"/>
                  </a:lnTo>
                  <a:lnTo>
                    <a:pt x="9068" y="78795"/>
                  </a:lnTo>
                  <a:lnTo>
                    <a:pt x="12520" y="83383"/>
                  </a:lnTo>
                  <a:lnTo>
                    <a:pt x="20117" y="88480"/>
                  </a:lnTo>
                  <a:lnTo>
                    <a:pt x="24824" y="87723"/>
                  </a:lnTo>
                  <a:lnTo>
                    <a:pt x="57092" y="65685"/>
                  </a:lnTo>
                  <a:lnTo>
                    <a:pt x="67443" y="50040"/>
                  </a:lnTo>
                  <a:lnTo>
                    <a:pt x="76466" y="21365"/>
                  </a:lnTo>
                  <a:lnTo>
                    <a:pt x="76501" y="18285"/>
                  </a:lnTo>
                  <a:lnTo>
                    <a:pt x="75819" y="16937"/>
                  </a:lnTo>
                  <a:lnTo>
                    <a:pt x="74659" y="16744"/>
                  </a:lnTo>
                  <a:lnTo>
                    <a:pt x="75250" y="22174"/>
                  </a:lnTo>
                  <a:lnTo>
                    <a:pt x="80352" y="53238"/>
                  </a:lnTo>
                  <a:lnTo>
                    <a:pt x="104088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04">
              <a:extLst>
                <a:ext uri="{FF2B5EF4-FFF2-40B4-BE49-F238E27FC236}">
                  <a16:creationId xmlns:a16="http://schemas.microsoft.com/office/drawing/2014/main" xmlns="" id="{CFB6D024-213D-4172-BB29-D870648D34C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417410" y="628650"/>
              <a:ext cx="88541" cy="260351"/>
            </a:xfrm>
            <a:custGeom>
              <a:avLst/>
              <a:gdLst/>
              <a:ahLst/>
              <a:cxnLst/>
              <a:rect l="0" t="0" r="0" b="0"/>
              <a:pathLst>
                <a:path w="88541" h="260351">
                  <a:moveTo>
                    <a:pt x="18690" y="0"/>
                  </a:moveTo>
                  <a:lnTo>
                    <a:pt x="18690" y="0"/>
                  </a:lnTo>
                  <a:lnTo>
                    <a:pt x="15319" y="34532"/>
                  </a:lnTo>
                  <a:lnTo>
                    <a:pt x="15546" y="65912"/>
                  </a:lnTo>
                  <a:lnTo>
                    <a:pt x="17292" y="103378"/>
                  </a:lnTo>
                  <a:lnTo>
                    <a:pt x="18069" y="143547"/>
                  </a:lnTo>
                  <a:lnTo>
                    <a:pt x="16533" y="181156"/>
                  </a:lnTo>
                  <a:lnTo>
                    <a:pt x="11701" y="226537"/>
                  </a:lnTo>
                  <a:lnTo>
                    <a:pt x="5799" y="252213"/>
                  </a:lnTo>
                  <a:lnTo>
                    <a:pt x="3746" y="257042"/>
                  </a:lnTo>
                  <a:lnTo>
                    <a:pt x="2378" y="258850"/>
                  </a:lnTo>
                  <a:lnTo>
                    <a:pt x="1465" y="258644"/>
                  </a:lnTo>
                  <a:lnTo>
                    <a:pt x="857" y="257096"/>
                  </a:lnTo>
                  <a:lnTo>
                    <a:pt x="0" y="241434"/>
                  </a:lnTo>
                  <a:lnTo>
                    <a:pt x="6488" y="208806"/>
                  </a:lnTo>
                  <a:lnTo>
                    <a:pt x="27461" y="174600"/>
                  </a:lnTo>
                  <a:lnTo>
                    <a:pt x="40462" y="162267"/>
                  </a:lnTo>
                  <a:lnTo>
                    <a:pt x="45905" y="158978"/>
                  </a:lnTo>
                  <a:lnTo>
                    <a:pt x="51649" y="158902"/>
                  </a:lnTo>
                  <a:lnTo>
                    <a:pt x="63677" y="164462"/>
                  </a:lnTo>
                  <a:lnTo>
                    <a:pt x="67731" y="169613"/>
                  </a:lnTo>
                  <a:lnTo>
                    <a:pt x="72236" y="182863"/>
                  </a:lnTo>
                  <a:lnTo>
                    <a:pt x="77246" y="225782"/>
                  </a:lnTo>
                  <a:lnTo>
                    <a:pt x="8854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05">
              <a:extLst>
                <a:ext uri="{FF2B5EF4-FFF2-40B4-BE49-F238E27FC236}">
                  <a16:creationId xmlns:a16="http://schemas.microsoft.com/office/drawing/2014/main" xmlns="" id="{BD15334B-501F-4C03-A70E-43380F35685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196708" y="902844"/>
              <a:ext cx="86993" cy="96864"/>
            </a:xfrm>
            <a:custGeom>
              <a:avLst/>
              <a:gdLst/>
              <a:ahLst/>
              <a:cxnLst/>
              <a:rect l="0" t="0" r="0" b="0"/>
              <a:pathLst>
                <a:path w="86993" h="96864">
                  <a:moveTo>
                    <a:pt x="4442" y="11556"/>
                  </a:moveTo>
                  <a:lnTo>
                    <a:pt x="4442" y="11556"/>
                  </a:lnTo>
                  <a:lnTo>
                    <a:pt x="4442" y="8185"/>
                  </a:lnTo>
                  <a:lnTo>
                    <a:pt x="6323" y="4648"/>
                  </a:lnTo>
                  <a:lnTo>
                    <a:pt x="7812" y="2718"/>
                  </a:lnTo>
                  <a:lnTo>
                    <a:pt x="13231" y="572"/>
                  </a:lnTo>
                  <a:lnTo>
                    <a:pt x="16651" y="0"/>
                  </a:lnTo>
                  <a:lnTo>
                    <a:pt x="31578" y="2566"/>
                  </a:lnTo>
                  <a:lnTo>
                    <a:pt x="39551" y="7796"/>
                  </a:lnTo>
                  <a:lnTo>
                    <a:pt x="42664" y="11166"/>
                  </a:lnTo>
                  <a:lnTo>
                    <a:pt x="44035" y="15529"/>
                  </a:lnTo>
                  <a:lnTo>
                    <a:pt x="43676" y="26022"/>
                  </a:lnTo>
                  <a:lnTo>
                    <a:pt x="32764" y="47200"/>
                  </a:lnTo>
                  <a:lnTo>
                    <a:pt x="0" y="91162"/>
                  </a:lnTo>
                  <a:lnTo>
                    <a:pt x="70" y="92849"/>
                  </a:lnTo>
                  <a:lnTo>
                    <a:pt x="2028" y="96605"/>
                  </a:lnTo>
                  <a:lnTo>
                    <a:pt x="10895" y="96863"/>
                  </a:lnTo>
                  <a:lnTo>
                    <a:pt x="51989" y="89400"/>
                  </a:lnTo>
                  <a:lnTo>
                    <a:pt x="86992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06">
              <a:extLst>
                <a:ext uri="{FF2B5EF4-FFF2-40B4-BE49-F238E27FC236}">
                  <a16:creationId xmlns:a16="http://schemas.microsoft.com/office/drawing/2014/main" xmlns="" id="{83EA2F1F-B4D9-4CD3-B5C6-0AF1B51E6B1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996130" y="711764"/>
              <a:ext cx="169799" cy="431237"/>
            </a:xfrm>
            <a:custGeom>
              <a:avLst/>
              <a:gdLst/>
              <a:ahLst/>
              <a:cxnLst/>
              <a:rect l="0" t="0" r="0" b="0"/>
              <a:pathLst>
                <a:path w="169799" h="431237">
                  <a:moveTo>
                    <a:pt x="8170" y="431236"/>
                  </a:moveTo>
                  <a:lnTo>
                    <a:pt x="8170" y="431236"/>
                  </a:lnTo>
                  <a:lnTo>
                    <a:pt x="1428" y="427865"/>
                  </a:lnTo>
                  <a:lnTo>
                    <a:pt x="148" y="425461"/>
                  </a:lnTo>
                  <a:lnTo>
                    <a:pt x="0" y="422447"/>
                  </a:lnTo>
                  <a:lnTo>
                    <a:pt x="8568" y="379812"/>
                  </a:lnTo>
                  <a:lnTo>
                    <a:pt x="16518" y="336507"/>
                  </a:lnTo>
                  <a:lnTo>
                    <a:pt x="25286" y="297412"/>
                  </a:lnTo>
                  <a:lnTo>
                    <a:pt x="31575" y="272170"/>
                  </a:lnTo>
                  <a:lnTo>
                    <a:pt x="38590" y="244759"/>
                  </a:lnTo>
                  <a:lnTo>
                    <a:pt x="45383" y="215901"/>
                  </a:lnTo>
                  <a:lnTo>
                    <a:pt x="52029" y="186079"/>
                  </a:lnTo>
                  <a:lnTo>
                    <a:pt x="58575" y="155615"/>
                  </a:lnTo>
                  <a:lnTo>
                    <a:pt x="65763" y="126839"/>
                  </a:lnTo>
                  <a:lnTo>
                    <a:pt x="73376" y="99188"/>
                  </a:lnTo>
                  <a:lnTo>
                    <a:pt x="81274" y="72287"/>
                  </a:lnTo>
                  <a:lnTo>
                    <a:pt x="95694" y="34872"/>
                  </a:lnTo>
                  <a:lnTo>
                    <a:pt x="112085" y="1340"/>
                  </a:lnTo>
                  <a:lnTo>
                    <a:pt x="114135" y="0"/>
                  </a:lnTo>
                  <a:lnTo>
                    <a:pt x="116208" y="517"/>
                  </a:lnTo>
                  <a:lnTo>
                    <a:pt x="118295" y="2274"/>
                  </a:lnTo>
                  <a:lnTo>
                    <a:pt x="118732" y="13632"/>
                  </a:lnTo>
                  <a:lnTo>
                    <a:pt x="113265" y="56411"/>
                  </a:lnTo>
                  <a:lnTo>
                    <a:pt x="106096" y="96507"/>
                  </a:lnTo>
                  <a:lnTo>
                    <a:pt x="103524" y="130612"/>
                  </a:lnTo>
                  <a:lnTo>
                    <a:pt x="150078" y="161292"/>
                  </a:lnTo>
                  <a:lnTo>
                    <a:pt x="161551" y="172266"/>
                  </a:lnTo>
                  <a:lnTo>
                    <a:pt x="168062" y="186081"/>
                  </a:lnTo>
                  <a:lnTo>
                    <a:pt x="169798" y="193716"/>
                  </a:lnTo>
                  <a:lnTo>
                    <a:pt x="166081" y="209725"/>
                  </a:lnTo>
                  <a:lnTo>
                    <a:pt x="162127" y="217945"/>
                  </a:lnTo>
                  <a:lnTo>
                    <a:pt x="139708" y="239628"/>
                  </a:lnTo>
                  <a:lnTo>
                    <a:pt x="117464" y="252716"/>
                  </a:lnTo>
                  <a:lnTo>
                    <a:pt x="100840" y="257691"/>
                  </a:lnTo>
                  <a:lnTo>
                    <a:pt x="96761" y="256978"/>
                  </a:lnTo>
                  <a:lnTo>
                    <a:pt x="93336" y="255092"/>
                  </a:lnTo>
                  <a:lnTo>
                    <a:pt x="84370" y="24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07">
              <a:extLst>
                <a:ext uri="{FF2B5EF4-FFF2-40B4-BE49-F238E27FC236}">
                  <a16:creationId xmlns:a16="http://schemas.microsoft.com/office/drawing/2014/main" xmlns="" id="{63039960-AF7E-4F25-940A-B75B7F1FDFD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842066" y="844550"/>
              <a:ext cx="16185" cy="228601"/>
            </a:xfrm>
            <a:custGeom>
              <a:avLst/>
              <a:gdLst/>
              <a:ahLst/>
              <a:cxnLst/>
              <a:rect l="0" t="0" r="0" b="0"/>
              <a:pathLst>
                <a:path w="16185" h="2286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4808" y="7526"/>
                  </a:lnTo>
                  <a:lnTo>
                    <a:pt x="0" y="49805"/>
                  </a:lnTo>
                  <a:lnTo>
                    <a:pt x="2138" y="89703"/>
                  </a:lnTo>
                  <a:lnTo>
                    <a:pt x="3790" y="136253"/>
                  </a:lnTo>
                  <a:lnTo>
                    <a:pt x="8436" y="180228"/>
                  </a:lnTo>
                  <a:lnTo>
                    <a:pt x="1618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08">
              <a:extLst>
                <a:ext uri="{FF2B5EF4-FFF2-40B4-BE49-F238E27FC236}">
                  <a16:creationId xmlns:a16="http://schemas.microsoft.com/office/drawing/2014/main" xmlns="" id="{33704DD3-F65D-4E79-B329-0237922B925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763000" y="9144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42645" y="11877"/>
                  </a:lnTo>
                  <a:lnTo>
                    <a:pt x="81701" y="41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13">
            <a:extLst>
              <a:ext uri="{FF2B5EF4-FFF2-40B4-BE49-F238E27FC236}">
                <a16:creationId xmlns:a16="http://schemas.microsoft.com/office/drawing/2014/main" xmlns="" id="{BE5CB99A-D940-4402-9ED3-848F1C9E5603}"/>
              </a:ext>
            </a:extLst>
          </p:cNvPr>
          <p:cNvGrpSpPr/>
          <p:nvPr/>
        </p:nvGrpSpPr>
        <p:grpSpPr>
          <a:xfrm>
            <a:off x="7967430" y="1225550"/>
            <a:ext cx="370121" cy="63501"/>
            <a:chOff x="7967430" y="1225550"/>
            <a:chExt cx="370121" cy="63501"/>
          </a:xfrm>
        </p:grpSpPr>
        <p:sp>
          <p:nvSpPr>
            <p:cNvPr id="61" name="SMARTInkShape-609">
              <a:extLst>
                <a:ext uri="{FF2B5EF4-FFF2-40B4-BE49-F238E27FC236}">
                  <a16:creationId xmlns:a16="http://schemas.microsoft.com/office/drawing/2014/main" xmlns="" id="{C1415A6E-8954-43C4-AB4A-E3E6BBB5803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60798" y="1238250"/>
              <a:ext cx="276753" cy="50801"/>
            </a:xfrm>
            <a:custGeom>
              <a:avLst/>
              <a:gdLst/>
              <a:ahLst/>
              <a:cxnLst/>
              <a:rect l="0" t="0" r="0" b="0"/>
              <a:pathLst>
                <a:path w="27675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0" y="45333"/>
                  </a:lnTo>
                  <a:lnTo>
                    <a:pt x="11620" y="41340"/>
                  </a:lnTo>
                  <a:lnTo>
                    <a:pt x="56534" y="35689"/>
                  </a:lnTo>
                  <a:lnTo>
                    <a:pt x="102913" y="27856"/>
                  </a:lnTo>
                  <a:lnTo>
                    <a:pt x="129109" y="22804"/>
                  </a:lnTo>
                  <a:lnTo>
                    <a:pt x="157156" y="18025"/>
                  </a:lnTo>
                  <a:lnTo>
                    <a:pt x="186438" y="13428"/>
                  </a:lnTo>
                  <a:lnTo>
                    <a:pt x="216542" y="8952"/>
                  </a:lnTo>
                  <a:lnTo>
                    <a:pt x="276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10">
              <a:extLst>
                <a:ext uri="{FF2B5EF4-FFF2-40B4-BE49-F238E27FC236}">
                  <a16:creationId xmlns:a16="http://schemas.microsoft.com/office/drawing/2014/main" xmlns="" id="{721CBFE6-F8DF-487B-AEA0-A956D8B0ECB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67430" y="1225550"/>
              <a:ext cx="351071" cy="24107"/>
            </a:xfrm>
            <a:custGeom>
              <a:avLst/>
              <a:gdLst/>
              <a:ahLst/>
              <a:cxnLst/>
              <a:rect l="0" t="0" r="0" b="0"/>
              <a:pathLst>
                <a:path w="351071" h="24107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41842" y="24076"/>
                  </a:lnTo>
                  <a:lnTo>
                    <a:pt x="74641" y="24106"/>
                  </a:lnTo>
                  <a:lnTo>
                    <a:pt x="119793" y="21767"/>
                  </a:lnTo>
                  <a:lnTo>
                    <a:pt x="144673" y="19451"/>
                  </a:lnTo>
                  <a:lnTo>
                    <a:pt x="170434" y="16495"/>
                  </a:lnTo>
                  <a:lnTo>
                    <a:pt x="196779" y="13113"/>
                  </a:lnTo>
                  <a:lnTo>
                    <a:pt x="222103" y="10153"/>
                  </a:lnTo>
                  <a:lnTo>
                    <a:pt x="246748" y="7474"/>
                  </a:lnTo>
                  <a:lnTo>
                    <a:pt x="290593" y="3322"/>
                  </a:lnTo>
                  <a:lnTo>
                    <a:pt x="351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14">
            <a:extLst>
              <a:ext uri="{FF2B5EF4-FFF2-40B4-BE49-F238E27FC236}">
                <a16:creationId xmlns:a16="http://schemas.microsoft.com/office/drawing/2014/main" xmlns="" id="{DCA3294F-F8E0-4C92-9321-2135D10E3B65}"/>
              </a:ext>
            </a:extLst>
          </p:cNvPr>
          <p:cNvGrpSpPr/>
          <p:nvPr/>
        </p:nvGrpSpPr>
        <p:grpSpPr>
          <a:xfrm>
            <a:off x="9426379" y="1182345"/>
            <a:ext cx="447872" cy="106706"/>
            <a:chOff x="9426379" y="1182345"/>
            <a:chExt cx="447872" cy="106706"/>
          </a:xfrm>
        </p:grpSpPr>
        <p:sp>
          <p:nvSpPr>
            <p:cNvPr id="64" name="SMARTInkShape-611">
              <a:extLst>
                <a:ext uri="{FF2B5EF4-FFF2-40B4-BE49-F238E27FC236}">
                  <a16:creationId xmlns:a16="http://schemas.microsoft.com/office/drawing/2014/main" xmlns="" id="{4CEB3544-3F5B-4E31-8C05-15DB237E1D3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550400" y="1257300"/>
              <a:ext cx="323851" cy="31751"/>
            </a:xfrm>
            <a:custGeom>
              <a:avLst/>
              <a:gdLst/>
              <a:ahLst/>
              <a:cxnLst/>
              <a:rect l="0" t="0" r="0" b="0"/>
              <a:pathLst>
                <a:path w="323851" h="31751">
                  <a:moveTo>
                    <a:pt x="0" y="31750"/>
                  </a:moveTo>
                  <a:lnTo>
                    <a:pt x="0" y="31750"/>
                  </a:lnTo>
                  <a:lnTo>
                    <a:pt x="46444" y="24842"/>
                  </a:lnTo>
                  <a:lnTo>
                    <a:pt x="69063" y="22912"/>
                  </a:lnTo>
                  <a:lnTo>
                    <a:pt x="96137" y="20213"/>
                  </a:lnTo>
                  <a:lnTo>
                    <a:pt x="126180" y="17003"/>
                  </a:lnTo>
                  <a:lnTo>
                    <a:pt x="158203" y="13452"/>
                  </a:lnTo>
                  <a:lnTo>
                    <a:pt x="190842" y="10379"/>
                  </a:lnTo>
                  <a:lnTo>
                    <a:pt x="223889" y="7625"/>
                  </a:lnTo>
                  <a:lnTo>
                    <a:pt x="257209" y="508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12">
              <a:extLst>
                <a:ext uri="{FF2B5EF4-FFF2-40B4-BE49-F238E27FC236}">
                  <a16:creationId xmlns:a16="http://schemas.microsoft.com/office/drawing/2014/main" xmlns="" id="{38EF7D62-19B8-408A-A824-1A25BC0A227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426379" y="1182345"/>
              <a:ext cx="390722" cy="24156"/>
            </a:xfrm>
            <a:custGeom>
              <a:avLst/>
              <a:gdLst/>
              <a:ahLst/>
              <a:cxnLst/>
              <a:rect l="0" t="0" r="0" b="0"/>
              <a:pathLst>
                <a:path w="390722" h="24156">
                  <a:moveTo>
                    <a:pt x="3371" y="24155"/>
                  </a:moveTo>
                  <a:lnTo>
                    <a:pt x="3371" y="24155"/>
                  </a:lnTo>
                  <a:lnTo>
                    <a:pt x="0" y="20784"/>
                  </a:lnTo>
                  <a:lnTo>
                    <a:pt x="1829" y="19085"/>
                  </a:lnTo>
                  <a:lnTo>
                    <a:pt x="11388" y="15317"/>
                  </a:lnTo>
                  <a:lnTo>
                    <a:pt x="56233" y="9228"/>
                  </a:lnTo>
                  <a:lnTo>
                    <a:pt x="79534" y="7148"/>
                  </a:lnTo>
                  <a:lnTo>
                    <a:pt x="106358" y="5056"/>
                  </a:lnTo>
                  <a:lnTo>
                    <a:pt x="135529" y="2956"/>
                  </a:lnTo>
                  <a:lnTo>
                    <a:pt x="165560" y="1555"/>
                  </a:lnTo>
                  <a:lnTo>
                    <a:pt x="196163" y="622"/>
                  </a:lnTo>
                  <a:lnTo>
                    <a:pt x="227149" y="0"/>
                  </a:lnTo>
                  <a:lnTo>
                    <a:pt x="254862" y="290"/>
                  </a:lnTo>
                  <a:lnTo>
                    <a:pt x="280393" y="1190"/>
                  </a:lnTo>
                  <a:lnTo>
                    <a:pt x="324753" y="4070"/>
                  </a:lnTo>
                  <a:lnTo>
                    <a:pt x="369293" y="8953"/>
                  </a:lnTo>
                  <a:lnTo>
                    <a:pt x="390721" y="1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15">
            <a:extLst>
              <a:ext uri="{FF2B5EF4-FFF2-40B4-BE49-F238E27FC236}">
                <a16:creationId xmlns:a16="http://schemas.microsoft.com/office/drawing/2014/main" xmlns="" id="{6FB91F73-E70B-44DF-8690-D5958629F9AC}"/>
              </a:ext>
            </a:extLst>
          </p:cNvPr>
          <p:cNvGrpSpPr/>
          <p:nvPr/>
        </p:nvGrpSpPr>
        <p:grpSpPr>
          <a:xfrm>
            <a:off x="2244450" y="2071568"/>
            <a:ext cx="978372" cy="454516"/>
            <a:chOff x="2244450" y="2071568"/>
            <a:chExt cx="978372" cy="454516"/>
          </a:xfrm>
        </p:grpSpPr>
        <p:sp>
          <p:nvSpPr>
            <p:cNvPr id="67" name="SMARTInkShape-613">
              <a:extLst>
                <a:ext uri="{FF2B5EF4-FFF2-40B4-BE49-F238E27FC236}">
                  <a16:creationId xmlns:a16="http://schemas.microsoft.com/office/drawing/2014/main" xmlns="" id="{DEF050EE-D707-42AB-A3AC-B39B64133CE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87700" y="2419350"/>
              <a:ext cx="35122" cy="69851"/>
            </a:xfrm>
            <a:custGeom>
              <a:avLst/>
              <a:gdLst/>
              <a:ahLst/>
              <a:cxnLst/>
              <a:rect l="0" t="0" r="0" b="0"/>
              <a:pathLst>
                <a:path w="35122" h="698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35121" y="12209"/>
                  </a:lnTo>
                  <a:lnTo>
                    <a:pt x="33013" y="23536"/>
                  </a:lnTo>
                  <a:lnTo>
                    <a:pt x="25962" y="379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14">
              <a:extLst>
                <a:ext uri="{FF2B5EF4-FFF2-40B4-BE49-F238E27FC236}">
                  <a16:creationId xmlns:a16="http://schemas.microsoft.com/office/drawing/2014/main" xmlns="" id="{756245CB-DBB2-4F5E-BD87-BA65C7A1D06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073661" y="2337683"/>
              <a:ext cx="18790" cy="107068"/>
            </a:xfrm>
            <a:custGeom>
              <a:avLst/>
              <a:gdLst/>
              <a:ahLst/>
              <a:cxnLst/>
              <a:rect l="0" t="0" r="0" b="0"/>
              <a:pathLst>
                <a:path w="18790" h="107068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6120"/>
                  </a:lnTo>
                  <a:lnTo>
                    <a:pt x="8600" y="52137"/>
                  </a:lnTo>
                  <a:lnTo>
                    <a:pt x="18789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15">
              <a:extLst>
                <a:ext uri="{FF2B5EF4-FFF2-40B4-BE49-F238E27FC236}">
                  <a16:creationId xmlns:a16="http://schemas.microsoft.com/office/drawing/2014/main" xmlns="" id="{0D2D6FD5-921F-4B7D-9100-B900A56B0A0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851180" y="2087078"/>
              <a:ext cx="146021" cy="289992"/>
            </a:xfrm>
            <a:custGeom>
              <a:avLst/>
              <a:gdLst/>
              <a:ahLst/>
              <a:cxnLst/>
              <a:rect l="0" t="0" r="0" b="0"/>
              <a:pathLst>
                <a:path w="146021" h="289992">
                  <a:moveTo>
                    <a:pt x="146020" y="27472"/>
                  </a:moveTo>
                  <a:lnTo>
                    <a:pt x="146020" y="27472"/>
                  </a:lnTo>
                  <a:lnTo>
                    <a:pt x="146020" y="20730"/>
                  </a:lnTo>
                  <a:lnTo>
                    <a:pt x="144138" y="15538"/>
                  </a:lnTo>
                  <a:lnTo>
                    <a:pt x="142649" y="13166"/>
                  </a:lnTo>
                  <a:lnTo>
                    <a:pt x="133811" y="6457"/>
                  </a:lnTo>
                  <a:lnTo>
                    <a:pt x="118884" y="0"/>
                  </a:lnTo>
                  <a:lnTo>
                    <a:pt x="105267" y="1386"/>
                  </a:lnTo>
                  <a:lnTo>
                    <a:pt x="70158" y="17145"/>
                  </a:lnTo>
                  <a:lnTo>
                    <a:pt x="35027" y="45710"/>
                  </a:lnTo>
                  <a:lnTo>
                    <a:pt x="8855" y="80411"/>
                  </a:lnTo>
                  <a:lnTo>
                    <a:pt x="1096" y="100389"/>
                  </a:lnTo>
                  <a:lnTo>
                    <a:pt x="0" y="121028"/>
                  </a:lnTo>
                  <a:lnTo>
                    <a:pt x="7509" y="138197"/>
                  </a:lnTo>
                  <a:lnTo>
                    <a:pt x="29485" y="159763"/>
                  </a:lnTo>
                  <a:lnTo>
                    <a:pt x="60221" y="177676"/>
                  </a:lnTo>
                  <a:lnTo>
                    <a:pt x="101791" y="196372"/>
                  </a:lnTo>
                  <a:lnTo>
                    <a:pt x="128525" y="212748"/>
                  </a:lnTo>
                  <a:lnTo>
                    <a:pt x="138244" y="222941"/>
                  </a:lnTo>
                  <a:lnTo>
                    <a:pt x="140836" y="227635"/>
                  </a:lnTo>
                  <a:lnTo>
                    <a:pt x="141153" y="232880"/>
                  </a:lnTo>
                  <a:lnTo>
                    <a:pt x="137742" y="244354"/>
                  </a:lnTo>
                  <a:lnTo>
                    <a:pt x="117775" y="266084"/>
                  </a:lnTo>
                  <a:lnTo>
                    <a:pt x="89517" y="280283"/>
                  </a:lnTo>
                  <a:lnTo>
                    <a:pt x="49774" y="289991"/>
                  </a:lnTo>
                  <a:lnTo>
                    <a:pt x="34100" y="289257"/>
                  </a:lnTo>
                  <a:lnTo>
                    <a:pt x="25722" y="286578"/>
                  </a:lnTo>
                  <a:lnTo>
                    <a:pt x="23488" y="284876"/>
                  </a:lnTo>
                  <a:lnTo>
                    <a:pt x="23410" y="283036"/>
                  </a:lnTo>
                  <a:lnTo>
                    <a:pt x="24769" y="281104"/>
                  </a:lnTo>
                  <a:lnTo>
                    <a:pt x="31720" y="27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16">
              <a:extLst>
                <a:ext uri="{FF2B5EF4-FFF2-40B4-BE49-F238E27FC236}">
                  <a16:creationId xmlns:a16="http://schemas.microsoft.com/office/drawing/2014/main" xmlns="" id="{32EAF25B-5A22-4B01-B178-458D9DA07E2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574940" y="2096721"/>
              <a:ext cx="193661" cy="325128"/>
            </a:xfrm>
            <a:custGeom>
              <a:avLst/>
              <a:gdLst/>
              <a:ahLst/>
              <a:cxnLst/>
              <a:rect l="0" t="0" r="0" b="0"/>
              <a:pathLst>
                <a:path w="193661" h="325128">
                  <a:moveTo>
                    <a:pt x="142860" y="17829"/>
                  </a:moveTo>
                  <a:lnTo>
                    <a:pt x="142860" y="17829"/>
                  </a:lnTo>
                  <a:lnTo>
                    <a:pt x="142860" y="8991"/>
                  </a:lnTo>
                  <a:lnTo>
                    <a:pt x="140979" y="4964"/>
                  </a:lnTo>
                  <a:lnTo>
                    <a:pt x="139489" y="2902"/>
                  </a:lnTo>
                  <a:lnTo>
                    <a:pt x="137085" y="1528"/>
                  </a:lnTo>
                  <a:lnTo>
                    <a:pt x="130651" y="0"/>
                  </a:lnTo>
                  <a:lnTo>
                    <a:pt x="115724" y="2512"/>
                  </a:lnTo>
                  <a:lnTo>
                    <a:pt x="94525" y="14466"/>
                  </a:lnTo>
                  <a:lnTo>
                    <a:pt x="66998" y="44898"/>
                  </a:lnTo>
                  <a:lnTo>
                    <a:pt x="39871" y="91936"/>
                  </a:lnTo>
                  <a:lnTo>
                    <a:pt x="24415" y="127671"/>
                  </a:lnTo>
                  <a:lnTo>
                    <a:pt x="11901" y="165426"/>
                  </a:lnTo>
                  <a:lnTo>
                    <a:pt x="3987" y="205724"/>
                  </a:lnTo>
                  <a:lnTo>
                    <a:pt x="0" y="239627"/>
                  </a:lnTo>
                  <a:lnTo>
                    <a:pt x="344" y="268100"/>
                  </a:lnTo>
                  <a:lnTo>
                    <a:pt x="7553" y="292514"/>
                  </a:lnTo>
                  <a:lnTo>
                    <a:pt x="15261" y="301847"/>
                  </a:lnTo>
                  <a:lnTo>
                    <a:pt x="36996" y="315979"/>
                  </a:lnTo>
                  <a:lnTo>
                    <a:pt x="80370" y="325127"/>
                  </a:lnTo>
                  <a:lnTo>
                    <a:pt x="125599" y="324467"/>
                  </a:lnTo>
                  <a:lnTo>
                    <a:pt x="166909" y="316431"/>
                  </a:lnTo>
                  <a:lnTo>
                    <a:pt x="193660" y="309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7">
              <a:extLst>
                <a:ext uri="{FF2B5EF4-FFF2-40B4-BE49-F238E27FC236}">
                  <a16:creationId xmlns:a16="http://schemas.microsoft.com/office/drawing/2014/main" xmlns="" id="{367C85A4-64C1-4454-9762-F863168CD17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244450" y="2071568"/>
              <a:ext cx="136801" cy="454516"/>
            </a:xfrm>
            <a:custGeom>
              <a:avLst/>
              <a:gdLst/>
              <a:ahLst/>
              <a:cxnLst/>
              <a:rect l="0" t="0" r="0" b="0"/>
              <a:pathLst>
                <a:path w="136801" h="454516">
                  <a:moveTo>
                    <a:pt x="117750" y="11232"/>
                  </a:moveTo>
                  <a:lnTo>
                    <a:pt x="117750" y="11232"/>
                  </a:lnTo>
                  <a:lnTo>
                    <a:pt x="95382" y="1106"/>
                  </a:lnTo>
                  <a:lnTo>
                    <a:pt x="77961" y="0"/>
                  </a:lnTo>
                  <a:lnTo>
                    <a:pt x="55945" y="4533"/>
                  </a:lnTo>
                  <a:lnTo>
                    <a:pt x="35702" y="15205"/>
                  </a:lnTo>
                  <a:lnTo>
                    <a:pt x="6887" y="40134"/>
                  </a:lnTo>
                  <a:lnTo>
                    <a:pt x="1450" y="49007"/>
                  </a:lnTo>
                  <a:lnTo>
                    <a:pt x="0" y="53349"/>
                  </a:lnTo>
                  <a:lnTo>
                    <a:pt x="444" y="57654"/>
                  </a:lnTo>
                  <a:lnTo>
                    <a:pt x="4701" y="66201"/>
                  </a:lnTo>
                  <a:lnTo>
                    <a:pt x="39238" y="107240"/>
                  </a:lnTo>
                  <a:lnTo>
                    <a:pt x="61424" y="147266"/>
                  </a:lnTo>
                  <a:lnTo>
                    <a:pt x="70609" y="168118"/>
                  </a:lnTo>
                  <a:lnTo>
                    <a:pt x="71868" y="187263"/>
                  </a:lnTo>
                  <a:lnTo>
                    <a:pt x="64645" y="212026"/>
                  </a:lnTo>
                  <a:lnTo>
                    <a:pt x="57458" y="224652"/>
                  </a:lnTo>
                  <a:lnTo>
                    <a:pt x="49561" y="232615"/>
                  </a:lnTo>
                  <a:lnTo>
                    <a:pt x="41348" y="236624"/>
                  </a:lnTo>
                  <a:lnTo>
                    <a:pt x="31319" y="239198"/>
                  </a:lnTo>
                  <a:lnTo>
                    <a:pt x="31201" y="238704"/>
                  </a:lnTo>
                  <a:lnTo>
                    <a:pt x="32952" y="236273"/>
                  </a:lnTo>
                  <a:lnTo>
                    <a:pt x="41276" y="230938"/>
                  </a:lnTo>
                  <a:lnTo>
                    <a:pt x="59421" y="224889"/>
                  </a:lnTo>
                  <a:lnTo>
                    <a:pt x="70894" y="224488"/>
                  </a:lnTo>
                  <a:lnTo>
                    <a:pt x="75929" y="225370"/>
                  </a:lnTo>
                  <a:lnTo>
                    <a:pt x="83406" y="230112"/>
                  </a:lnTo>
                  <a:lnTo>
                    <a:pt x="86387" y="233352"/>
                  </a:lnTo>
                  <a:lnTo>
                    <a:pt x="87669" y="237628"/>
                  </a:lnTo>
                  <a:lnTo>
                    <a:pt x="86103" y="254466"/>
                  </a:lnTo>
                  <a:lnTo>
                    <a:pt x="73897" y="296653"/>
                  </a:lnTo>
                  <a:lnTo>
                    <a:pt x="54525" y="337552"/>
                  </a:lnTo>
                  <a:lnTo>
                    <a:pt x="38678" y="377720"/>
                  </a:lnTo>
                  <a:lnTo>
                    <a:pt x="22324" y="413041"/>
                  </a:lnTo>
                  <a:lnTo>
                    <a:pt x="20776" y="426410"/>
                  </a:lnTo>
                  <a:lnTo>
                    <a:pt x="21350" y="431951"/>
                  </a:lnTo>
                  <a:lnTo>
                    <a:pt x="25752" y="441870"/>
                  </a:lnTo>
                  <a:lnTo>
                    <a:pt x="28901" y="446491"/>
                  </a:lnTo>
                  <a:lnTo>
                    <a:pt x="36164" y="451625"/>
                  </a:lnTo>
                  <a:lnTo>
                    <a:pt x="50067" y="454515"/>
                  </a:lnTo>
                  <a:lnTo>
                    <a:pt x="90780" y="454161"/>
                  </a:lnTo>
                  <a:lnTo>
                    <a:pt x="136800" y="44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16">
            <a:extLst>
              <a:ext uri="{FF2B5EF4-FFF2-40B4-BE49-F238E27FC236}">
                <a16:creationId xmlns:a16="http://schemas.microsoft.com/office/drawing/2014/main" xmlns="" id="{5EBBE9FC-E9C2-4D31-90F6-4670A750416D}"/>
              </a:ext>
            </a:extLst>
          </p:cNvPr>
          <p:cNvGrpSpPr/>
          <p:nvPr/>
        </p:nvGrpSpPr>
        <p:grpSpPr>
          <a:xfrm>
            <a:off x="3441700" y="2089150"/>
            <a:ext cx="1049179" cy="387351"/>
            <a:chOff x="3441700" y="2089150"/>
            <a:chExt cx="1049179" cy="387351"/>
          </a:xfrm>
        </p:grpSpPr>
        <p:sp>
          <p:nvSpPr>
            <p:cNvPr id="73" name="SMARTInkShape-618">
              <a:extLst>
                <a:ext uri="{FF2B5EF4-FFF2-40B4-BE49-F238E27FC236}">
                  <a16:creationId xmlns:a16="http://schemas.microsoft.com/office/drawing/2014/main" xmlns="" id="{B04BB30C-E363-4A7C-A5DB-6F14B4AE577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387850" y="2349500"/>
              <a:ext cx="103029" cy="127001"/>
            </a:xfrm>
            <a:custGeom>
              <a:avLst/>
              <a:gdLst/>
              <a:ahLst/>
              <a:cxnLst/>
              <a:rect l="0" t="0" r="0" b="0"/>
              <a:pathLst>
                <a:path w="103029" h="12700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1109" y="10113"/>
                  </a:lnTo>
                  <a:lnTo>
                    <a:pt x="103028" y="24485"/>
                  </a:lnTo>
                  <a:lnTo>
                    <a:pt x="102552" y="33257"/>
                  </a:lnTo>
                  <a:lnTo>
                    <a:pt x="88853" y="56173"/>
                  </a:lnTo>
                  <a:lnTo>
                    <a:pt x="64890" y="81410"/>
                  </a:lnTo>
                  <a:lnTo>
                    <a:pt x="22048" y="11192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9">
              <a:extLst>
                <a:ext uri="{FF2B5EF4-FFF2-40B4-BE49-F238E27FC236}">
                  <a16:creationId xmlns:a16="http://schemas.microsoft.com/office/drawing/2014/main" xmlns="" id="{8EC7C915-072C-4969-AF99-25499373262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35450" y="2089150"/>
              <a:ext cx="47073" cy="298451"/>
            </a:xfrm>
            <a:custGeom>
              <a:avLst/>
              <a:gdLst/>
              <a:ahLst/>
              <a:cxnLst/>
              <a:rect l="0" t="0" r="0" b="0"/>
              <a:pathLst>
                <a:path w="47073" h="298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23487" y="39693"/>
                  </a:lnTo>
                  <a:lnTo>
                    <a:pt x="41453" y="86785"/>
                  </a:lnTo>
                  <a:lnTo>
                    <a:pt x="46646" y="122532"/>
                  </a:lnTo>
                  <a:lnTo>
                    <a:pt x="47072" y="159587"/>
                  </a:lnTo>
                  <a:lnTo>
                    <a:pt x="43499" y="196516"/>
                  </a:lnTo>
                  <a:lnTo>
                    <a:pt x="34854" y="231744"/>
                  </a:lnTo>
                  <a:lnTo>
                    <a:pt x="18088" y="273198"/>
                  </a:lnTo>
                  <a:lnTo>
                    <a:pt x="6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20">
              <a:extLst>
                <a:ext uri="{FF2B5EF4-FFF2-40B4-BE49-F238E27FC236}">
                  <a16:creationId xmlns:a16="http://schemas.microsoft.com/office/drawing/2014/main" xmlns="" id="{FE2011A8-57D2-4533-A877-B424FE9A7DA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140461" y="2343150"/>
              <a:ext cx="6090" cy="95251"/>
            </a:xfrm>
            <a:custGeom>
              <a:avLst/>
              <a:gdLst/>
              <a:ahLst/>
              <a:cxnLst/>
              <a:rect l="0" t="0" r="0" b="0"/>
              <a:pathLst>
                <a:path w="6090" h="952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7530"/>
                  </a:lnTo>
                  <a:lnTo>
                    <a:pt x="1655" y="80238"/>
                  </a:lnTo>
                  <a:lnTo>
                    <a:pt x="608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21">
              <a:extLst>
                <a:ext uri="{FF2B5EF4-FFF2-40B4-BE49-F238E27FC236}">
                  <a16:creationId xmlns:a16="http://schemas.microsoft.com/office/drawing/2014/main" xmlns="" id="{1D39A876-F1D5-4AC8-821E-15532B367BF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952787" y="2134376"/>
              <a:ext cx="130085" cy="262993"/>
            </a:xfrm>
            <a:custGeom>
              <a:avLst/>
              <a:gdLst/>
              <a:ahLst/>
              <a:cxnLst/>
              <a:rect l="0" t="0" r="0" b="0"/>
              <a:pathLst>
                <a:path w="130085" h="262993">
                  <a:moveTo>
                    <a:pt x="3263" y="24624"/>
                  </a:moveTo>
                  <a:lnTo>
                    <a:pt x="3263" y="24624"/>
                  </a:lnTo>
                  <a:lnTo>
                    <a:pt x="6634" y="21253"/>
                  </a:lnTo>
                  <a:lnTo>
                    <a:pt x="10170" y="19598"/>
                  </a:lnTo>
                  <a:lnTo>
                    <a:pt x="12101" y="19157"/>
                  </a:lnTo>
                  <a:lnTo>
                    <a:pt x="13388" y="19568"/>
                  </a:lnTo>
                  <a:lnTo>
                    <a:pt x="14246" y="20548"/>
                  </a:lnTo>
                  <a:lnTo>
                    <a:pt x="18995" y="44045"/>
                  </a:lnTo>
                  <a:lnTo>
                    <a:pt x="21330" y="84157"/>
                  </a:lnTo>
                  <a:lnTo>
                    <a:pt x="19995" y="119287"/>
                  </a:lnTo>
                  <a:lnTo>
                    <a:pt x="16344" y="157713"/>
                  </a:lnTo>
                  <a:lnTo>
                    <a:pt x="10017" y="195958"/>
                  </a:lnTo>
                  <a:lnTo>
                    <a:pt x="5264" y="239706"/>
                  </a:lnTo>
                  <a:lnTo>
                    <a:pt x="0" y="262992"/>
                  </a:lnTo>
                  <a:lnTo>
                    <a:pt x="1982" y="253531"/>
                  </a:lnTo>
                  <a:lnTo>
                    <a:pt x="3094" y="206166"/>
                  </a:lnTo>
                  <a:lnTo>
                    <a:pt x="9720" y="158695"/>
                  </a:lnTo>
                  <a:lnTo>
                    <a:pt x="11095" y="156338"/>
                  </a:lnTo>
                  <a:lnTo>
                    <a:pt x="12718" y="154767"/>
                  </a:lnTo>
                  <a:lnTo>
                    <a:pt x="16402" y="153021"/>
                  </a:lnTo>
                  <a:lnTo>
                    <a:pt x="39643" y="148335"/>
                  </a:lnTo>
                  <a:lnTo>
                    <a:pt x="62347" y="129981"/>
                  </a:lnTo>
                  <a:lnTo>
                    <a:pt x="73267" y="117310"/>
                  </a:lnTo>
                  <a:lnTo>
                    <a:pt x="93657" y="76669"/>
                  </a:lnTo>
                  <a:lnTo>
                    <a:pt x="109774" y="39574"/>
                  </a:lnTo>
                  <a:lnTo>
                    <a:pt x="122672" y="388"/>
                  </a:lnTo>
                  <a:lnTo>
                    <a:pt x="123085" y="0"/>
                  </a:lnTo>
                  <a:lnTo>
                    <a:pt x="128228" y="37551"/>
                  </a:lnTo>
                  <a:lnTo>
                    <a:pt x="129660" y="76589"/>
                  </a:lnTo>
                  <a:lnTo>
                    <a:pt x="130084" y="122884"/>
                  </a:lnTo>
                  <a:lnTo>
                    <a:pt x="129505" y="167489"/>
                  </a:lnTo>
                  <a:lnTo>
                    <a:pt x="123913" y="22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22">
              <a:extLst>
                <a:ext uri="{FF2B5EF4-FFF2-40B4-BE49-F238E27FC236}">
                  <a16:creationId xmlns:a16="http://schemas.microsoft.com/office/drawing/2014/main" xmlns="" id="{90EFA9D2-832F-4FB9-9462-81D0EBBECC9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59200" y="237490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38590" y="298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23">
              <a:extLst>
                <a:ext uri="{FF2B5EF4-FFF2-40B4-BE49-F238E27FC236}">
                  <a16:creationId xmlns:a16="http://schemas.microsoft.com/office/drawing/2014/main" xmlns="" id="{2B0063A7-18DF-4D2D-A0A6-02D747BB95F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683000" y="2320442"/>
              <a:ext cx="6351" cy="98909"/>
            </a:xfrm>
            <a:custGeom>
              <a:avLst/>
              <a:gdLst/>
              <a:ahLst/>
              <a:cxnLst/>
              <a:rect l="0" t="0" r="0" b="0"/>
              <a:pathLst>
                <a:path w="6351" h="989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39701"/>
                  </a:lnTo>
                  <a:lnTo>
                    <a:pt x="3371" y="81982"/>
                  </a:lnTo>
                  <a:lnTo>
                    <a:pt x="63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24">
              <a:extLst>
                <a:ext uri="{FF2B5EF4-FFF2-40B4-BE49-F238E27FC236}">
                  <a16:creationId xmlns:a16="http://schemas.microsoft.com/office/drawing/2014/main" xmlns="" id="{46031502-12F4-4A9C-B1AC-6CE9DB81532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441700" y="2095500"/>
              <a:ext cx="266701" cy="95251"/>
            </a:xfrm>
            <a:custGeom>
              <a:avLst/>
              <a:gdLst/>
              <a:ahLst/>
              <a:cxnLst/>
              <a:rect l="0" t="0" r="0" b="0"/>
              <a:pathLst>
                <a:path w="266701" h="95251">
                  <a:moveTo>
                    <a:pt x="0" y="95250"/>
                  </a:moveTo>
                  <a:lnTo>
                    <a:pt x="0" y="95250"/>
                  </a:lnTo>
                  <a:lnTo>
                    <a:pt x="7186" y="89475"/>
                  </a:lnTo>
                  <a:lnTo>
                    <a:pt x="41113" y="73596"/>
                  </a:lnTo>
                  <a:lnTo>
                    <a:pt x="71895" y="60931"/>
                  </a:lnTo>
                  <a:lnTo>
                    <a:pt x="111446" y="43543"/>
                  </a:lnTo>
                  <a:lnTo>
                    <a:pt x="154894" y="27819"/>
                  </a:lnTo>
                  <a:lnTo>
                    <a:pt x="197253" y="15186"/>
                  </a:lnTo>
                  <a:lnTo>
                    <a:pt x="243928" y="481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25">
              <a:extLst>
                <a:ext uri="{FF2B5EF4-FFF2-40B4-BE49-F238E27FC236}">
                  <a16:creationId xmlns:a16="http://schemas.microsoft.com/office/drawing/2014/main" xmlns="" id="{B6DEE718-D539-4BAA-AC3B-E88C4B38E2B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568700" y="2128394"/>
              <a:ext cx="1" cy="227457"/>
            </a:xfrm>
            <a:custGeom>
              <a:avLst/>
              <a:gdLst/>
              <a:ahLst/>
              <a:cxnLst/>
              <a:rect l="0" t="0" r="0" b="0"/>
              <a:pathLst>
                <a:path w="1" h="2274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41569"/>
                  </a:lnTo>
                  <a:lnTo>
                    <a:pt x="0" y="81989"/>
                  </a:lnTo>
                  <a:lnTo>
                    <a:pt x="0" y="128694"/>
                  </a:lnTo>
                  <a:lnTo>
                    <a:pt x="0" y="172009"/>
                  </a:lnTo>
                  <a:lnTo>
                    <a:pt x="0" y="219359"/>
                  </a:lnTo>
                  <a:lnTo>
                    <a:pt x="0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17">
            <a:extLst>
              <a:ext uri="{FF2B5EF4-FFF2-40B4-BE49-F238E27FC236}">
                <a16:creationId xmlns:a16="http://schemas.microsoft.com/office/drawing/2014/main" xmlns="" id="{7E5884FD-E631-450B-BB38-CEAAB58E205F}"/>
              </a:ext>
            </a:extLst>
          </p:cNvPr>
          <p:cNvGrpSpPr/>
          <p:nvPr/>
        </p:nvGrpSpPr>
        <p:grpSpPr>
          <a:xfrm>
            <a:off x="4798810" y="2034692"/>
            <a:ext cx="2675141" cy="410059"/>
            <a:chOff x="4798810" y="2034692"/>
            <a:chExt cx="2675141" cy="410059"/>
          </a:xfrm>
        </p:grpSpPr>
        <p:sp>
          <p:nvSpPr>
            <p:cNvPr id="82" name="SMARTInkShape-626">
              <a:extLst>
                <a:ext uri="{FF2B5EF4-FFF2-40B4-BE49-F238E27FC236}">
                  <a16:creationId xmlns:a16="http://schemas.microsoft.com/office/drawing/2014/main" xmlns="" id="{DF237290-A773-4A62-8139-2F7F5274EE4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397750" y="23749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76200" y="0"/>
                  </a:moveTo>
                  <a:lnTo>
                    <a:pt x="76200" y="0"/>
                  </a:lnTo>
                  <a:lnTo>
                    <a:pt x="34755" y="238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27">
              <a:extLst>
                <a:ext uri="{FF2B5EF4-FFF2-40B4-BE49-F238E27FC236}">
                  <a16:creationId xmlns:a16="http://schemas.microsoft.com/office/drawing/2014/main" xmlns="" id="{6DD55CD7-BF44-4432-988A-7AB91049B27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283450" y="23177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28">
              <a:extLst>
                <a:ext uri="{FF2B5EF4-FFF2-40B4-BE49-F238E27FC236}">
                  <a16:creationId xmlns:a16="http://schemas.microsoft.com/office/drawing/2014/main" xmlns="" id="{FB03C0AE-37CB-457E-A8B0-C8C85D94E2E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035800" y="2344294"/>
              <a:ext cx="76201" cy="11557"/>
            </a:xfrm>
            <a:custGeom>
              <a:avLst/>
              <a:gdLst/>
              <a:ahLst/>
              <a:cxnLst/>
              <a:rect l="0" t="0" r="0" b="0"/>
              <a:pathLst>
                <a:path w="76201" h="11557">
                  <a:moveTo>
                    <a:pt x="0" y="11556"/>
                  </a:moveTo>
                  <a:lnTo>
                    <a:pt x="0" y="11556"/>
                  </a:lnTo>
                  <a:lnTo>
                    <a:pt x="21048" y="2717"/>
                  </a:lnTo>
                  <a:lnTo>
                    <a:pt x="38692" y="0"/>
                  </a:lnTo>
                  <a:lnTo>
                    <a:pt x="762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29">
              <a:extLst>
                <a:ext uri="{FF2B5EF4-FFF2-40B4-BE49-F238E27FC236}">
                  <a16:creationId xmlns:a16="http://schemas.microsoft.com/office/drawing/2014/main" xmlns="" id="{31DAA7CF-2CB8-447D-A544-0F804C16B65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775450" y="2371242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3658"/>
                  </a:moveTo>
                  <a:lnTo>
                    <a:pt x="0" y="3658"/>
                  </a:lnTo>
                  <a:lnTo>
                    <a:pt x="20984" y="0"/>
                  </a:lnTo>
                  <a:lnTo>
                    <a:pt x="68545" y="3037"/>
                  </a:lnTo>
                  <a:lnTo>
                    <a:pt x="1143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30">
              <a:extLst>
                <a:ext uri="{FF2B5EF4-FFF2-40B4-BE49-F238E27FC236}">
                  <a16:creationId xmlns:a16="http://schemas.microsoft.com/office/drawing/2014/main" xmlns="" id="{8F5F4EC1-88B3-418B-B508-97E0B0C5D43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65900" y="2355850"/>
              <a:ext cx="82551" cy="57151"/>
            </a:xfrm>
            <a:custGeom>
              <a:avLst/>
              <a:gdLst/>
              <a:ahLst/>
              <a:cxnLst/>
              <a:rect l="0" t="0" r="0" b="0"/>
              <a:pathLst>
                <a:path w="82551" h="57151">
                  <a:moveTo>
                    <a:pt x="82550" y="0"/>
                  </a:moveTo>
                  <a:lnTo>
                    <a:pt x="82550" y="0"/>
                  </a:lnTo>
                  <a:lnTo>
                    <a:pt x="42987" y="257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31">
              <a:extLst>
                <a:ext uri="{FF2B5EF4-FFF2-40B4-BE49-F238E27FC236}">
                  <a16:creationId xmlns:a16="http://schemas.microsoft.com/office/drawing/2014/main" xmlns="" id="{B2E18093-DFD8-45AA-8F3C-48797513F00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45250" y="2034692"/>
              <a:ext cx="135380" cy="365609"/>
            </a:xfrm>
            <a:custGeom>
              <a:avLst/>
              <a:gdLst/>
              <a:ahLst/>
              <a:cxnLst/>
              <a:rect l="0" t="0" r="0" b="0"/>
              <a:pathLst>
                <a:path w="135380" h="365609">
                  <a:moveTo>
                    <a:pt x="95250" y="3658"/>
                  </a:moveTo>
                  <a:lnTo>
                    <a:pt x="95250" y="3658"/>
                  </a:lnTo>
                  <a:lnTo>
                    <a:pt x="95250" y="287"/>
                  </a:lnTo>
                  <a:lnTo>
                    <a:pt x="96661" y="0"/>
                  </a:lnTo>
                  <a:lnTo>
                    <a:pt x="101992" y="1562"/>
                  </a:lnTo>
                  <a:lnTo>
                    <a:pt x="112926" y="16521"/>
                  </a:lnTo>
                  <a:lnTo>
                    <a:pt x="125103" y="55682"/>
                  </a:lnTo>
                  <a:lnTo>
                    <a:pt x="131566" y="89574"/>
                  </a:lnTo>
                  <a:lnTo>
                    <a:pt x="135379" y="126510"/>
                  </a:lnTo>
                  <a:lnTo>
                    <a:pt x="134723" y="166444"/>
                  </a:lnTo>
                  <a:lnTo>
                    <a:pt x="124552" y="205830"/>
                  </a:lnTo>
                  <a:lnTo>
                    <a:pt x="106862" y="243795"/>
                  </a:lnTo>
                  <a:lnTo>
                    <a:pt x="82537" y="279484"/>
                  </a:lnTo>
                  <a:lnTo>
                    <a:pt x="44446" y="324567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32">
              <a:extLst>
                <a:ext uri="{FF2B5EF4-FFF2-40B4-BE49-F238E27FC236}">
                  <a16:creationId xmlns:a16="http://schemas.microsoft.com/office/drawing/2014/main" xmlns="" id="{576B9426-0F4F-4525-BDA5-70A97A102B9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11900" y="2269598"/>
              <a:ext cx="82551" cy="91985"/>
            </a:xfrm>
            <a:custGeom>
              <a:avLst/>
              <a:gdLst/>
              <a:ahLst/>
              <a:cxnLst/>
              <a:rect l="0" t="0" r="0" b="0"/>
              <a:pathLst>
                <a:path w="82551" h="91985">
                  <a:moveTo>
                    <a:pt x="0" y="16402"/>
                  </a:moveTo>
                  <a:lnTo>
                    <a:pt x="0" y="16402"/>
                  </a:lnTo>
                  <a:lnTo>
                    <a:pt x="6742" y="6289"/>
                  </a:lnTo>
                  <a:lnTo>
                    <a:pt x="10139" y="3310"/>
                  </a:lnTo>
                  <a:lnTo>
                    <a:pt x="17675" y="0"/>
                  </a:lnTo>
                  <a:lnTo>
                    <a:pt x="27612" y="410"/>
                  </a:lnTo>
                  <a:lnTo>
                    <a:pt x="38378" y="3650"/>
                  </a:lnTo>
                  <a:lnTo>
                    <a:pt x="47865" y="9794"/>
                  </a:lnTo>
                  <a:lnTo>
                    <a:pt x="50255" y="14819"/>
                  </a:lnTo>
                  <a:lnTo>
                    <a:pt x="51028" y="27928"/>
                  </a:lnTo>
                  <a:lnTo>
                    <a:pt x="45258" y="43161"/>
                  </a:lnTo>
                  <a:lnTo>
                    <a:pt x="15976" y="82051"/>
                  </a:lnTo>
                  <a:lnTo>
                    <a:pt x="8252" y="90518"/>
                  </a:lnTo>
                  <a:lnTo>
                    <a:pt x="8324" y="91213"/>
                  </a:lnTo>
                  <a:lnTo>
                    <a:pt x="9077" y="91676"/>
                  </a:lnTo>
                  <a:lnTo>
                    <a:pt x="10284" y="91984"/>
                  </a:lnTo>
                  <a:lnTo>
                    <a:pt x="50121" y="81029"/>
                  </a:lnTo>
                  <a:lnTo>
                    <a:pt x="82550" y="67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33">
              <a:extLst>
                <a:ext uri="{FF2B5EF4-FFF2-40B4-BE49-F238E27FC236}">
                  <a16:creationId xmlns:a16="http://schemas.microsoft.com/office/drawing/2014/main" xmlns="" id="{8E2ED6E2-1EF4-42D1-BB5A-C951E69E969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15050" y="2092810"/>
              <a:ext cx="156975" cy="199541"/>
            </a:xfrm>
            <a:custGeom>
              <a:avLst/>
              <a:gdLst/>
              <a:ahLst/>
              <a:cxnLst/>
              <a:rect l="0" t="0" r="0" b="0"/>
              <a:pathLst>
                <a:path w="156975" h="199541">
                  <a:moveTo>
                    <a:pt x="0" y="161440"/>
                  </a:moveTo>
                  <a:lnTo>
                    <a:pt x="0" y="161440"/>
                  </a:lnTo>
                  <a:lnTo>
                    <a:pt x="0" y="147134"/>
                  </a:lnTo>
                  <a:lnTo>
                    <a:pt x="1411" y="145553"/>
                  </a:lnTo>
                  <a:lnTo>
                    <a:pt x="45434" y="133675"/>
                  </a:lnTo>
                  <a:lnTo>
                    <a:pt x="75002" y="117387"/>
                  </a:lnTo>
                  <a:lnTo>
                    <a:pt x="110823" y="85187"/>
                  </a:lnTo>
                  <a:lnTo>
                    <a:pt x="137132" y="41407"/>
                  </a:lnTo>
                  <a:lnTo>
                    <a:pt x="156974" y="0"/>
                  </a:lnTo>
                  <a:lnTo>
                    <a:pt x="154853" y="4166"/>
                  </a:lnTo>
                  <a:lnTo>
                    <a:pt x="152885" y="44269"/>
                  </a:lnTo>
                  <a:lnTo>
                    <a:pt x="151838" y="89642"/>
                  </a:lnTo>
                  <a:lnTo>
                    <a:pt x="149093" y="122239"/>
                  </a:lnTo>
                  <a:lnTo>
                    <a:pt x="150323" y="168953"/>
                  </a:lnTo>
                  <a:lnTo>
                    <a:pt x="152400" y="19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34">
              <a:extLst>
                <a:ext uri="{FF2B5EF4-FFF2-40B4-BE49-F238E27FC236}">
                  <a16:creationId xmlns:a16="http://schemas.microsoft.com/office/drawing/2014/main" xmlns="" id="{FA137073-1882-4A14-BCB1-86351B02083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136792" y="2082800"/>
              <a:ext cx="3659" cy="247651"/>
            </a:xfrm>
            <a:custGeom>
              <a:avLst/>
              <a:gdLst/>
              <a:ahLst/>
              <a:cxnLst/>
              <a:rect l="0" t="0" r="0" b="0"/>
              <a:pathLst>
                <a:path w="3659" h="247651">
                  <a:moveTo>
                    <a:pt x="3658" y="0"/>
                  </a:moveTo>
                  <a:lnTo>
                    <a:pt x="3658" y="0"/>
                  </a:lnTo>
                  <a:lnTo>
                    <a:pt x="1776" y="35156"/>
                  </a:lnTo>
                  <a:lnTo>
                    <a:pt x="0" y="65014"/>
                  </a:lnTo>
                  <a:lnTo>
                    <a:pt x="1561" y="101802"/>
                  </a:lnTo>
                  <a:lnTo>
                    <a:pt x="2726" y="139790"/>
                  </a:lnTo>
                  <a:lnTo>
                    <a:pt x="3244" y="175723"/>
                  </a:lnTo>
                  <a:lnTo>
                    <a:pt x="3535" y="216931"/>
                  </a:lnTo>
                  <a:lnTo>
                    <a:pt x="365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35">
              <a:extLst>
                <a:ext uri="{FF2B5EF4-FFF2-40B4-BE49-F238E27FC236}">
                  <a16:creationId xmlns:a16="http://schemas.microsoft.com/office/drawing/2014/main" xmlns="" id="{B4698A57-3299-4D2B-B75C-FC12ACA799F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67400" y="23749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3415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36">
              <a:extLst>
                <a:ext uri="{FF2B5EF4-FFF2-40B4-BE49-F238E27FC236}">
                  <a16:creationId xmlns:a16="http://schemas.microsoft.com/office/drawing/2014/main" xmlns="" id="{71B4D28F-00ED-42C9-92A8-2955379A97B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708650" y="2302823"/>
              <a:ext cx="82551" cy="102467"/>
            </a:xfrm>
            <a:custGeom>
              <a:avLst/>
              <a:gdLst/>
              <a:ahLst/>
              <a:cxnLst/>
              <a:rect l="0" t="0" r="0" b="0"/>
              <a:pathLst>
                <a:path w="82551" h="102467">
                  <a:moveTo>
                    <a:pt x="0" y="14927"/>
                  </a:moveTo>
                  <a:lnTo>
                    <a:pt x="0" y="14927"/>
                  </a:lnTo>
                  <a:lnTo>
                    <a:pt x="8838" y="6088"/>
                  </a:lnTo>
                  <a:lnTo>
                    <a:pt x="25040" y="0"/>
                  </a:lnTo>
                  <a:lnTo>
                    <a:pt x="30805" y="37"/>
                  </a:lnTo>
                  <a:lnTo>
                    <a:pt x="40972" y="3841"/>
                  </a:lnTo>
                  <a:lnTo>
                    <a:pt x="48313" y="15879"/>
                  </a:lnTo>
                  <a:lnTo>
                    <a:pt x="51259" y="24029"/>
                  </a:lnTo>
                  <a:lnTo>
                    <a:pt x="48887" y="42491"/>
                  </a:lnTo>
                  <a:lnTo>
                    <a:pt x="40072" y="61044"/>
                  </a:lnTo>
                  <a:lnTo>
                    <a:pt x="11816" y="96935"/>
                  </a:lnTo>
                  <a:lnTo>
                    <a:pt x="11406" y="99232"/>
                  </a:lnTo>
                  <a:lnTo>
                    <a:pt x="11837" y="100764"/>
                  </a:lnTo>
                  <a:lnTo>
                    <a:pt x="19843" y="102466"/>
                  </a:lnTo>
                  <a:lnTo>
                    <a:pt x="34924" y="101811"/>
                  </a:lnTo>
                  <a:lnTo>
                    <a:pt x="82550" y="9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37">
              <a:extLst>
                <a:ext uri="{FF2B5EF4-FFF2-40B4-BE49-F238E27FC236}">
                  <a16:creationId xmlns:a16="http://schemas.microsoft.com/office/drawing/2014/main" xmlns="" id="{CBD57C0B-7B0A-4842-8B63-CD5AC704357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504954" y="2070100"/>
              <a:ext cx="292597" cy="76201"/>
            </a:xfrm>
            <a:custGeom>
              <a:avLst/>
              <a:gdLst/>
              <a:ahLst/>
              <a:cxnLst/>
              <a:rect l="0" t="0" r="0" b="0"/>
              <a:pathLst>
                <a:path w="292597" h="76201">
                  <a:moveTo>
                    <a:pt x="13196" y="76200"/>
                  </a:moveTo>
                  <a:lnTo>
                    <a:pt x="13196" y="76200"/>
                  </a:lnTo>
                  <a:lnTo>
                    <a:pt x="3083" y="72829"/>
                  </a:lnTo>
                  <a:lnTo>
                    <a:pt x="809" y="71130"/>
                  </a:lnTo>
                  <a:lnTo>
                    <a:pt x="0" y="69292"/>
                  </a:lnTo>
                  <a:lnTo>
                    <a:pt x="165" y="67361"/>
                  </a:lnTo>
                  <a:lnTo>
                    <a:pt x="7140" y="57902"/>
                  </a:lnTo>
                  <a:lnTo>
                    <a:pt x="38369" y="42791"/>
                  </a:lnTo>
                  <a:lnTo>
                    <a:pt x="80829" y="29131"/>
                  </a:lnTo>
                  <a:lnTo>
                    <a:pt x="106968" y="21538"/>
                  </a:lnTo>
                  <a:lnTo>
                    <a:pt x="133566" y="15770"/>
                  </a:lnTo>
                  <a:lnTo>
                    <a:pt x="160470" y="11219"/>
                  </a:lnTo>
                  <a:lnTo>
                    <a:pt x="187579" y="7479"/>
                  </a:lnTo>
                  <a:lnTo>
                    <a:pt x="232751" y="3324"/>
                  </a:lnTo>
                  <a:lnTo>
                    <a:pt x="292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38">
              <a:extLst>
                <a:ext uri="{FF2B5EF4-FFF2-40B4-BE49-F238E27FC236}">
                  <a16:creationId xmlns:a16="http://schemas.microsoft.com/office/drawing/2014/main" xmlns="" id="{7944C811-443C-4C22-A2FE-87C08A4DFA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57800" y="23558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7150" y="17677"/>
                  </a:lnTo>
                  <a:lnTo>
                    <a:pt x="50408" y="36595"/>
                  </a:lnTo>
                  <a:lnTo>
                    <a:pt x="36102" y="6007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39">
              <a:extLst>
                <a:ext uri="{FF2B5EF4-FFF2-40B4-BE49-F238E27FC236}">
                  <a16:creationId xmlns:a16="http://schemas.microsoft.com/office/drawing/2014/main" xmlns="" id="{4CF55243-D45D-40AB-A619-AE821888B1D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47420" y="2273639"/>
              <a:ext cx="97681" cy="85173"/>
            </a:xfrm>
            <a:custGeom>
              <a:avLst/>
              <a:gdLst/>
              <a:ahLst/>
              <a:cxnLst/>
              <a:rect l="0" t="0" r="0" b="0"/>
              <a:pathLst>
                <a:path w="97681" h="85173">
                  <a:moveTo>
                    <a:pt x="21480" y="12361"/>
                  </a:moveTo>
                  <a:lnTo>
                    <a:pt x="21480" y="12361"/>
                  </a:lnTo>
                  <a:lnTo>
                    <a:pt x="21480" y="8990"/>
                  </a:lnTo>
                  <a:lnTo>
                    <a:pt x="23361" y="5453"/>
                  </a:lnTo>
                  <a:lnTo>
                    <a:pt x="24851" y="3523"/>
                  </a:lnTo>
                  <a:lnTo>
                    <a:pt x="28387" y="1377"/>
                  </a:lnTo>
                  <a:lnTo>
                    <a:pt x="36407" y="0"/>
                  </a:lnTo>
                  <a:lnTo>
                    <a:pt x="40579" y="1693"/>
                  </a:lnTo>
                  <a:lnTo>
                    <a:pt x="42679" y="3132"/>
                  </a:lnTo>
                  <a:lnTo>
                    <a:pt x="44080" y="5503"/>
                  </a:lnTo>
                  <a:lnTo>
                    <a:pt x="45636" y="11900"/>
                  </a:lnTo>
                  <a:lnTo>
                    <a:pt x="43140" y="26806"/>
                  </a:lnTo>
                  <a:lnTo>
                    <a:pt x="34561" y="44628"/>
                  </a:lnTo>
                  <a:lnTo>
                    <a:pt x="0" y="79076"/>
                  </a:lnTo>
                  <a:lnTo>
                    <a:pt x="105" y="80121"/>
                  </a:lnTo>
                  <a:lnTo>
                    <a:pt x="880" y="80818"/>
                  </a:lnTo>
                  <a:lnTo>
                    <a:pt x="12084" y="85169"/>
                  </a:lnTo>
                  <a:lnTo>
                    <a:pt x="22948" y="85172"/>
                  </a:lnTo>
                  <a:lnTo>
                    <a:pt x="68497" y="77445"/>
                  </a:lnTo>
                  <a:lnTo>
                    <a:pt x="97680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40">
              <a:extLst>
                <a:ext uri="{FF2B5EF4-FFF2-40B4-BE49-F238E27FC236}">
                  <a16:creationId xmlns:a16="http://schemas.microsoft.com/office/drawing/2014/main" xmlns="" id="{FF5E0C05-C0A4-4E7F-A863-21BE7B6CB80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97815" y="2074323"/>
              <a:ext cx="120286" cy="238753"/>
            </a:xfrm>
            <a:custGeom>
              <a:avLst/>
              <a:gdLst/>
              <a:ahLst/>
              <a:cxnLst/>
              <a:rect l="0" t="0" r="0" b="0"/>
              <a:pathLst>
                <a:path w="120286" h="238753">
                  <a:moveTo>
                    <a:pt x="120285" y="27527"/>
                  </a:moveTo>
                  <a:lnTo>
                    <a:pt x="120285" y="27527"/>
                  </a:lnTo>
                  <a:lnTo>
                    <a:pt x="116914" y="20785"/>
                  </a:lnTo>
                  <a:lnTo>
                    <a:pt x="104705" y="9850"/>
                  </a:lnTo>
                  <a:lnTo>
                    <a:pt x="87682" y="1044"/>
                  </a:lnTo>
                  <a:lnTo>
                    <a:pt x="73574" y="0"/>
                  </a:lnTo>
                  <a:lnTo>
                    <a:pt x="56486" y="3298"/>
                  </a:lnTo>
                  <a:lnTo>
                    <a:pt x="34779" y="11820"/>
                  </a:lnTo>
                  <a:lnTo>
                    <a:pt x="18547" y="24544"/>
                  </a:lnTo>
                  <a:lnTo>
                    <a:pt x="7335" y="39607"/>
                  </a:lnTo>
                  <a:lnTo>
                    <a:pt x="0" y="55709"/>
                  </a:lnTo>
                  <a:lnTo>
                    <a:pt x="32" y="74154"/>
                  </a:lnTo>
                  <a:lnTo>
                    <a:pt x="6161" y="93406"/>
                  </a:lnTo>
                  <a:lnTo>
                    <a:pt x="44361" y="140720"/>
                  </a:lnTo>
                  <a:lnTo>
                    <a:pt x="84529" y="180826"/>
                  </a:lnTo>
                  <a:lnTo>
                    <a:pt x="93810" y="196554"/>
                  </a:lnTo>
                  <a:lnTo>
                    <a:pt x="97935" y="210600"/>
                  </a:lnTo>
                  <a:lnTo>
                    <a:pt x="96918" y="216603"/>
                  </a:lnTo>
                  <a:lnTo>
                    <a:pt x="90144" y="227037"/>
                  </a:lnTo>
                  <a:lnTo>
                    <a:pt x="76315" y="234496"/>
                  </a:lnTo>
                  <a:lnTo>
                    <a:pt x="59820" y="238752"/>
                  </a:lnTo>
                  <a:lnTo>
                    <a:pt x="40045" y="237181"/>
                  </a:lnTo>
                  <a:lnTo>
                    <a:pt x="32177" y="234066"/>
                  </a:lnTo>
                  <a:lnTo>
                    <a:pt x="31207" y="230836"/>
                  </a:lnTo>
                  <a:lnTo>
                    <a:pt x="37735" y="211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41">
              <a:extLst>
                <a:ext uri="{FF2B5EF4-FFF2-40B4-BE49-F238E27FC236}">
                  <a16:creationId xmlns:a16="http://schemas.microsoft.com/office/drawing/2014/main" xmlns="" id="{CCD6C9B1-F819-4F09-9232-9C3D7D30E26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98810" y="2071506"/>
              <a:ext cx="121558" cy="303395"/>
            </a:xfrm>
            <a:custGeom>
              <a:avLst/>
              <a:gdLst/>
              <a:ahLst/>
              <a:cxnLst/>
              <a:rect l="0" t="0" r="0" b="0"/>
              <a:pathLst>
                <a:path w="121558" h="303395">
                  <a:moveTo>
                    <a:pt x="116090" y="17644"/>
                  </a:moveTo>
                  <a:lnTo>
                    <a:pt x="116090" y="17644"/>
                  </a:lnTo>
                  <a:lnTo>
                    <a:pt x="121116" y="5710"/>
                  </a:lnTo>
                  <a:lnTo>
                    <a:pt x="121557" y="3338"/>
                  </a:lnTo>
                  <a:lnTo>
                    <a:pt x="120440" y="1757"/>
                  </a:lnTo>
                  <a:lnTo>
                    <a:pt x="115437" y="0"/>
                  </a:lnTo>
                  <a:lnTo>
                    <a:pt x="94573" y="5752"/>
                  </a:lnTo>
                  <a:lnTo>
                    <a:pt x="62677" y="33249"/>
                  </a:lnTo>
                  <a:lnTo>
                    <a:pt x="40610" y="66442"/>
                  </a:lnTo>
                  <a:lnTo>
                    <a:pt x="21160" y="105654"/>
                  </a:lnTo>
                  <a:lnTo>
                    <a:pt x="7812" y="144249"/>
                  </a:lnTo>
                  <a:lnTo>
                    <a:pt x="939" y="180687"/>
                  </a:lnTo>
                  <a:lnTo>
                    <a:pt x="0" y="214285"/>
                  </a:lnTo>
                  <a:lnTo>
                    <a:pt x="6639" y="243329"/>
                  </a:lnTo>
                  <a:lnTo>
                    <a:pt x="22290" y="264704"/>
                  </a:lnTo>
                  <a:lnTo>
                    <a:pt x="44767" y="280554"/>
                  </a:lnTo>
                  <a:lnTo>
                    <a:pt x="103390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642">
            <a:extLst>
              <a:ext uri="{FF2B5EF4-FFF2-40B4-BE49-F238E27FC236}">
                <a16:creationId xmlns:a16="http://schemas.microsoft.com/office/drawing/2014/main" xmlns="" id="{8158142A-D947-4C54-A9E4-E1228561E6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07050" y="2085492"/>
            <a:ext cx="12701" cy="251309"/>
          </a:xfrm>
          <a:custGeom>
            <a:avLst/>
            <a:gdLst/>
            <a:ahLst/>
            <a:cxnLst/>
            <a:rect l="0" t="0" r="0" b="0"/>
            <a:pathLst>
              <a:path w="12701" h="251309">
                <a:moveTo>
                  <a:pt x="0" y="3658"/>
                </a:moveTo>
                <a:lnTo>
                  <a:pt x="0" y="3658"/>
                </a:lnTo>
                <a:lnTo>
                  <a:pt x="0" y="0"/>
                </a:lnTo>
                <a:lnTo>
                  <a:pt x="0" y="1562"/>
                </a:lnTo>
                <a:lnTo>
                  <a:pt x="8728" y="41553"/>
                </a:lnTo>
                <a:lnTo>
                  <a:pt x="10934" y="78826"/>
                </a:lnTo>
                <a:lnTo>
                  <a:pt x="11916" y="119381"/>
                </a:lnTo>
                <a:lnTo>
                  <a:pt x="12351" y="158807"/>
                </a:lnTo>
                <a:lnTo>
                  <a:pt x="12597" y="205948"/>
                </a:lnTo>
                <a:lnTo>
                  <a:pt x="12700" y="251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Shape-643">
            <a:extLst>
              <a:ext uri="{FF2B5EF4-FFF2-40B4-BE49-F238E27FC236}">
                <a16:creationId xmlns:a16="http://schemas.microsoft.com/office/drawing/2014/main" xmlns="" id="{3305D171-CAB6-4DEA-BB1F-F70A7AB8E5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08900" y="2021065"/>
            <a:ext cx="124716" cy="393835"/>
          </a:xfrm>
          <a:custGeom>
            <a:avLst/>
            <a:gdLst/>
            <a:ahLst/>
            <a:cxnLst/>
            <a:rect l="0" t="0" r="0" b="0"/>
            <a:pathLst>
              <a:path w="124716" h="393835">
                <a:moveTo>
                  <a:pt x="57150" y="10935"/>
                </a:moveTo>
                <a:lnTo>
                  <a:pt x="57150" y="10935"/>
                </a:lnTo>
                <a:lnTo>
                  <a:pt x="63891" y="4193"/>
                </a:lnTo>
                <a:lnTo>
                  <a:pt x="74727" y="883"/>
                </a:lnTo>
                <a:lnTo>
                  <a:pt x="81569" y="0"/>
                </a:lnTo>
                <a:lnTo>
                  <a:pt x="104680" y="5500"/>
                </a:lnTo>
                <a:lnTo>
                  <a:pt x="110709" y="10839"/>
                </a:lnTo>
                <a:lnTo>
                  <a:pt x="119289" y="26179"/>
                </a:lnTo>
                <a:lnTo>
                  <a:pt x="124715" y="61391"/>
                </a:lnTo>
                <a:lnTo>
                  <a:pt x="118458" y="88864"/>
                </a:lnTo>
                <a:lnTo>
                  <a:pt x="99069" y="130216"/>
                </a:lnTo>
                <a:lnTo>
                  <a:pt x="73568" y="167398"/>
                </a:lnTo>
                <a:lnTo>
                  <a:pt x="40088" y="208195"/>
                </a:lnTo>
                <a:lnTo>
                  <a:pt x="31928" y="224195"/>
                </a:lnTo>
                <a:lnTo>
                  <a:pt x="29752" y="231425"/>
                </a:lnTo>
                <a:lnTo>
                  <a:pt x="30418" y="238362"/>
                </a:lnTo>
                <a:lnTo>
                  <a:pt x="36802" y="251714"/>
                </a:lnTo>
                <a:lnTo>
                  <a:pt x="70733" y="294445"/>
                </a:lnTo>
                <a:lnTo>
                  <a:pt x="77951" y="310603"/>
                </a:lnTo>
                <a:lnTo>
                  <a:pt x="78625" y="324508"/>
                </a:lnTo>
                <a:lnTo>
                  <a:pt x="75867" y="339389"/>
                </a:lnTo>
                <a:lnTo>
                  <a:pt x="66380" y="358962"/>
                </a:lnTo>
                <a:lnTo>
                  <a:pt x="58665" y="369284"/>
                </a:lnTo>
                <a:lnTo>
                  <a:pt x="32781" y="386703"/>
                </a:lnTo>
                <a:lnTo>
                  <a:pt x="14416" y="393834"/>
                </a:lnTo>
                <a:lnTo>
                  <a:pt x="0" y="3919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120">
            <a:extLst>
              <a:ext uri="{FF2B5EF4-FFF2-40B4-BE49-F238E27FC236}">
                <a16:creationId xmlns:a16="http://schemas.microsoft.com/office/drawing/2014/main" xmlns="" id="{84577712-595B-4BC1-A902-A40464C79C5B}"/>
              </a:ext>
            </a:extLst>
          </p:cNvPr>
          <p:cNvGrpSpPr/>
          <p:nvPr/>
        </p:nvGrpSpPr>
        <p:grpSpPr>
          <a:xfrm>
            <a:off x="2506719" y="3051502"/>
            <a:ext cx="2095814" cy="612449"/>
            <a:chOff x="2506719" y="3051502"/>
            <a:chExt cx="2095814" cy="612449"/>
          </a:xfrm>
        </p:grpSpPr>
        <p:sp>
          <p:nvSpPr>
            <p:cNvPr id="101" name="SMARTInkShape-644">
              <a:extLst>
                <a:ext uri="{FF2B5EF4-FFF2-40B4-BE49-F238E27FC236}">
                  <a16:creationId xmlns:a16="http://schemas.microsoft.com/office/drawing/2014/main" xmlns="" id="{95CF6984-0554-4EBB-ABEC-31B4A63E8B1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508500" y="3160479"/>
              <a:ext cx="94033" cy="425398"/>
            </a:xfrm>
            <a:custGeom>
              <a:avLst/>
              <a:gdLst/>
              <a:ahLst/>
              <a:cxnLst/>
              <a:rect l="0" t="0" r="0" b="0"/>
              <a:pathLst>
                <a:path w="94033" h="425398">
                  <a:moveTo>
                    <a:pt x="0" y="8171"/>
                  </a:moveTo>
                  <a:lnTo>
                    <a:pt x="0" y="8171"/>
                  </a:lnTo>
                  <a:lnTo>
                    <a:pt x="10113" y="1429"/>
                  </a:lnTo>
                  <a:lnTo>
                    <a:pt x="24486" y="0"/>
                  </a:lnTo>
                  <a:lnTo>
                    <a:pt x="43338" y="3128"/>
                  </a:lnTo>
                  <a:lnTo>
                    <a:pt x="65828" y="11574"/>
                  </a:lnTo>
                  <a:lnTo>
                    <a:pt x="82409" y="28028"/>
                  </a:lnTo>
                  <a:lnTo>
                    <a:pt x="88806" y="38342"/>
                  </a:lnTo>
                  <a:lnTo>
                    <a:pt x="94032" y="62973"/>
                  </a:lnTo>
                  <a:lnTo>
                    <a:pt x="92592" y="90383"/>
                  </a:lnTo>
                  <a:lnTo>
                    <a:pt x="80587" y="131464"/>
                  </a:lnTo>
                  <a:lnTo>
                    <a:pt x="63530" y="171702"/>
                  </a:lnTo>
                  <a:lnTo>
                    <a:pt x="46892" y="215144"/>
                  </a:lnTo>
                  <a:lnTo>
                    <a:pt x="44932" y="234145"/>
                  </a:lnTo>
                  <a:lnTo>
                    <a:pt x="57334" y="277290"/>
                  </a:lnTo>
                  <a:lnTo>
                    <a:pt x="69866" y="322739"/>
                  </a:lnTo>
                  <a:lnTo>
                    <a:pt x="78320" y="362329"/>
                  </a:lnTo>
                  <a:lnTo>
                    <a:pt x="77925" y="390233"/>
                  </a:lnTo>
                  <a:lnTo>
                    <a:pt x="73340" y="409633"/>
                  </a:lnTo>
                  <a:lnTo>
                    <a:pt x="67638" y="417786"/>
                  </a:lnTo>
                  <a:lnTo>
                    <a:pt x="60400" y="423055"/>
                  </a:lnTo>
                  <a:lnTo>
                    <a:pt x="52480" y="425397"/>
                  </a:lnTo>
                  <a:lnTo>
                    <a:pt x="19050" y="41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45">
              <a:extLst>
                <a:ext uri="{FF2B5EF4-FFF2-40B4-BE49-F238E27FC236}">
                  <a16:creationId xmlns:a16="http://schemas.microsoft.com/office/drawing/2014/main" xmlns="" id="{E13FF6BE-4C6E-470D-9BF2-1B177CECAAC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78300" y="3213100"/>
              <a:ext cx="121290" cy="381001"/>
            </a:xfrm>
            <a:custGeom>
              <a:avLst/>
              <a:gdLst/>
              <a:ahLst/>
              <a:cxnLst/>
              <a:rect l="0" t="0" r="0" b="0"/>
              <a:pathLst>
                <a:path w="121290" h="381001">
                  <a:moveTo>
                    <a:pt x="0" y="0"/>
                  </a:moveTo>
                  <a:lnTo>
                    <a:pt x="0" y="0"/>
                  </a:lnTo>
                  <a:lnTo>
                    <a:pt x="39999" y="27790"/>
                  </a:lnTo>
                  <a:lnTo>
                    <a:pt x="76762" y="66481"/>
                  </a:lnTo>
                  <a:lnTo>
                    <a:pt x="98087" y="103160"/>
                  </a:lnTo>
                  <a:lnTo>
                    <a:pt x="114150" y="145332"/>
                  </a:lnTo>
                  <a:lnTo>
                    <a:pt x="121289" y="189946"/>
                  </a:lnTo>
                  <a:lnTo>
                    <a:pt x="116935" y="235644"/>
                  </a:lnTo>
                  <a:lnTo>
                    <a:pt x="102771" y="279709"/>
                  </a:lnTo>
                  <a:lnTo>
                    <a:pt x="77661" y="318108"/>
                  </a:lnTo>
                  <a:lnTo>
                    <a:pt x="38533" y="357975"/>
                  </a:lnTo>
                  <a:lnTo>
                    <a:pt x="63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46">
              <a:extLst>
                <a:ext uri="{FF2B5EF4-FFF2-40B4-BE49-F238E27FC236}">
                  <a16:creationId xmlns:a16="http://schemas.microsoft.com/office/drawing/2014/main" xmlns="" id="{549F5403-054A-483B-A8A5-00E392F412E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58980" y="3051502"/>
              <a:ext cx="87450" cy="161599"/>
            </a:xfrm>
            <a:custGeom>
              <a:avLst/>
              <a:gdLst/>
              <a:ahLst/>
              <a:cxnLst/>
              <a:rect l="0" t="0" r="0" b="0"/>
              <a:pathLst>
                <a:path w="87450" h="161599">
                  <a:moveTo>
                    <a:pt x="8170" y="15548"/>
                  </a:moveTo>
                  <a:lnTo>
                    <a:pt x="8170" y="15548"/>
                  </a:lnTo>
                  <a:lnTo>
                    <a:pt x="147" y="6820"/>
                  </a:lnTo>
                  <a:lnTo>
                    <a:pt x="0" y="5496"/>
                  </a:lnTo>
                  <a:lnTo>
                    <a:pt x="606" y="4613"/>
                  </a:lnTo>
                  <a:lnTo>
                    <a:pt x="11573" y="0"/>
                  </a:lnTo>
                  <a:lnTo>
                    <a:pt x="34970" y="907"/>
                  </a:lnTo>
                  <a:lnTo>
                    <a:pt x="60874" y="12385"/>
                  </a:lnTo>
                  <a:lnTo>
                    <a:pt x="74162" y="27077"/>
                  </a:lnTo>
                  <a:lnTo>
                    <a:pt x="83361" y="44661"/>
                  </a:lnTo>
                  <a:lnTo>
                    <a:pt x="87449" y="61884"/>
                  </a:lnTo>
                  <a:lnTo>
                    <a:pt x="86380" y="90817"/>
                  </a:lnTo>
                  <a:lnTo>
                    <a:pt x="74852" y="118362"/>
                  </a:lnTo>
                  <a:lnTo>
                    <a:pt x="44934" y="151747"/>
                  </a:lnTo>
                  <a:lnTo>
                    <a:pt x="44674" y="154325"/>
                  </a:lnTo>
                  <a:lnTo>
                    <a:pt x="46270" y="16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47">
              <a:extLst>
                <a:ext uri="{FF2B5EF4-FFF2-40B4-BE49-F238E27FC236}">
                  <a16:creationId xmlns:a16="http://schemas.microsoft.com/office/drawing/2014/main" xmlns="" id="{3BB5E242-6CC0-4357-838C-A0B8D099834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621167" y="3143250"/>
              <a:ext cx="284084" cy="1"/>
            </a:xfrm>
            <a:custGeom>
              <a:avLst/>
              <a:gdLst/>
              <a:ahLst/>
              <a:cxnLst/>
              <a:rect l="0" t="0" r="0" b="0"/>
              <a:pathLst>
                <a:path w="284084" h="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41849" y="0"/>
                  </a:lnTo>
                  <a:lnTo>
                    <a:pt x="80938" y="0"/>
                  </a:lnTo>
                  <a:lnTo>
                    <a:pt x="128180" y="0"/>
                  </a:lnTo>
                  <a:lnTo>
                    <a:pt x="152631" y="0"/>
                  </a:lnTo>
                  <a:lnTo>
                    <a:pt x="177398" y="0"/>
                  </a:lnTo>
                  <a:lnTo>
                    <a:pt x="221851" y="0"/>
                  </a:lnTo>
                  <a:lnTo>
                    <a:pt x="284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48">
              <a:extLst>
                <a:ext uri="{FF2B5EF4-FFF2-40B4-BE49-F238E27FC236}">
                  <a16:creationId xmlns:a16="http://schemas.microsoft.com/office/drawing/2014/main" xmlns="" id="{DE3D2835-B446-4F97-B42B-187A4108113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49700" y="3473450"/>
              <a:ext cx="34369" cy="18450"/>
            </a:xfrm>
            <a:custGeom>
              <a:avLst/>
              <a:gdLst/>
              <a:ahLst/>
              <a:cxnLst/>
              <a:rect l="0" t="0" r="0" b="0"/>
              <a:pathLst>
                <a:path w="34369" h="1845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13815" y="16009"/>
                  </a:lnTo>
                  <a:lnTo>
                    <a:pt x="26482" y="18449"/>
                  </a:lnTo>
                  <a:lnTo>
                    <a:pt x="28944" y="17238"/>
                  </a:lnTo>
                  <a:lnTo>
                    <a:pt x="33560" y="12130"/>
                  </a:lnTo>
                  <a:lnTo>
                    <a:pt x="34368" y="9498"/>
                  </a:lnTo>
                  <a:lnTo>
                    <a:pt x="34201" y="7038"/>
                  </a:lnTo>
                  <a:lnTo>
                    <a:pt x="33384" y="4691"/>
                  </a:lnTo>
                  <a:lnTo>
                    <a:pt x="31428" y="3127"/>
                  </a:lnTo>
                  <a:lnTo>
                    <a:pt x="22639" y="92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49">
              <a:extLst>
                <a:ext uri="{FF2B5EF4-FFF2-40B4-BE49-F238E27FC236}">
                  <a16:creationId xmlns:a16="http://schemas.microsoft.com/office/drawing/2014/main" xmlns="" id="{1BAB213F-8303-456B-BCC7-EC4D4718542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49700" y="3582283"/>
              <a:ext cx="12439" cy="81668"/>
            </a:xfrm>
            <a:custGeom>
              <a:avLst/>
              <a:gdLst/>
              <a:ahLst/>
              <a:cxnLst/>
              <a:rect l="0" t="0" r="0" b="0"/>
              <a:pathLst>
                <a:path w="12439" h="8166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438" y="6120"/>
                  </a:lnTo>
                  <a:lnTo>
                    <a:pt x="2559" y="52704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50">
              <a:extLst>
                <a:ext uri="{FF2B5EF4-FFF2-40B4-BE49-F238E27FC236}">
                  <a16:creationId xmlns:a16="http://schemas.microsoft.com/office/drawing/2014/main" xmlns="" id="{9DA91867-2033-4C4C-8227-3558AE765D4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673127" y="3253891"/>
              <a:ext cx="187674" cy="315404"/>
            </a:xfrm>
            <a:custGeom>
              <a:avLst/>
              <a:gdLst/>
              <a:ahLst/>
              <a:cxnLst/>
              <a:rect l="0" t="0" r="0" b="0"/>
              <a:pathLst>
                <a:path w="187674" h="315404">
                  <a:moveTo>
                    <a:pt x="187673" y="3659"/>
                  </a:moveTo>
                  <a:lnTo>
                    <a:pt x="187673" y="3659"/>
                  </a:lnTo>
                  <a:lnTo>
                    <a:pt x="184302" y="288"/>
                  </a:lnTo>
                  <a:lnTo>
                    <a:pt x="183309" y="0"/>
                  </a:lnTo>
                  <a:lnTo>
                    <a:pt x="182647" y="515"/>
                  </a:lnTo>
                  <a:lnTo>
                    <a:pt x="167624" y="36657"/>
                  </a:lnTo>
                  <a:lnTo>
                    <a:pt x="153745" y="77642"/>
                  </a:lnTo>
                  <a:lnTo>
                    <a:pt x="140138" y="110623"/>
                  </a:lnTo>
                  <a:lnTo>
                    <a:pt x="119979" y="148801"/>
                  </a:lnTo>
                  <a:lnTo>
                    <a:pt x="95028" y="187405"/>
                  </a:lnTo>
                  <a:lnTo>
                    <a:pt x="68181" y="225024"/>
                  </a:lnTo>
                  <a:lnTo>
                    <a:pt x="42138" y="260558"/>
                  </a:lnTo>
                  <a:lnTo>
                    <a:pt x="1413" y="308083"/>
                  </a:lnTo>
                  <a:lnTo>
                    <a:pt x="0" y="312441"/>
                  </a:lnTo>
                  <a:lnTo>
                    <a:pt x="1174" y="314642"/>
                  </a:lnTo>
                  <a:lnTo>
                    <a:pt x="4073" y="315403"/>
                  </a:lnTo>
                  <a:lnTo>
                    <a:pt x="16223" y="31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51">
              <a:extLst>
                <a:ext uri="{FF2B5EF4-FFF2-40B4-BE49-F238E27FC236}">
                  <a16:creationId xmlns:a16="http://schemas.microsoft.com/office/drawing/2014/main" xmlns="" id="{7B4304B9-142A-427E-AE4B-08D456224EB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90900" y="35750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7150" y="6742"/>
                  </a:lnTo>
                  <a:lnTo>
                    <a:pt x="46305" y="31801"/>
                  </a:lnTo>
                  <a:lnTo>
                    <a:pt x="29713" y="542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52">
              <a:extLst>
                <a:ext uri="{FF2B5EF4-FFF2-40B4-BE49-F238E27FC236}">
                  <a16:creationId xmlns:a16="http://schemas.microsoft.com/office/drawing/2014/main" xmlns="" id="{BF782B12-B45E-4964-8E42-2D42BF6F686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016250" y="3252083"/>
              <a:ext cx="107951" cy="164218"/>
            </a:xfrm>
            <a:custGeom>
              <a:avLst/>
              <a:gdLst/>
              <a:ahLst/>
              <a:cxnLst/>
              <a:rect l="0" t="0" r="0" b="0"/>
              <a:pathLst>
                <a:path w="1079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8562" y="45604"/>
                  </a:lnTo>
                  <a:lnTo>
                    <a:pt x="59891" y="86303"/>
                  </a:lnTo>
                  <a:lnTo>
                    <a:pt x="87481" y="127607"/>
                  </a:lnTo>
                  <a:lnTo>
                    <a:pt x="1079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53">
              <a:extLst>
                <a:ext uri="{FF2B5EF4-FFF2-40B4-BE49-F238E27FC236}">
                  <a16:creationId xmlns:a16="http://schemas.microsoft.com/office/drawing/2014/main" xmlns="" id="{45E4CAC3-4D31-42DA-8BD0-06DBCCE59B9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18146" y="3246615"/>
              <a:ext cx="101305" cy="298386"/>
            </a:xfrm>
            <a:custGeom>
              <a:avLst/>
              <a:gdLst/>
              <a:ahLst/>
              <a:cxnLst/>
              <a:rect l="0" t="0" r="0" b="0"/>
              <a:pathLst>
                <a:path w="101305" h="298386">
                  <a:moveTo>
                    <a:pt x="101304" y="10935"/>
                  </a:moveTo>
                  <a:lnTo>
                    <a:pt x="101304" y="10935"/>
                  </a:lnTo>
                  <a:lnTo>
                    <a:pt x="95837" y="0"/>
                  </a:lnTo>
                  <a:lnTo>
                    <a:pt x="85102" y="2129"/>
                  </a:lnTo>
                  <a:lnTo>
                    <a:pt x="76229" y="9138"/>
                  </a:lnTo>
                  <a:lnTo>
                    <a:pt x="43625" y="49992"/>
                  </a:lnTo>
                  <a:lnTo>
                    <a:pt x="17350" y="96148"/>
                  </a:lnTo>
                  <a:lnTo>
                    <a:pt x="9017" y="109977"/>
                  </a:lnTo>
                  <a:lnTo>
                    <a:pt x="4758" y="123684"/>
                  </a:lnTo>
                  <a:lnTo>
                    <a:pt x="3073" y="126318"/>
                  </a:lnTo>
                  <a:lnTo>
                    <a:pt x="0" y="166476"/>
                  </a:lnTo>
                  <a:lnTo>
                    <a:pt x="11676" y="207919"/>
                  </a:lnTo>
                  <a:lnTo>
                    <a:pt x="22186" y="250136"/>
                  </a:lnTo>
                  <a:lnTo>
                    <a:pt x="24990" y="296805"/>
                  </a:lnTo>
                  <a:lnTo>
                    <a:pt x="25053" y="298385"/>
                  </a:lnTo>
                  <a:lnTo>
                    <a:pt x="25104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54">
              <a:extLst>
                <a:ext uri="{FF2B5EF4-FFF2-40B4-BE49-F238E27FC236}">
                  <a16:creationId xmlns:a16="http://schemas.microsoft.com/office/drawing/2014/main" xmlns="" id="{BE39133D-BF37-472D-9C51-73B617C8201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251200" y="3512695"/>
              <a:ext cx="19051" cy="94106"/>
            </a:xfrm>
            <a:custGeom>
              <a:avLst/>
              <a:gdLst/>
              <a:ahLst/>
              <a:cxnLst/>
              <a:rect l="0" t="0" r="0" b="0"/>
              <a:pathLst>
                <a:path w="19051" h="9410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2" y="4647"/>
                  </a:lnTo>
                  <a:lnTo>
                    <a:pt x="5467" y="0"/>
                  </a:lnTo>
                  <a:lnTo>
                    <a:pt x="5958" y="3126"/>
                  </a:lnTo>
                  <a:lnTo>
                    <a:pt x="10699" y="49495"/>
                  </a:lnTo>
                  <a:lnTo>
                    <a:pt x="14186" y="81033"/>
                  </a:lnTo>
                  <a:lnTo>
                    <a:pt x="19050" y="94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55">
              <a:extLst>
                <a:ext uri="{FF2B5EF4-FFF2-40B4-BE49-F238E27FC236}">
                  <a16:creationId xmlns:a16="http://schemas.microsoft.com/office/drawing/2014/main" xmlns="" id="{A7811644-E840-40FE-B18E-59AF518B0C4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50665" y="3406291"/>
              <a:ext cx="31608" cy="22343"/>
            </a:xfrm>
            <a:custGeom>
              <a:avLst/>
              <a:gdLst/>
              <a:ahLst/>
              <a:cxnLst/>
              <a:rect l="0" t="0" r="0" b="0"/>
              <a:pathLst>
                <a:path w="31608" h="22343">
                  <a:moveTo>
                    <a:pt x="6885" y="3659"/>
                  </a:moveTo>
                  <a:lnTo>
                    <a:pt x="6885" y="3659"/>
                  </a:lnTo>
                  <a:lnTo>
                    <a:pt x="6885" y="0"/>
                  </a:lnTo>
                  <a:lnTo>
                    <a:pt x="6885" y="6409"/>
                  </a:lnTo>
                  <a:lnTo>
                    <a:pt x="8296" y="8315"/>
                  </a:lnTo>
                  <a:lnTo>
                    <a:pt x="31607" y="22342"/>
                  </a:lnTo>
                  <a:lnTo>
                    <a:pt x="28713" y="15858"/>
                  </a:lnTo>
                  <a:lnTo>
                    <a:pt x="21525" y="10727"/>
                  </a:lnTo>
                  <a:lnTo>
                    <a:pt x="7460" y="5753"/>
                  </a:lnTo>
                  <a:lnTo>
                    <a:pt x="3034" y="5055"/>
                  </a:lnTo>
                  <a:lnTo>
                    <a:pt x="790" y="5295"/>
                  </a:lnTo>
                  <a:lnTo>
                    <a:pt x="0" y="6161"/>
                  </a:lnTo>
                  <a:lnTo>
                    <a:pt x="535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56">
              <a:extLst>
                <a:ext uri="{FF2B5EF4-FFF2-40B4-BE49-F238E27FC236}">
                  <a16:creationId xmlns:a16="http://schemas.microsoft.com/office/drawing/2014/main" xmlns="" id="{91AFA667-DDE9-4F4D-BBAA-F464632DADB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43976" y="3213983"/>
              <a:ext cx="115125" cy="329318"/>
            </a:xfrm>
            <a:custGeom>
              <a:avLst/>
              <a:gdLst/>
              <a:ahLst/>
              <a:cxnLst/>
              <a:rect l="0" t="0" r="0" b="0"/>
              <a:pathLst>
                <a:path w="115125" h="329318">
                  <a:moveTo>
                    <a:pt x="115124" y="5467"/>
                  </a:moveTo>
                  <a:lnTo>
                    <a:pt x="115124" y="5467"/>
                  </a:lnTo>
                  <a:lnTo>
                    <a:pt x="111753" y="2096"/>
                  </a:lnTo>
                  <a:lnTo>
                    <a:pt x="106335" y="441"/>
                  </a:lnTo>
                  <a:lnTo>
                    <a:pt x="102915" y="0"/>
                  </a:lnTo>
                  <a:lnTo>
                    <a:pt x="84617" y="6120"/>
                  </a:lnTo>
                  <a:lnTo>
                    <a:pt x="71226" y="18693"/>
                  </a:lnTo>
                  <a:lnTo>
                    <a:pt x="48025" y="56893"/>
                  </a:lnTo>
                  <a:lnTo>
                    <a:pt x="30269" y="94645"/>
                  </a:lnTo>
                  <a:lnTo>
                    <a:pt x="15322" y="132591"/>
                  </a:lnTo>
                  <a:lnTo>
                    <a:pt x="5386" y="168741"/>
                  </a:lnTo>
                  <a:lnTo>
                    <a:pt x="29" y="203622"/>
                  </a:lnTo>
                  <a:lnTo>
                    <a:pt x="0" y="237940"/>
                  </a:lnTo>
                  <a:lnTo>
                    <a:pt x="7322" y="282251"/>
                  </a:lnTo>
                  <a:lnTo>
                    <a:pt x="21799" y="312079"/>
                  </a:lnTo>
                  <a:lnTo>
                    <a:pt x="28918" y="317825"/>
                  </a:lnTo>
                  <a:lnTo>
                    <a:pt x="64324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57">
              <a:extLst>
                <a:ext uri="{FF2B5EF4-FFF2-40B4-BE49-F238E27FC236}">
                  <a16:creationId xmlns:a16="http://schemas.microsoft.com/office/drawing/2014/main" xmlns="" id="{6CAD8A27-207D-47A7-A07C-ABD55239C97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06719" y="3150614"/>
              <a:ext cx="147582" cy="417032"/>
            </a:xfrm>
            <a:custGeom>
              <a:avLst/>
              <a:gdLst/>
              <a:ahLst/>
              <a:cxnLst/>
              <a:rect l="0" t="0" r="0" b="0"/>
              <a:pathLst>
                <a:path w="147582" h="417032">
                  <a:moveTo>
                    <a:pt x="147581" y="24386"/>
                  </a:moveTo>
                  <a:lnTo>
                    <a:pt x="147581" y="24386"/>
                  </a:lnTo>
                  <a:lnTo>
                    <a:pt x="144210" y="17644"/>
                  </a:lnTo>
                  <a:lnTo>
                    <a:pt x="136911" y="12453"/>
                  </a:lnTo>
                  <a:lnTo>
                    <a:pt x="108236" y="0"/>
                  </a:lnTo>
                  <a:lnTo>
                    <a:pt x="87055" y="1554"/>
                  </a:lnTo>
                  <a:lnTo>
                    <a:pt x="63531" y="10710"/>
                  </a:lnTo>
                  <a:lnTo>
                    <a:pt x="19579" y="43452"/>
                  </a:lnTo>
                  <a:lnTo>
                    <a:pt x="6024" y="60377"/>
                  </a:lnTo>
                  <a:lnTo>
                    <a:pt x="0" y="77306"/>
                  </a:lnTo>
                  <a:lnTo>
                    <a:pt x="1086" y="92356"/>
                  </a:lnTo>
                  <a:lnTo>
                    <a:pt x="3351" y="99333"/>
                  </a:lnTo>
                  <a:lnTo>
                    <a:pt x="31628" y="136583"/>
                  </a:lnTo>
                  <a:lnTo>
                    <a:pt x="61360" y="182093"/>
                  </a:lnTo>
                  <a:lnTo>
                    <a:pt x="72881" y="212696"/>
                  </a:lnTo>
                  <a:lnTo>
                    <a:pt x="74164" y="230846"/>
                  </a:lnTo>
                  <a:lnTo>
                    <a:pt x="66953" y="255520"/>
                  </a:lnTo>
                  <a:lnTo>
                    <a:pt x="59770" y="267282"/>
                  </a:lnTo>
                  <a:lnTo>
                    <a:pt x="55174" y="270983"/>
                  </a:lnTo>
                  <a:lnTo>
                    <a:pt x="44422" y="275096"/>
                  </a:lnTo>
                  <a:lnTo>
                    <a:pt x="29840" y="277411"/>
                  </a:lnTo>
                  <a:lnTo>
                    <a:pt x="26754" y="277030"/>
                  </a:lnTo>
                  <a:lnTo>
                    <a:pt x="24696" y="276071"/>
                  </a:lnTo>
                  <a:lnTo>
                    <a:pt x="23324" y="274726"/>
                  </a:lnTo>
                  <a:lnTo>
                    <a:pt x="23821" y="273124"/>
                  </a:lnTo>
                  <a:lnTo>
                    <a:pt x="28136" y="269462"/>
                  </a:lnTo>
                  <a:lnTo>
                    <a:pt x="41870" y="266805"/>
                  </a:lnTo>
                  <a:lnTo>
                    <a:pt x="55973" y="269389"/>
                  </a:lnTo>
                  <a:lnTo>
                    <a:pt x="58992" y="271682"/>
                  </a:lnTo>
                  <a:lnTo>
                    <a:pt x="62347" y="277993"/>
                  </a:lnTo>
                  <a:lnTo>
                    <a:pt x="64236" y="292851"/>
                  </a:lnTo>
                  <a:lnTo>
                    <a:pt x="54735" y="321904"/>
                  </a:lnTo>
                  <a:lnTo>
                    <a:pt x="35157" y="363208"/>
                  </a:lnTo>
                  <a:lnTo>
                    <a:pt x="28556" y="391175"/>
                  </a:lnTo>
                  <a:lnTo>
                    <a:pt x="27653" y="401657"/>
                  </a:lnTo>
                  <a:lnTo>
                    <a:pt x="29529" y="405722"/>
                  </a:lnTo>
                  <a:lnTo>
                    <a:pt x="37258" y="412120"/>
                  </a:lnTo>
                  <a:lnTo>
                    <a:pt x="60251" y="416318"/>
                  </a:lnTo>
                  <a:lnTo>
                    <a:pt x="99626" y="417031"/>
                  </a:lnTo>
                  <a:lnTo>
                    <a:pt x="141231" y="411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658">
            <a:extLst>
              <a:ext uri="{FF2B5EF4-FFF2-40B4-BE49-F238E27FC236}">
                <a16:creationId xmlns:a16="http://schemas.microsoft.com/office/drawing/2014/main" xmlns="" id="{5FB445B5-3D8E-4F7A-81BB-BF6D95A95FF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83883" y="3263900"/>
            <a:ext cx="164218" cy="292101"/>
          </a:xfrm>
          <a:custGeom>
            <a:avLst/>
            <a:gdLst/>
            <a:ahLst/>
            <a:cxnLst/>
            <a:rect l="0" t="0" r="0" b="0"/>
            <a:pathLst>
              <a:path w="164218" h="292101">
                <a:moveTo>
                  <a:pt x="5467" y="0"/>
                </a:moveTo>
                <a:lnTo>
                  <a:pt x="5467" y="0"/>
                </a:lnTo>
                <a:lnTo>
                  <a:pt x="0" y="0"/>
                </a:lnTo>
                <a:lnTo>
                  <a:pt x="26606" y="38282"/>
                </a:lnTo>
                <a:lnTo>
                  <a:pt x="49752" y="77351"/>
                </a:lnTo>
                <a:lnTo>
                  <a:pt x="68658" y="108227"/>
                </a:lnTo>
                <a:lnTo>
                  <a:pt x="88820" y="144527"/>
                </a:lnTo>
                <a:lnTo>
                  <a:pt x="108130" y="181356"/>
                </a:lnTo>
                <a:lnTo>
                  <a:pt x="130900" y="225185"/>
                </a:lnTo>
                <a:lnTo>
                  <a:pt x="153794" y="268194"/>
                </a:lnTo>
                <a:lnTo>
                  <a:pt x="164217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122">
            <a:extLst>
              <a:ext uri="{FF2B5EF4-FFF2-40B4-BE49-F238E27FC236}">
                <a16:creationId xmlns:a16="http://schemas.microsoft.com/office/drawing/2014/main" xmlns="" id="{0AD1A1BE-3678-4BAB-AA39-B604E2734673}"/>
              </a:ext>
            </a:extLst>
          </p:cNvPr>
          <p:cNvGrpSpPr/>
          <p:nvPr/>
        </p:nvGrpSpPr>
        <p:grpSpPr>
          <a:xfrm>
            <a:off x="2400300" y="3971442"/>
            <a:ext cx="346186" cy="600559"/>
            <a:chOff x="2400300" y="3971442"/>
            <a:chExt cx="346186" cy="600559"/>
          </a:xfrm>
        </p:grpSpPr>
        <p:sp>
          <p:nvSpPr>
            <p:cNvPr id="117" name="SMARTInkShape-659">
              <a:extLst>
                <a:ext uri="{FF2B5EF4-FFF2-40B4-BE49-F238E27FC236}">
                  <a16:creationId xmlns:a16="http://schemas.microsoft.com/office/drawing/2014/main" xmlns="" id="{944EE068-5588-4E4A-BC68-CF9D4465782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22550" y="3971442"/>
              <a:ext cx="123936" cy="194159"/>
            </a:xfrm>
            <a:custGeom>
              <a:avLst/>
              <a:gdLst/>
              <a:ahLst/>
              <a:cxnLst/>
              <a:rect l="0" t="0" r="0" b="0"/>
              <a:pathLst>
                <a:path w="123936" h="1941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2095" y="15683"/>
                  </a:lnTo>
                  <a:lnTo>
                    <a:pt x="83914" y="37234"/>
                  </a:lnTo>
                  <a:lnTo>
                    <a:pt x="102441" y="51977"/>
                  </a:lnTo>
                  <a:lnTo>
                    <a:pt x="114439" y="69818"/>
                  </a:lnTo>
                  <a:lnTo>
                    <a:pt x="121417" y="90212"/>
                  </a:lnTo>
                  <a:lnTo>
                    <a:pt x="123935" y="124789"/>
                  </a:lnTo>
                  <a:lnTo>
                    <a:pt x="119523" y="146864"/>
                  </a:lnTo>
                  <a:lnTo>
                    <a:pt x="109095" y="164672"/>
                  </a:lnTo>
                  <a:lnTo>
                    <a:pt x="8255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60">
              <a:extLst>
                <a:ext uri="{FF2B5EF4-FFF2-40B4-BE49-F238E27FC236}">
                  <a16:creationId xmlns:a16="http://schemas.microsoft.com/office/drawing/2014/main" xmlns="" id="{5AB1F91F-4DE5-40FB-87EE-C12F6BA7ED0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00300" y="4064000"/>
              <a:ext cx="292101" cy="24518"/>
            </a:xfrm>
            <a:custGeom>
              <a:avLst/>
              <a:gdLst/>
              <a:ahLst/>
              <a:cxnLst/>
              <a:rect l="0" t="0" r="0" b="0"/>
              <a:pathLst>
                <a:path w="292101" h="24518">
                  <a:moveTo>
                    <a:pt x="0" y="19050"/>
                  </a:moveTo>
                  <a:lnTo>
                    <a:pt x="0" y="19050"/>
                  </a:lnTo>
                  <a:lnTo>
                    <a:pt x="33931" y="23414"/>
                  </a:lnTo>
                  <a:lnTo>
                    <a:pt x="63764" y="24517"/>
                  </a:lnTo>
                  <a:lnTo>
                    <a:pt x="103834" y="23126"/>
                  </a:lnTo>
                  <a:lnTo>
                    <a:pt x="149865" y="20156"/>
                  </a:lnTo>
                  <a:lnTo>
                    <a:pt x="173993" y="18376"/>
                  </a:lnTo>
                  <a:lnTo>
                    <a:pt x="219852" y="13812"/>
                  </a:lnTo>
                  <a:lnTo>
                    <a:pt x="256697" y="7079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61">
              <a:extLst>
                <a:ext uri="{FF2B5EF4-FFF2-40B4-BE49-F238E27FC236}">
                  <a16:creationId xmlns:a16="http://schemas.microsoft.com/office/drawing/2014/main" xmlns="" id="{C6F35D79-99AE-4AA7-848A-14350A5DF56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24150" y="44640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5467" y="42063"/>
                  </a:lnTo>
                  <a:lnTo>
                    <a:pt x="3089" y="85937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62">
              <a:extLst>
                <a:ext uri="{FF2B5EF4-FFF2-40B4-BE49-F238E27FC236}">
                  <a16:creationId xmlns:a16="http://schemas.microsoft.com/office/drawing/2014/main" xmlns="" id="{0595E809-E67D-4AA7-8E82-BC987C12072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01900" y="4212742"/>
              <a:ext cx="184151" cy="352909"/>
            </a:xfrm>
            <a:custGeom>
              <a:avLst/>
              <a:gdLst/>
              <a:ahLst/>
              <a:cxnLst/>
              <a:rect l="0" t="0" r="0" b="0"/>
              <a:pathLst>
                <a:path w="184151" h="352909">
                  <a:moveTo>
                    <a:pt x="184150" y="3658"/>
                  </a:moveTo>
                  <a:lnTo>
                    <a:pt x="184150" y="3658"/>
                  </a:lnTo>
                  <a:lnTo>
                    <a:pt x="177408" y="287"/>
                  </a:lnTo>
                  <a:lnTo>
                    <a:pt x="174716" y="0"/>
                  </a:lnTo>
                  <a:lnTo>
                    <a:pt x="169844" y="1562"/>
                  </a:lnTo>
                  <a:lnTo>
                    <a:pt x="156393" y="9779"/>
                  </a:lnTo>
                  <a:lnTo>
                    <a:pt x="139002" y="34635"/>
                  </a:lnTo>
                  <a:lnTo>
                    <a:pt x="120443" y="72181"/>
                  </a:lnTo>
                  <a:lnTo>
                    <a:pt x="104095" y="103963"/>
                  </a:lnTo>
                  <a:lnTo>
                    <a:pt x="86481" y="139254"/>
                  </a:lnTo>
                  <a:lnTo>
                    <a:pt x="71597" y="176106"/>
                  </a:lnTo>
                  <a:lnTo>
                    <a:pt x="54164" y="217414"/>
                  </a:lnTo>
                  <a:lnTo>
                    <a:pt x="36067" y="258822"/>
                  </a:lnTo>
                  <a:lnTo>
                    <a:pt x="20969" y="293688"/>
                  </a:lnTo>
                  <a:lnTo>
                    <a:pt x="1215" y="338283"/>
                  </a:lnTo>
                  <a:lnTo>
                    <a:pt x="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63">
              <a:extLst>
                <a:ext uri="{FF2B5EF4-FFF2-40B4-BE49-F238E27FC236}">
                  <a16:creationId xmlns:a16="http://schemas.microsoft.com/office/drawing/2014/main" xmlns="" id="{0CE65CDC-E701-4776-A4C5-7436EA36649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432050" y="4241800"/>
              <a:ext cx="203201" cy="292101"/>
            </a:xfrm>
            <a:custGeom>
              <a:avLst/>
              <a:gdLst/>
              <a:ahLst/>
              <a:cxnLst/>
              <a:rect l="0" t="0" r="0" b="0"/>
              <a:pathLst>
                <a:path w="203201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2381" y="17325"/>
                  </a:lnTo>
                  <a:lnTo>
                    <a:pt x="62407" y="63081"/>
                  </a:lnTo>
                  <a:lnTo>
                    <a:pt x="89120" y="94358"/>
                  </a:lnTo>
                  <a:lnTo>
                    <a:pt x="117455" y="129426"/>
                  </a:lnTo>
                  <a:lnTo>
                    <a:pt x="142749" y="168060"/>
                  </a:lnTo>
                  <a:lnTo>
                    <a:pt x="164338" y="206632"/>
                  </a:lnTo>
                  <a:lnTo>
                    <a:pt x="186982" y="253292"/>
                  </a:lnTo>
                  <a:lnTo>
                    <a:pt x="2032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23">
            <a:extLst>
              <a:ext uri="{FF2B5EF4-FFF2-40B4-BE49-F238E27FC236}">
                <a16:creationId xmlns:a16="http://schemas.microsoft.com/office/drawing/2014/main" xmlns="" id="{57A30CE8-0E07-40B4-8038-A9D82AA558ED}"/>
              </a:ext>
            </a:extLst>
          </p:cNvPr>
          <p:cNvGrpSpPr/>
          <p:nvPr/>
        </p:nvGrpSpPr>
        <p:grpSpPr>
          <a:xfrm>
            <a:off x="3117850" y="4301929"/>
            <a:ext cx="120651" cy="146142"/>
            <a:chOff x="3117850" y="4301929"/>
            <a:chExt cx="120651" cy="146142"/>
          </a:xfrm>
        </p:grpSpPr>
        <p:sp>
          <p:nvSpPr>
            <p:cNvPr id="123" name="SMARTInkShape-664">
              <a:extLst>
                <a:ext uri="{FF2B5EF4-FFF2-40B4-BE49-F238E27FC236}">
                  <a16:creationId xmlns:a16="http://schemas.microsoft.com/office/drawing/2014/main" xmlns="" id="{C1E54946-4D1A-4FA7-9F00-D2FCA346C3B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160479" y="4438650"/>
              <a:ext cx="71672" cy="9421"/>
            </a:xfrm>
            <a:custGeom>
              <a:avLst/>
              <a:gdLst/>
              <a:ahLst/>
              <a:cxnLst/>
              <a:rect l="0" t="0" r="0" b="0"/>
              <a:pathLst>
                <a:path w="71672" h="942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069"/>
                  </a:lnTo>
                  <a:lnTo>
                    <a:pt x="0" y="6908"/>
                  </a:lnTo>
                  <a:lnTo>
                    <a:pt x="607" y="8838"/>
                  </a:lnTo>
                  <a:lnTo>
                    <a:pt x="3834" y="9420"/>
                  </a:lnTo>
                  <a:lnTo>
                    <a:pt x="47180" y="6894"/>
                  </a:lnTo>
                  <a:lnTo>
                    <a:pt x="716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65">
              <a:extLst>
                <a:ext uri="{FF2B5EF4-FFF2-40B4-BE49-F238E27FC236}">
                  <a16:creationId xmlns:a16="http://schemas.microsoft.com/office/drawing/2014/main" xmlns="" id="{1F320A11-CFDB-40C5-BBDC-DF2812CF54A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55950" y="43561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7576" y="436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66">
              <a:extLst>
                <a:ext uri="{FF2B5EF4-FFF2-40B4-BE49-F238E27FC236}">
                  <a16:creationId xmlns:a16="http://schemas.microsoft.com/office/drawing/2014/main" xmlns="" id="{48F4DDCB-F5A1-4FD7-A754-0791702B334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17850" y="4301929"/>
              <a:ext cx="82551" cy="16072"/>
            </a:xfrm>
            <a:custGeom>
              <a:avLst/>
              <a:gdLst/>
              <a:ahLst/>
              <a:cxnLst/>
              <a:rect l="0" t="0" r="0" b="0"/>
              <a:pathLst>
                <a:path w="82551" h="160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9" y="1275"/>
                  </a:lnTo>
                  <a:lnTo>
                    <a:pt x="68881" y="12025"/>
                  </a:lnTo>
                  <a:lnTo>
                    <a:pt x="8255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4">
            <a:extLst>
              <a:ext uri="{FF2B5EF4-FFF2-40B4-BE49-F238E27FC236}">
                <a16:creationId xmlns:a16="http://schemas.microsoft.com/office/drawing/2014/main" xmlns="" id="{7671ACD5-52F5-412D-992A-8D88DE5EF92F}"/>
              </a:ext>
            </a:extLst>
          </p:cNvPr>
          <p:cNvGrpSpPr/>
          <p:nvPr/>
        </p:nvGrpSpPr>
        <p:grpSpPr>
          <a:xfrm>
            <a:off x="3648430" y="4178300"/>
            <a:ext cx="440971" cy="374651"/>
            <a:chOff x="3648430" y="4178300"/>
            <a:chExt cx="440971" cy="374651"/>
          </a:xfrm>
        </p:grpSpPr>
        <p:sp>
          <p:nvSpPr>
            <p:cNvPr id="127" name="SMARTInkShape-667">
              <a:extLst>
                <a:ext uri="{FF2B5EF4-FFF2-40B4-BE49-F238E27FC236}">
                  <a16:creationId xmlns:a16="http://schemas.microsoft.com/office/drawing/2014/main" xmlns="" id="{10E7B5EC-4F31-4C5B-A42B-3A74ADEB93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044950" y="44704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3744" y="10845"/>
                  </a:lnTo>
                  <a:lnTo>
                    <a:pt x="37969" y="28143"/>
                  </a:lnTo>
                  <a:lnTo>
                    <a:pt x="7898" y="730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68">
              <a:extLst>
                <a:ext uri="{FF2B5EF4-FFF2-40B4-BE49-F238E27FC236}">
                  <a16:creationId xmlns:a16="http://schemas.microsoft.com/office/drawing/2014/main" xmlns="" id="{E6DDCAE6-3B08-4E5F-90F5-1F9B110BEB4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49700" y="4433183"/>
              <a:ext cx="25401" cy="75318"/>
            </a:xfrm>
            <a:custGeom>
              <a:avLst/>
              <a:gdLst/>
              <a:ahLst/>
              <a:cxnLst/>
              <a:rect l="0" t="0" r="0" b="0"/>
              <a:pathLst>
                <a:path w="25401" h="753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5" y="1822"/>
                  </a:lnTo>
                  <a:lnTo>
                    <a:pt x="22601" y="46535"/>
                  </a:lnTo>
                  <a:lnTo>
                    <a:pt x="2540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69">
              <a:extLst>
                <a:ext uri="{FF2B5EF4-FFF2-40B4-BE49-F238E27FC236}">
                  <a16:creationId xmlns:a16="http://schemas.microsoft.com/office/drawing/2014/main" xmlns="" id="{E97E4225-3C58-4E3A-87CD-F55A8AAF96E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48430" y="4178300"/>
              <a:ext cx="313971" cy="82551"/>
            </a:xfrm>
            <a:custGeom>
              <a:avLst/>
              <a:gdLst/>
              <a:ahLst/>
              <a:cxnLst/>
              <a:rect l="0" t="0" r="0" b="0"/>
              <a:pathLst>
                <a:path w="313971" h="82551">
                  <a:moveTo>
                    <a:pt x="21870" y="82550"/>
                  </a:moveTo>
                  <a:lnTo>
                    <a:pt x="21870" y="82550"/>
                  </a:lnTo>
                  <a:lnTo>
                    <a:pt x="0" y="82550"/>
                  </a:lnTo>
                  <a:lnTo>
                    <a:pt x="940" y="81139"/>
                  </a:lnTo>
                  <a:lnTo>
                    <a:pt x="7629" y="75808"/>
                  </a:lnTo>
                  <a:lnTo>
                    <a:pt x="40150" y="61502"/>
                  </a:lnTo>
                  <a:lnTo>
                    <a:pt x="82911" y="46149"/>
                  </a:lnTo>
                  <a:lnTo>
                    <a:pt x="109131" y="37116"/>
                  </a:lnTo>
                  <a:lnTo>
                    <a:pt x="136488" y="28977"/>
                  </a:lnTo>
                  <a:lnTo>
                    <a:pt x="164604" y="21435"/>
                  </a:lnTo>
                  <a:lnTo>
                    <a:pt x="193226" y="14290"/>
                  </a:lnTo>
                  <a:lnTo>
                    <a:pt x="238199" y="6351"/>
                  </a:lnTo>
                  <a:lnTo>
                    <a:pt x="283758" y="1882"/>
                  </a:lnTo>
                  <a:lnTo>
                    <a:pt x="313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70">
              <a:extLst>
                <a:ext uri="{FF2B5EF4-FFF2-40B4-BE49-F238E27FC236}">
                  <a16:creationId xmlns:a16="http://schemas.microsoft.com/office/drawing/2014/main" xmlns="" id="{1042BEBB-E05C-4229-B845-377F3B669DB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78250" y="419735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1881" y="35156"/>
                  </a:lnTo>
                  <a:lnTo>
                    <a:pt x="8789" y="80972"/>
                  </a:lnTo>
                  <a:lnTo>
                    <a:pt x="14489" y="117127"/>
                  </a:lnTo>
                  <a:lnTo>
                    <a:pt x="17023" y="156714"/>
                  </a:lnTo>
                  <a:lnTo>
                    <a:pt x="21820" y="201812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25">
            <a:extLst>
              <a:ext uri="{FF2B5EF4-FFF2-40B4-BE49-F238E27FC236}">
                <a16:creationId xmlns:a16="http://schemas.microsoft.com/office/drawing/2014/main" xmlns="" id="{E7B2ABB6-8D8D-4CD7-8D70-BD637D54F22E}"/>
              </a:ext>
            </a:extLst>
          </p:cNvPr>
          <p:cNvGrpSpPr/>
          <p:nvPr/>
        </p:nvGrpSpPr>
        <p:grpSpPr>
          <a:xfrm>
            <a:off x="4381500" y="4215337"/>
            <a:ext cx="234951" cy="286814"/>
            <a:chOff x="4381500" y="4215337"/>
            <a:chExt cx="234951" cy="286814"/>
          </a:xfrm>
        </p:grpSpPr>
        <p:sp>
          <p:nvSpPr>
            <p:cNvPr id="132" name="SMARTInkShape-671">
              <a:extLst>
                <a:ext uri="{FF2B5EF4-FFF2-40B4-BE49-F238E27FC236}">
                  <a16:creationId xmlns:a16="http://schemas.microsoft.com/office/drawing/2014/main" xmlns="" id="{B97BF85E-A0D7-4674-AD2B-6C954BD6D72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03750" y="4413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0818" y="12552"/>
                  </a:lnTo>
                  <a:lnTo>
                    <a:pt x="1716" y="5957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72">
              <a:extLst>
                <a:ext uri="{FF2B5EF4-FFF2-40B4-BE49-F238E27FC236}">
                  <a16:creationId xmlns:a16="http://schemas.microsoft.com/office/drawing/2014/main" xmlns="" id="{35881DBB-D86D-467C-B274-22911A9661E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81500" y="4215337"/>
              <a:ext cx="165035" cy="210614"/>
            </a:xfrm>
            <a:custGeom>
              <a:avLst/>
              <a:gdLst/>
              <a:ahLst/>
              <a:cxnLst/>
              <a:rect l="0" t="0" r="0" b="0"/>
              <a:pathLst>
                <a:path w="165035" h="210614">
                  <a:moveTo>
                    <a:pt x="0" y="147113"/>
                  </a:moveTo>
                  <a:lnTo>
                    <a:pt x="0" y="147113"/>
                  </a:lnTo>
                  <a:lnTo>
                    <a:pt x="3371" y="137000"/>
                  </a:lnTo>
                  <a:lnTo>
                    <a:pt x="8789" y="130153"/>
                  </a:lnTo>
                  <a:lnTo>
                    <a:pt x="12209" y="127340"/>
                  </a:lnTo>
                  <a:lnTo>
                    <a:pt x="21654" y="124213"/>
                  </a:lnTo>
                  <a:lnTo>
                    <a:pt x="61142" y="120051"/>
                  </a:lnTo>
                  <a:lnTo>
                    <a:pt x="93530" y="112918"/>
                  </a:lnTo>
                  <a:lnTo>
                    <a:pt x="117161" y="100057"/>
                  </a:lnTo>
                  <a:lnTo>
                    <a:pt x="129918" y="85042"/>
                  </a:lnTo>
                  <a:lnTo>
                    <a:pt x="149606" y="43286"/>
                  </a:lnTo>
                  <a:lnTo>
                    <a:pt x="163976" y="527"/>
                  </a:lnTo>
                  <a:lnTo>
                    <a:pt x="164351" y="0"/>
                  </a:lnTo>
                  <a:lnTo>
                    <a:pt x="164600" y="354"/>
                  </a:lnTo>
                  <a:lnTo>
                    <a:pt x="165034" y="39270"/>
                  </a:lnTo>
                  <a:lnTo>
                    <a:pt x="163199" y="81058"/>
                  </a:lnTo>
                  <a:lnTo>
                    <a:pt x="160068" y="127306"/>
                  </a:lnTo>
                  <a:lnTo>
                    <a:pt x="157259" y="170407"/>
                  </a:lnTo>
                  <a:lnTo>
                    <a:pt x="152400" y="210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73">
              <a:extLst>
                <a:ext uri="{FF2B5EF4-FFF2-40B4-BE49-F238E27FC236}">
                  <a16:creationId xmlns:a16="http://schemas.microsoft.com/office/drawing/2014/main" xmlns="" id="{C2132E17-62F1-4077-B178-F375B25CC7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00550" y="4216400"/>
              <a:ext cx="15419" cy="222251"/>
            </a:xfrm>
            <a:custGeom>
              <a:avLst/>
              <a:gdLst/>
              <a:ahLst/>
              <a:cxnLst/>
              <a:rect l="0" t="0" r="0" b="0"/>
              <a:pathLst>
                <a:path w="15419" h="222251">
                  <a:moveTo>
                    <a:pt x="0" y="0"/>
                  </a:moveTo>
                  <a:lnTo>
                    <a:pt x="0" y="0"/>
                  </a:lnTo>
                  <a:lnTo>
                    <a:pt x="4364" y="18031"/>
                  </a:lnTo>
                  <a:lnTo>
                    <a:pt x="6467" y="54182"/>
                  </a:lnTo>
                  <a:lnTo>
                    <a:pt x="9460" y="86876"/>
                  </a:lnTo>
                  <a:lnTo>
                    <a:pt x="13141" y="120691"/>
                  </a:lnTo>
                  <a:lnTo>
                    <a:pt x="15418" y="167699"/>
                  </a:lnTo>
                  <a:lnTo>
                    <a:pt x="8694" y="212767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26">
            <a:extLst>
              <a:ext uri="{FF2B5EF4-FFF2-40B4-BE49-F238E27FC236}">
                <a16:creationId xmlns:a16="http://schemas.microsoft.com/office/drawing/2014/main" xmlns="" id="{A445CB71-CCF4-4213-9704-08FD388CE85C}"/>
              </a:ext>
            </a:extLst>
          </p:cNvPr>
          <p:cNvGrpSpPr/>
          <p:nvPr/>
        </p:nvGrpSpPr>
        <p:grpSpPr>
          <a:xfrm>
            <a:off x="6272833" y="3839268"/>
            <a:ext cx="391880" cy="669233"/>
            <a:chOff x="6272833" y="3839268"/>
            <a:chExt cx="391880" cy="669233"/>
          </a:xfrm>
        </p:grpSpPr>
        <p:sp>
          <p:nvSpPr>
            <p:cNvPr id="136" name="SMARTInkShape-674">
              <a:extLst>
                <a:ext uri="{FF2B5EF4-FFF2-40B4-BE49-F238E27FC236}">
                  <a16:creationId xmlns:a16="http://schemas.microsoft.com/office/drawing/2014/main" xmlns="" id="{D916CC5C-41DF-4B83-9809-A7DFF9519E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62984" y="4165677"/>
              <a:ext cx="158467" cy="266624"/>
            </a:xfrm>
            <a:custGeom>
              <a:avLst/>
              <a:gdLst/>
              <a:ahLst/>
              <a:cxnLst/>
              <a:rect l="0" t="0" r="0" b="0"/>
              <a:pathLst>
                <a:path w="158467" h="266624">
                  <a:moveTo>
                    <a:pt x="12416" y="6273"/>
                  </a:moveTo>
                  <a:lnTo>
                    <a:pt x="12416" y="6273"/>
                  </a:lnTo>
                  <a:lnTo>
                    <a:pt x="9045" y="6273"/>
                  </a:lnTo>
                  <a:lnTo>
                    <a:pt x="8052" y="5567"/>
                  </a:lnTo>
                  <a:lnTo>
                    <a:pt x="7390" y="4391"/>
                  </a:lnTo>
                  <a:lnTo>
                    <a:pt x="6949" y="2902"/>
                  </a:lnTo>
                  <a:lnTo>
                    <a:pt x="5949" y="1909"/>
                  </a:lnTo>
                  <a:lnTo>
                    <a:pt x="0" y="0"/>
                  </a:lnTo>
                  <a:lnTo>
                    <a:pt x="6542" y="3317"/>
                  </a:lnTo>
                  <a:lnTo>
                    <a:pt x="34246" y="49210"/>
                  </a:lnTo>
                  <a:lnTo>
                    <a:pt x="61453" y="95900"/>
                  </a:lnTo>
                  <a:lnTo>
                    <a:pt x="82894" y="132185"/>
                  </a:lnTo>
                  <a:lnTo>
                    <a:pt x="110126" y="179674"/>
                  </a:lnTo>
                  <a:lnTo>
                    <a:pt x="130502" y="218753"/>
                  </a:lnTo>
                  <a:lnTo>
                    <a:pt x="149402" y="259284"/>
                  </a:lnTo>
                  <a:lnTo>
                    <a:pt x="158466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75">
              <a:extLst>
                <a:ext uri="{FF2B5EF4-FFF2-40B4-BE49-F238E27FC236}">
                  <a16:creationId xmlns:a16="http://schemas.microsoft.com/office/drawing/2014/main" xmlns="" id="{C337977A-D361-4851-8DC7-1ABF9E1F9FE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37300" y="4121257"/>
              <a:ext cx="209551" cy="355494"/>
            </a:xfrm>
            <a:custGeom>
              <a:avLst/>
              <a:gdLst/>
              <a:ahLst/>
              <a:cxnLst/>
              <a:rect l="0" t="0" r="0" b="0"/>
              <a:pathLst>
                <a:path w="209551" h="355494">
                  <a:moveTo>
                    <a:pt x="209550" y="25293"/>
                  </a:moveTo>
                  <a:lnTo>
                    <a:pt x="209550" y="25293"/>
                  </a:lnTo>
                  <a:lnTo>
                    <a:pt x="204082" y="53"/>
                  </a:lnTo>
                  <a:lnTo>
                    <a:pt x="202378" y="0"/>
                  </a:lnTo>
                  <a:lnTo>
                    <a:pt x="196719" y="5585"/>
                  </a:lnTo>
                  <a:lnTo>
                    <a:pt x="178858" y="40855"/>
                  </a:lnTo>
                  <a:lnTo>
                    <a:pt x="159926" y="77600"/>
                  </a:lnTo>
                  <a:lnTo>
                    <a:pt x="136694" y="119802"/>
                  </a:lnTo>
                  <a:lnTo>
                    <a:pt x="109907" y="164428"/>
                  </a:lnTo>
                  <a:lnTo>
                    <a:pt x="79656" y="212014"/>
                  </a:lnTo>
                  <a:lnTo>
                    <a:pt x="50219" y="257858"/>
                  </a:lnTo>
                  <a:lnTo>
                    <a:pt x="27729" y="294696"/>
                  </a:lnTo>
                  <a:lnTo>
                    <a:pt x="6209" y="340557"/>
                  </a:lnTo>
                  <a:lnTo>
                    <a:pt x="0" y="355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76">
              <a:extLst>
                <a:ext uri="{FF2B5EF4-FFF2-40B4-BE49-F238E27FC236}">
                  <a16:creationId xmlns:a16="http://schemas.microsoft.com/office/drawing/2014/main" xmlns="" id="{61CF140F-0F4F-4A17-A4E4-7B55C19A770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616700" y="4419600"/>
              <a:ext cx="9460" cy="88901"/>
            </a:xfrm>
            <a:custGeom>
              <a:avLst/>
              <a:gdLst/>
              <a:ahLst/>
              <a:cxnLst/>
              <a:rect l="0" t="0" r="0" b="0"/>
              <a:pathLst>
                <a:path w="9460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9459" y="35974"/>
                  </a:lnTo>
                  <a:lnTo>
                    <a:pt x="5352" y="83104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77">
              <a:extLst>
                <a:ext uri="{FF2B5EF4-FFF2-40B4-BE49-F238E27FC236}">
                  <a16:creationId xmlns:a16="http://schemas.microsoft.com/office/drawing/2014/main" xmlns="" id="{8AB19EB6-1F57-46F2-8790-9B8AAA5DF3B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72833" y="3937000"/>
              <a:ext cx="286718" cy="43568"/>
            </a:xfrm>
            <a:custGeom>
              <a:avLst/>
              <a:gdLst/>
              <a:ahLst/>
              <a:cxnLst/>
              <a:rect l="0" t="0" r="0" b="0"/>
              <a:pathLst>
                <a:path w="286718" h="43568">
                  <a:moveTo>
                    <a:pt x="7317" y="38100"/>
                  </a:moveTo>
                  <a:lnTo>
                    <a:pt x="7317" y="38100"/>
                  </a:lnTo>
                  <a:lnTo>
                    <a:pt x="575" y="41471"/>
                  </a:lnTo>
                  <a:lnTo>
                    <a:pt x="0" y="42464"/>
                  </a:lnTo>
                  <a:lnTo>
                    <a:pt x="1028" y="43126"/>
                  </a:lnTo>
                  <a:lnTo>
                    <a:pt x="3125" y="43567"/>
                  </a:lnTo>
                  <a:lnTo>
                    <a:pt x="40434" y="34137"/>
                  </a:lnTo>
                  <a:lnTo>
                    <a:pt x="76834" y="26696"/>
                  </a:lnTo>
                  <a:lnTo>
                    <a:pt x="100228" y="22736"/>
                  </a:lnTo>
                  <a:lnTo>
                    <a:pt x="126408" y="18685"/>
                  </a:lnTo>
                  <a:lnTo>
                    <a:pt x="154444" y="14573"/>
                  </a:lnTo>
                  <a:lnTo>
                    <a:pt x="181602" y="11126"/>
                  </a:lnTo>
                  <a:lnTo>
                    <a:pt x="208174" y="8123"/>
                  </a:lnTo>
                  <a:lnTo>
                    <a:pt x="251808" y="3610"/>
                  </a:lnTo>
                  <a:lnTo>
                    <a:pt x="286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78">
              <a:extLst>
                <a:ext uri="{FF2B5EF4-FFF2-40B4-BE49-F238E27FC236}">
                  <a16:creationId xmlns:a16="http://schemas.microsoft.com/office/drawing/2014/main" xmlns="" id="{5CC37802-3DAD-4F12-966D-C6FA3577A75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16009" y="4305300"/>
              <a:ext cx="48704" cy="59629"/>
            </a:xfrm>
            <a:custGeom>
              <a:avLst/>
              <a:gdLst/>
              <a:ahLst/>
              <a:cxnLst/>
              <a:rect l="0" t="0" r="0" b="0"/>
              <a:pathLst>
                <a:path w="48704" h="59629">
                  <a:moveTo>
                    <a:pt x="19741" y="0"/>
                  </a:moveTo>
                  <a:lnTo>
                    <a:pt x="19741" y="0"/>
                  </a:lnTo>
                  <a:lnTo>
                    <a:pt x="5926" y="8789"/>
                  </a:lnTo>
                  <a:lnTo>
                    <a:pt x="2065" y="12209"/>
                  </a:lnTo>
                  <a:lnTo>
                    <a:pt x="196" y="17312"/>
                  </a:lnTo>
                  <a:lnTo>
                    <a:pt x="0" y="30507"/>
                  </a:lnTo>
                  <a:lnTo>
                    <a:pt x="6029" y="43897"/>
                  </a:lnTo>
                  <a:lnTo>
                    <a:pt x="10599" y="50432"/>
                  </a:lnTo>
                  <a:lnTo>
                    <a:pt x="21322" y="57692"/>
                  </a:lnTo>
                  <a:lnTo>
                    <a:pt x="27145" y="59628"/>
                  </a:lnTo>
                  <a:lnTo>
                    <a:pt x="32438" y="59507"/>
                  </a:lnTo>
                  <a:lnTo>
                    <a:pt x="42082" y="55611"/>
                  </a:lnTo>
                  <a:lnTo>
                    <a:pt x="45219" y="52596"/>
                  </a:lnTo>
                  <a:lnTo>
                    <a:pt x="48703" y="45483"/>
                  </a:lnTo>
                  <a:lnTo>
                    <a:pt x="46489" y="35737"/>
                  </a:lnTo>
                  <a:lnTo>
                    <a:pt x="37308" y="20231"/>
                  </a:lnTo>
                  <a:lnTo>
                    <a:pt x="2609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79">
              <a:extLst>
                <a:ext uri="{FF2B5EF4-FFF2-40B4-BE49-F238E27FC236}">
                  <a16:creationId xmlns:a16="http://schemas.microsoft.com/office/drawing/2014/main" xmlns="" id="{3A910A7F-8792-4FCD-8A3E-0478B2CFFF2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17570" y="3839268"/>
              <a:ext cx="111226" cy="212033"/>
            </a:xfrm>
            <a:custGeom>
              <a:avLst/>
              <a:gdLst/>
              <a:ahLst/>
              <a:cxnLst/>
              <a:rect l="0" t="0" r="0" b="0"/>
              <a:pathLst>
                <a:path w="111226" h="212033">
                  <a:moveTo>
                    <a:pt x="16580" y="15182"/>
                  </a:moveTo>
                  <a:lnTo>
                    <a:pt x="16580" y="15182"/>
                  </a:lnTo>
                  <a:lnTo>
                    <a:pt x="3488" y="5748"/>
                  </a:lnTo>
                  <a:lnTo>
                    <a:pt x="178" y="877"/>
                  </a:lnTo>
                  <a:lnTo>
                    <a:pt x="0" y="0"/>
                  </a:lnTo>
                  <a:lnTo>
                    <a:pt x="588" y="122"/>
                  </a:lnTo>
                  <a:lnTo>
                    <a:pt x="12313" y="5546"/>
                  </a:lnTo>
                  <a:lnTo>
                    <a:pt x="38129" y="19852"/>
                  </a:lnTo>
                  <a:lnTo>
                    <a:pt x="83101" y="58130"/>
                  </a:lnTo>
                  <a:lnTo>
                    <a:pt x="103082" y="83803"/>
                  </a:lnTo>
                  <a:lnTo>
                    <a:pt x="110999" y="103301"/>
                  </a:lnTo>
                  <a:lnTo>
                    <a:pt x="111225" y="123725"/>
                  </a:lnTo>
                  <a:lnTo>
                    <a:pt x="105211" y="143857"/>
                  </a:lnTo>
                  <a:lnTo>
                    <a:pt x="85959" y="170352"/>
                  </a:lnTo>
                  <a:lnTo>
                    <a:pt x="48330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27">
            <a:extLst>
              <a:ext uri="{FF2B5EF4-FFF2-40B4-BE49-F238E27FC236}">
                <a16:creationId xmlns:a16="http://schemas.microsoft.com/office/drawing/2014/main" xmlns="" id="{29A912C6-13AB-4644-A037-C896EC22B29D}"/>
              </a:ext>
            </a:extLst>
          </p:cNvPr>
          <p:cNvGrpSpPr/>
          <p:nvPr/>
        </p:nvGrpSpPr>
        <p:grpSpPr>
          <a:xfrm>
            <a:off x="7061200" y="4216400"/>
            <a:ext cx="152401" cy="111609"/>
            <a:chOff x="7061200" y="4216400"/>
            <a:chExt cx="152401" cy="111609"/>
          </a:xfrm>
        </p:grpSpPr>
        <p:sp>
          <p:nvSpPr>
            <p:cNvPr id="143" name="SMARTInkShape-680">
              <a:extLst>
                <a:ext uri="{FF2B5EF4-FFF2-40B4-BE49-F238E27FC236}">
                  <a16:creationId xmlns:a16="http://schemas.microsoft.com/office/drawing/2014/main" xmlns="" id="{BE2341ED-27D0-47C6-A3B6-C58E078B46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05051" y="4241800"/>
              <a:ext cx="95850" cy="6351"/>
            </a:xfrm>
            <a:custGeom>
              <a:avLst/>
              <a:gdLst/>
              <a:ahLst/>
              <a:cxnLst/>
              <a:rect l="0" t="0" r="0" b="0"/>
              <a:pathLst>
                <a:path w="95850" h="6351">
                  <a:moveTo>
                    <a:pt x="25999" y="0"/>
                  </a:moveTo>
                  <a:lnTo>
                    <a:pt x="25999" y="0"/>
                  </a:lnTo>
                  <a:lnTo>
                    <a:pt x="0" y="5762"/>
                  </a:lnTo>
                  <a:lnTo>
                    <a:pt x="37981" y="6298"/>
                  </a:lnTo>
                  <a:lnTo>
                    <a:pt x="9584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81">
              <a:extLst>
                <a:ext uri="{FF2B5EF4-FFF2-40B4-BE49-F238E27FC236}">
                  <a16:creationId xmlns:a16="http://schemas.microsoft.com/office/drawing/2014/main" xmlns="" id="{DED3AF6B-E064-4251-A570-0666DD0F9CC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02279" y="4305300"/>
              <a:ext cx="111322" cy="22709"/>
            </a:xfrm>
            <a:custGeom>
              <a:avLst/>
              <a:gdLst/>
              <a:ahLst/>
              <a:cxnLst/>
              <a:rect l="0" t="0" r="0" b="0"/>
              <a:pathLst>
                <a:path w="11132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4" y="22708"/>
                  </a:lnTo>
                  <a:lnTo>
                    <a:pt x="47013" y="13689"/>
                  </a:lnTo>
                  <a:lnTo>
                    <a:pt x="89445" y="4683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82">
              <a:extLst>
                <a:ext uri="{FF2B5EF4-FFF2-40B4-BE49-F238E27FC236}">
                  <a16:creationId xmlns:a16="http://schemas.microsoft.com/office/drawing/2014/main" xmlns="" id="{C0EEB267-596D-45C5-9412-4911D9EC5C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61200" y="42164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961" y="11288"/>
                  </a:lnTo>
                  <a:lnTo>
                    <a:pt x="57123" y="264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28">
            <a:extLst>
              <a:ext uri="{FF2B5EF4-FFF2-40B4-BE49-F238E27FC236}">
                <a16:creationId xmlns:a16="http://schemas.microsoft.com/office/drawing/2014/main" xmlns="" id="{E9E88BDA-DF39-4F5F-ACCC-4D472DF922FB}"/>
              </a:ext>
            </a:extLst>
          </p:cNvPr>
          <p:cNvGrpSpPr/>
          <p:nvPr/>
        </p:nvGrpSpPr>
        <p:grpSpPr>
          <a:xfrm>
            <a:off x="7442895" y="4089400"/>
            <a:ext cx="843856" cy="342901"/>
            <a:chOff x="7442895" y="4089400"/>
            <a:chExt cx="843856" cy="342901"/>
          </a:xfrm>
        </p:grpSpPr>
        <p:sp>
          <p:nvSpPr>
            <p:cNvPr id="147" name="SMARTInkShape-683">
              <a:extLst>
                <a:ext uri="{FF2B5EF4-FFF2-40B4-BE49-F238E27FC236}">
                  <a16:creationId xmlns:a16="http://schemas.microsoft.com/office/drawing/2014/main" xmlns="" id="{9FF10D6D-A401-4D9C-BBA9-278200B081B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55000" y="4267200"/>
              <a:ext cx="31751" cy="27708"/>
            </a:xfrm>
            <a:custGeom>
              <a:avLst/>
              <a:gdLst/>
              <a:ahLst/>
              <a:cxnLst/>
              <a:rect l="0" t="0" r="0" b="0"/>
              <a:pathLst>
                <a:path w="31751" h="27708">
                  <a:moveTo>
                    <a:pt x="31750" y="6350"/>
                  </a:moveTo>
                  <a:lnTo>
                    <a:pt x="31750" y="6350"/>
                  </a:lnTo>
                  <a:lnTo>
                    <a:pt x="20815" y="6350"/>
                  </a:lnTo>
                  <a:lnTo>
                    <a:pt x="20227" y="7055"/>
                  </a:lnTo>
                  <a:lnTo>
                    <a:pt x="19572" y="9721"/>
                  </a:lnTo>
                  <a:lnTo>
                    <a:pt x="22576" y="18559"/>
                  </a:lnTo>
                  <a:lnTo>
                    <a:pt x="27934" y="26744"/>
                  </a:lnTo>
                  <a:lnTo>
                    <a:pt x="29206" y="27707"/>
                  </a:lnTo>
                  <a:lnTo>
                    <a:pt x="30054" y="27644"/>
                  </a:lnTo>
                  <a:lnTo>
                    <a:pt x="31415" y="258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84">
              <a:extLst>
                <a:ext uri="{FF2B5EF4-FFF2-40B4-BE49-F238E27FC236}">
                  <a16:creationId xmlns:a16="http://schemas.microsoft.com/office/drawing/2014/main" xmlns="" id="{F2517ECA-EB18-40B7-A1BF-3B84485CC77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35950" y="43624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85">
              <a:extLst>
                <a:ext uri="{FF2B5EF4-FFF2-40B4-BE49-F238E27FC236}">
                  <a16:creationId xmlns:a16="http://schemas.microsoft.com/office/drawing/2014/main" xmlns="" id="{731B9AE7-E5CA-4256-8F1A-149AE3752D2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47939" y="4159460"/>
              <a:ext cx="168960" cy="209295"/>
            </a:xfrm>
            <a:custGeom>
              <a:avLst/>
              <a:gdLst/>
              <a:ahLst/>
              <a:cxnLst/>
              <a:rect l="0" t="0" r="0" b="0"/>
              <a:pathLst>
                <a:path w="168960" h="209295">
                  <a:moveTo>
                    <a:pt x="41961" y="18840"/>
                  </a:moveTo>
                  <a:lnTo>
                    <a:pt x="41961" y="18840"/>
                  </a:lnTo>
                  <a:lnTo>
                    <a:pt x="42666" y="8701"/>
                  </a:lnTo>
                  <a:lnTo>
                    <a:pt x="45331" y="1163"/>
                  </a:lnTo>
                  <a:lnTo>
                    <a:pt x="46325" y="0"/>
                  </a:lnTo>
                  <a:lnTo>
                    <a:pt x="46987" y="635"/>
                  </a:lnTo>
                  <a:lnTo>
                    <a:pt x="47918" y="17679"/>
                  </a:lnTo>
                  <a:lnTo>
                    <a:pt x="44431" y="57772"/>
                  </a:lnTo>
                  <a:lnTo>
                    <a:pt x="38119" y="91176"/>
                  </a:lnTo>
                  <a:lnTo>
                    <a:pt x="30611" y="124838"/>
                  </a:lnTo>
                  <a:lnTo>
                    <a:pt x="22571" y="158612"/>
                  </a:lnTo>
                  <a:lnTo>
                    <a:pt x="10109" y="198072"/>
                  </a:lnTo>
                  <a:lnTo>
                    <a:pt x="5910" y="206062"/>
                  </a:lnTo>
                  <a:lnTo>
                    <a:pt x="3110" y="209271"/>
                  </a:lnTo>
                  <a:lnTo>
                    <a:pt x="1244" y="209294"/>
                  </a:lnTo>
                  <a:lnTo>
                    <a:pt x="0" y="207192"/>
                  </a:lnTo>
                  <a:lnTo>
                    <a:pt x="6567" y="164635"/>
                  </a:lnTo>
                  <a:lnTo>
                    <a:pt x="24196" y="129813"/>
                  </a:lnTo>
                  <a:lnTo>
                    <a:pt x="30773" y="122724"/>
                  </a:lnTo>
                  <a:lnTo>
                    <a:pt x="74307" y="94542"/>
                  </a:lnTo>
                  <a:lnTo>
                    <a:pt x="118770" y="60807"/>
                  </a:lnTo>
                  <a:lnTo>
                    <a:pt x="165253" y="13991"/>
                  </a:lnTo>
                  <a:lnTo>
                    <a:pt x="168959" y="11511"/>
                  </a:lnTo>
                  <a:lnTo>
                    <a:pt x="168959" y="11837"/>
                  </a:lnTo>
                  <a:lnTo>
                    <a:pt x="155146" y="48823"/>
                  </a:lnTo>
                  <a:lnTo>
                    <a:pt x="145112" y="85579"/>
                  </a:lnTo>
                  <a:lnTo>
                    <a:pt x="137671" y="123987"/>
                  </a:lnTo>
                  <a:lnTo>
                    <a:pt x="127394" y="171445"/>
                  </a:lnTo>
                  <a:lnTo>
                    <a:pt x="124511" y="183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86">
              <a:extLst>
                <a:ext uri="{FF2B5EF4-FFF2-40B4-BE49-F238E27FC236}">
                  <a16:creationId xmlns:a16="http://schemas.microsoft.com/office/drawing/2014/main" xmlns="" id="{B5624B8F-F461-455A-BB4E-E044C9EF66D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93050" y="440055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82550" y="0"/>
                  </a:moveTo>
                  <a:lnTo>
                    <a:pt x="82550" y="0"/>
                  </a:lnTo>
                  <a:lnTo>
                    <a:pt x="71706" y="705"/>
                  </a:lnTo>
                  <a:lnTo>
                    <a:pt x="28977" y="1590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87">
              <a:extLst>
                <a:ext uri="{FF2B5EF4-FFF2-40B4-BE49-F238E27FC236}">
                  <a16:creationId xmlns:a16="http://schemas.microsoft.com/office/drawing/2014/main" xmlns="" id="{7F82699F-6F02-4489-9C71-C1D100AEB46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19706" y="4203700"/>
              <a:ext cx="41875" cy="42606"/>
            </a:xfrm>
            <a:custGeom>
              <a:avLst/>
              <a:gdLst/>
              <a:ahLst/>
              <a:cxnLst/>
              <a:rect l="0" t="0" r="0" b="0"/>
              <a:pathLst>
                <a:path w="41875" h="42606">
                  <a:moveTo>
                    <a:pt x="20944" y="0"/>
                  </a:moveTo>
                  <a:lnTo>
                    <a:pt x="20944" y="0"/>
                  </a:lnTo>
                  <a:lnTo>
                    <a:pt x="10831" y="3371"/>
                  </a:lnTo>
                  <a:lnTo>
                    <a:pt x="3984" y="8789"/>
                  </a:lnTo>
                  <a:lnTo>
                    <a:pt x="1170" y="12209"/>
                  </a:lnTo>
                  <a:lnTo>
                    <a:pt x="0" y="16606"/>
                  </a:lnTo>
                  <a:lnTo>
                    <a:pt x="582" y="27136"/>
                  </a:lnTo>
                  <a:lnTo>
                    <a:pt x="3841" y="31496"/>
                  </a:lnTo>
                  <a:lnTo>
                    <a:pt x="14989" y="38222"/>
                  </a:lnTo>
                  <a:lnTo>
                    <a:pt x="30391" y="42605"/>
                  </a:lnTo>
                  <a:lnTo>
                    <a:pt x="37607" y="41748"/>
                  </a:lnTo>
                  <a:lnTo>
                    <a:pt x="40519" y="40532"/>
                  </a:lnTo>
                  <a:lnTo>
                    <a:pt x="41755" y="38310"/>
                  </a:lnTo>
                  <a:lnTo>
                    <a:pt x="41874" y="35418"/>
                  </a:lnTo>
                  <a:lnTo>
                    <a:pt x="41246" y="32079"/>
                  </a:lnTo>
                  <a:lnTo>
                    <a:pt x="34907" y="24605"/>
                  </a:lnTo>
                  <a:lnTo>
                    <a:pt x="25738" y="17991"/>
                  </a:lnTo>
                  <a:lnTo>
                    <a:pt x="82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8">
              <a:extLst>
                <a:ext uri="{FF2B5EF4-FFF2-40B4-BE49-F238E27FC236}">
                  <a16:creationId xmlns:a16="http://schemas.microsoft.com/office/drawing/2014/main" xmlns="" id="{91DF3FEA-E1C2-499D-97D4-1AC22BDE0CD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83665" y="4108450"/>
              <a:ext cx="10936" cy="171451"/>
            </a:xfrm>
            <a:custGeom>
              <a:avLst/>
              <a:gdLst/>
              <a:ahLst/>
              <a:cxnLst/>
              <a:rect l="0" t="0" r="0" b="0"/>
              <a:pathLst>
                <a:path w="10936" h="171451">
                  <a:moveTo>
                    <a:pt x="10935" y="0"/>
                  </a:moveTo>
                  <a:lnTo>
                    <a:pt x="10935" y="0"/>
                  </a:lnTo>
                  <a:lnTo>
                    <a:pt x="9523" y="18031"/>
                  </a:lnTo>
                  <a:lnTo>
                    <a:pt x="2207" y="54182"/>
                  </a:lnTo>
                  <a:lnTo>
                    <a:pt x="0" y="86875"/>
                  </a:lnTo>
                  <a:lnTo>
                    <a:pt x="901" y="120691"/>
                  </a:lnTo>
                  <a:lnTo>
                    <a:pt x="458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89">
              <a:extLst>
                <a:ext uri="{FF2B5EF4-FFF2-40B4-BE49-F238E27FC236}">
                  <a16:creationId xmlns:a16="http://schemas.microsoft.com/office/drawing/2014/main" xmlns="" id="{E9799C7B-2411-4350-BC04-499C56073F5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442895" y="4089400"/>
              <a:ext cx="316806" cy="82551"/>
            </a:xfrm>
            <a:custGeom>
              <a:avLst/>
              <a:gdLst/>
              <a:ahLst/>
              <a:cxnLst/>
              <a:rect l="0" t="0" r="0" b="0"/>
              <a:pathLst>
                <a:path w="316806" h="82551">
                  <a:moveTo>
                    <a:pt x="31055" y="82550"/>
                  </a:moveTo>
                  <a:lnTo>
                    <a:pt x="31055" y="82550"/>
                  </a:lnTo>
                  <a:lnTo>
                    <a:pt x="8529" y="68047"/>
                  </a:lnTo>
                  <a:lnTo>
                    <a:pt x="348" y="59406"/>
                  </a:lnTo>
                  <a:lnTo>
                    <a:pt x="0" y="55126"/>
                  </a:lnTo>
                  <a:lnTo>
                    <a:pt x="1885" y="50862"/>
                  </a:lnTo>
                  <a:lnTo>
                    <a:pt x="5257" y="46608"/>
                  </a:lnTo>
                  <a:lnTo>
                    <a:pt x="36973" y="30508"/>
                  </a:lnTo>
                  <a:lnTo>
                    <a:pt x="79546" y="20379"/>
                  </a:lnTo>
                  <a:lnTo>
                    <a:pt x="105716" y="15703"/>
                  </a:lnTo>
                  <a:lnTo>
                    <a:pt x="134451" y="11880"/>
                  </a:lnTo>
                  <a:lnTo>
                    <a:pt x="164896" y="8625"/>
                  </a:lnTo>
                  <a:lnTo>
                    <a:pt x="196483" y="5750"/>
                  </a:lnTo>
                  <a:lnTo>
                    <a:pt x="223891" y="3833"/>
                  </a:lnTo>
                  <a:lnTo>
                    <a:pt x="271276" y="1704"/>
                  </a:lnTo>
                  <a:lnTo>
                    <a:pt x="316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90">
              <a:extLst>
                <a:ext uri="{FF2B5EF4-FFF2-40B4-BE49-F238E27FC236}">
                  <a16:creationId xmlns:a16="http://schemas.microsoft.com/office/drawing/2014/main" xmlns="" id="{3E5959B6-E11F-4CC5-BDB5-227FD7FC207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15250" y="4292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1" y="24419"/>
                  </a:lnTo>
                  <a:lnTo>
                    <a:pt x="508" y="6707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9324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MARTInkShape-Group129">
            <a:extLst>
              <a:ext uri="{FF2B5EF4-FFF2-40B4-BE49-F238E27FC236}">
                <a16:creationId xmlns:a16="http://schemas.microsoft.com/office/drawing/2014/main" xmlns="" id="{D81884C3-0361-4B08-BF03-C75B1C0A695B}"/>
              </a:ext>
            </a:extLst>
          </p:cNvPr>
          <p:cNvGrpSpPr/>
          <p:nvPr/>
        </p:nvGrpSpPr>
        <p:grpSpPr>
          <a:xfrm>
            <a:off x="1579266" y="533400"/>
            <a:ext cx="1729085" cy="615951"/>
            <a:chOff x="1579266" y="533400"/>
            <a:chExt cx="1729085" cy="615951"/>
          </a:xfrm>
        </p:grpSpPr>
        <p:sp>
          <p:nvSpPr>
            <p:cNvPr id="2" name="SMARTInkShape-691">
              <a:extLst>
                <a:ext uri="{FF2B5EF4-FFF2-40B4-BE49-F238E27FC236}">
                  <a16:creationId xmlns:a16="http://schemas.microsoft.com/office/drawing/2014/main" xmlns="" id="{5B9A0E02-CBD8-4DA2-BFB1-6A81A207638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579266" y="645178"/>
              <a:ext cx="147935" cy="448674"/>
            </a:xfrm>
            <a:custGeom>
              <a:avLst/>
              <a:gdLst/>
              <a:ahLst/>
              <a:cxnLst/>
              <a:rect l="0" t="0" r="0" b="0"/>
              <a:pathLst>
                <a:path w="147935" h="448674">
                  <a:moveTo>
                    <a:pt x="147934" y="34272"/>
                  </a:moveTo>
                  <a:lnTo>
                    <a:pt x="147934" y="34272"/>
                  </a:lnTo>
                  <a:lnTo>
                    <a:pt x="147934" y="27530"/>
                  </a:lnTo>
                  <a:lnTo>
                    <a:pt x="146053" y="22339"/>
                  </a:lnTo>
                  <a:lnTo>
                    <a:pt x="135724" y="9886"/>
                  </a:lnTo>
                  <a:lnTo>
                    <a:pt x="124398" y="5795"/>
                  </a:lnTo>
                  <a:lnTo>
                    <a:pt x="85960" y="0"/>
                  </a:lnTo>
                  <a:lnTo>
                    <a:pt x="52567" y="10464"/>
                  </a:lnTo>
                  <a:lnTo>
                    <a:pt x="36404" y="19457"/>
                  </a:lnTo>
                  <a:lnTo>
                    <a:pt x="16816" y="39682"/>
                  </a:lnTo>
                  <a:lnTo>
                    <a:pt x="8991" y="52904"/>
                  </a:lnTo>
                  <a:lnTo>
                    <a:pt x="8739" y="58688"/>
                  </a:lnTo>
                  <a:lnTo>
                    <a:pt x="10687" y="63955"/>
                  </a:lnTo>
                  <a:lnTo>
                    <a:pt x="25424" y="79991"/>
                  </a:lnTo>
                  <a:lnTo>
                    <a:pt x="66811" y="111345"/>
                  </a:lnTo>
                  <a:lnTo>
                    <a:pt x="79189" y="126617"/>
                  </a:lnTo>
                  <a:lnTo>
                    <a:pt x="90719" y="154453"/>
                  </a:lnTo>
                  <a:lnTo>
                    <a:pt x="90520" y="174704"/>
                  </a:lnTo>
                  <a:lnTo>
                    <a:pt x="84317" y="194759"/>
                  </a:lnTo>
                  <a:lnTo>
                    <a:pt x="65663" y="220504"/>
                  </a:lnTo>
                  <a:lnTo>
                    <a:pt x="45711" y="236992"/>
                  </a:lnTo>
                  <a:lnTo>
                    <a:pt x="15870" y="248297"/>
                  </a:lnTo>
                  <a:lnTo>
                    <a:pt x="13324" y="248216"/>
                  </a:lnTo>
                  <a:lnTo>
                    <a:pt x="11628" y="247457"/>
                  </a:lnTo>
                  <a:lnTo>
                    <a:pt x="8904" y="244540"/>
                  </a:lnTo>
                  <a:lnTo>
                    <a:pt x="15174" y="244035"/>
                  </a:lnTo>
                  <a:lnTo>
                    <a:pt x="29340" y="247256"/>
                  </a:lnTo>
                  <a:lnTo>
                    <a:pt x="37135" y="252639"/>
                  </a:lnTo>
                  <a:lnTo>
                    <a:pt x="42951" y="260441"/>
                  </a:lnTo>
                  <a:lnTo>
                    <a:pt x="47888" y="270964"/>
                  </a:lnTo>
                  <a:lnTo>
                    <a:pt x="46789" y="286459"/>
                  </a:lnTo>
                  <a:lnTo>
                    <a:pt x="37957" y="325152"/>
                  </a:lnTo>
                  <a:lnTo>
                    <a:pt x="19985" y="366766"/>
                  </a:lnTo>
                  <a:lnTo>
                    <a:pt x="3996" y="407076"/>
                  </a:lnTo>
                  <a:lnTo>
                    <a:pt x="0" y="423624"/>
                  </a:lnTo>
                  <a:lnTo>
                    <a:pt x="577" y="435682"/>
                  </a:lnTo>
                  <a:lnTo>
                    <a:pt x="3129" y="440167"/>
                  </a:lnTo>
                  <a:lnTo>
                    <a:pt x="11609" y="447033"/>
                  </a:lnTo>
                  <a:lnTo>
                    <a:pt x="24316" y="448673"/>
                  </a:lnTo>
                  <a:lnTo>
                    <a:pt x="62211" y="443977"/>
                  </a:lnTo>
                  <a:lnTo>
                    <a:pt x="116184" y="43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92">
              <a:extLst>
                <a:ext uri="{FF2B5EF4-FFF2-40B4-BE49-F238E27FC236}">
                  <a16:creationId xmlns:a16="http://schemas.microsoft.com/office/drawing/2014/main" xmlns="" id="{C8F23658-9F63-42D6-96EC-B81485EB2CB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886589" y="707716"/>
              <a:ext cx="113662" cy="308285"/>
            </a:xfrm>
            <a:custGeom>
              <a:avLst/>
              <a:gdLst/>
              <a:ahLst/>
              <a:cxnLst/>
              <a:rect l="0" t="0" r="0" b="0"/>
              <a:pathLst>
                <a:path w="113662" h="308285">
                  <a:moveTo>
                    <a:pt x="113661" y="9834"/>
                  </a:moveTo>
                  <a:lnTo>
                    <a:pt x="113661" y="9834"/>
                  </a:lnTo>
                  <a:lnTo>
                    <a:pt x="113661" y="4367"/>
                  </a:lnTo>
                  <a:lnTo>
                    <a:pt x="110290" y="375"/>
                  </a:lnTo>
                  <a:lnTo>
                    <a:pt x="107886" y="0"/>
                  </a:lnTo>
                  <a:lnTo>
                    <a:pt x="86525" y="6257"/>
                  </a:lnTo>
                  <a:lnTo>
                    <a:pt x="56743" y="40250"/>
                  </a:lnTo>
                  <a:lnTo>
                    <a:pt x="29925" y="81797"/>
                  </a:lnTo>
                  <a:lnTo>
                    <a:pt x="17414" y="118253"/>
                  </a:lnTo>
                  <a:lnTo>
                    <a:pt x="7149" y="156092"/>
                  </a:lnTo>
                  <a:lnTo>
                    <a:pt x="0" y="191960"/>
                  </a:lnTo>
                  <a:lnTo>
                    <a:pt x="1353" y="235247"/>
                  </a:lnTo>
                  <a:lnTo>
                    <a:pt x="14533" y="269318"/>
                  </a:lnTo>
                  <a:lnTo>
                    <a:pt x="25860" y="286027"/>
                  </a:lnTo>
                  <a:lnTo>
                    <a:pt x="41712" y="296746"/>
                  </a:lnTo>
                  <a:lnTo>
                    <a:pt x="69211" y="308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93">
              <a:extLst>
                <a:ext uri="{FF2B5EF4-FFF2-40B4-BE49-F238E27FC236}">
                  <a16:creationId xmlns:a16="http://schemas.microsoft.com/office/drawing/2014/main" xmlns="" id="{D389292D-6F22-46D2-8383-68E0820F5BA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077594" y="743211"/>
              <a:ext cx="119507" cy="152140"/>
            </a:xfrm>
            <a:custGeom>
              <a:avLst/>
              <a:gdLst/>
              <a:ahLst/>
              <a:cxnLst/>
              <a:rect l="0" t="0" r="0" b="0"/>
              <a:pathLst>
                <a:path w="119507" h="152140">
                  <a:moveTo>
                    <a:pt x="11556" y="6089"/>
                  </a:moveTo>
                  <a:lnTo>
                    <a:pt x="11556" y="6089"/>
                  </a:lnTo>
                  <a:lnTo>
                    <a:pt x="8185" y="2718"/>
                  </a:lnTo>
                  <a:lnTo>
                    <a:pt x="4648" y="1063"/>
                  </a:lnTo>
                  <a:lnTo>
                    <a:pt x="0" y="0"/>
                  </a:lnTo>
                  <a:lnTo>
                    <a:pt x="9308" y="3187"/>
                  </a:lnTo>
                  <a:lnTo>
                    <a:pt x="50408" y="44559"/>
                  </a:lnTo>
                  <a:lnTo>
                    <a:pt x="81006" y="89261"/>
                  </a:lnTo>
                  <a:lnTo>
                    <a:pt x="111736" y="136734"/>
                  </a:lnTo>
                  <a:lnTo>
                    <a:pt x="119506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94">
              <a:extLst>
                <a:ext uri="{FF2B5EF4-FFF2-40B4-BE49-F238E27FC236}">
                  <a16:creationId xmlns:a16="http://schemas.microsoft.com/office/drawing/2014/main" xmlns="" id="{DF9348F7-11AB-49AA-97AC-5405128C351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166698" y="737483"/>
              <a:ext cx="87553" cy="247260"/>
            </a:xfrm>
            <a:custGeom>
              <a:avLst/>
              <a:gdLst/>
              <a:ahLst/>
              <a:cxnLst/>
              <a:rect l="0" t="0" r="0" b="0"/>
              <a:pathLst>
                <a:path w="87553" h="247260">
                  <a:moveTo>
                    <a:pt x="87552" y="5467"/>
                  </a:moveTo>
                  <a:lnTo>
                    <a:pt x="87552" y="5467"/>
                  </a:lnTo>
                  <a:lnTo>
                    <a:pt x="87552" y="2096"/>
                  </a:lnTo>
                  <a:lnTo>
                    <a:pt x="86846" y="1103"/>
                  </a:lnTo>
                  <a:lnTo>
                    <a:pt x="85670" y="441"/>
                  </a:lnTo>
                  <a:lnTo>
                    <a:pt x="84181" y="0"/>
                  </a:lnTo>
                  <a:lnTo>
                    <a:pt x="82482" y="411"/>
                  </a:lnTo>
                  <a:lnTo>
                    <a:pt x="61546" y="13898"/>
                  </a:lnTo>
                  <a:lnTo>
                    <a:pt x="33554" y="42426"/>
                  </a:lnTo>
                  <a:lnTo>
                    <a:pt x="7830" y="82459"/>
                  </a:lnTo>
                  <a:lnTo>
                    <a:pt x="1685" y="101657"/>
                  </a:lnTo>
                  <a:lnTo>
                    <a:pt x="0" y="116892"/>
                  </a:lnTo>
                  <a:lnTo>
                    <a:pt x="10763" y="158046"/>
                  </a:lnTo>
                  <a:lnTo>
                    <a:pt x="21152" y="199518"/>
                  </a:lnTo>
                  <a:lnTo>
                    <a:pt x="23977" y="246446"/>
                  </a:lnTo>
                  <a:lnTo>
                    <a:pt x="24002" y="247259"/>
                  </a:lnTo>
                  <a:lnTo>
                    <a:pt x="24052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95">
              <a:extLst>
                <a:ext uri="{FF2B5EF4-FFF2-40B4-BE49-F238E27FC236}">
                  <a16:creationId xmlns:a16="http://schemas.microsoft.com/office/drawing/2014/main" xmlns="" id="{2A379566-0ED2-4269-9CA1-06B22DE2895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286000" y="9525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1" y="11550"/>
                  </a:lnTo>
                  <a:lnTo>
                    <a:pt x="6272" y="5427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96">
              <a:extLst>
                <a:ext uri="{FF2B5EF4-FFF2-40B4-BE49-F238E27FC236}">
                  <a16:creationId xmlns:a16="http://schemas.microsoft.com/office/drawing/2014/main" xmlns="" id="{8294419C-9976-44ED-B152-7E563245978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561742" y="584200"/>
              <a:ext cx="206859" cy="19051"/>
            </a:xfrm>
            <a:custGeom>
              <a:avLst/>
              <a:gdLst/>
              <a:ahLst/>
              <a:cxnLst/>
              <a:rect l="0" t="0" r="0" b="0"/>
              <a:pathLst>
                <a:path w="20685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30708" y="10831"/>
                  </a:lnTo>
                  <a:lnTo>
                    <a:pt x="73605" y="16301"/>
                  </a:lnTo>
                  <a:lnTo>
                    <a:pt x="108123" y="17828"/>
                  </a:lnTo>
                  <a:lnTo>
                    <a:pt x="146513" y="18507"/>
                  </a:lnTo>
                  <a:lnTo>
                    <a:pt x="2068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97">
              <a:extLst>
                <a:ext uri="{FF2B5EF4-FFF2-40B4-BE49-F238E27FC236}">
                  <a16:creationId xmlns:a16="http://schemas.microsoft.com/office/drawing/2014/main" xmlns="" id="{ECFCF84D-68E5-4154-A4E9-DDCAB6ABE7E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845838" y="939800"/>
              <a:ext cx="18013" cy="82551"/>
            </a:xfrm>
            <a:custGeom>
              <a:avLst/>
              <a:gdLst/>
              <a:ahLst/>
              <a:cxnLst/>
              <a:rect l="0" t="0" r="0" b="0"/>
              <a:pathLst>
                <a:path w="18013" h="82551">
                  <a:moveTo>
                    <a:pt x="18012" y="0"/>
                  </a:moveTo>
                  <a:lnTo>
                    <a:pt x="18012" y="0"/>
                  </a:lnTo>
                  <a:lnTo>
                    <a:pt x="11270" y="3371"/>
                  </a:lnTo>
                  <a:lnTo>
                    <a:pt x="9284" y="6481"/>
                  </a:lnTo>
                  <a:lnTo>
                    <a:pt x="0" y="51053"/>
                  </a:lnTo>
                  <a:lnTo>
                    <a:pt x="531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98">
              <a:extLst>
                <a:ext uri="{FF2B5EF4-FFF2-40B4-BE49-F238E27FC236}">
                  <a16:creationId xmlns:a16="http://schemas.microsoft.com/office/drawing/2014/main" xmlns="" id="{FF7D6194-6BA4-43DE-9986-1295C044B4B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609850" y="725665"/>
              <a:ext cx="158751" cy="233186"/>
            </a:xfrm>
            <a:custGeom>
              <a:avLst/>
              <a:gdLst/>
              <a:ahLst/>
              <a:cxnLst/>
              <a:rect l="0" t="0" r="0" b="0"/>
              <a:pathLst>
                <a:path w="158751" h="233186">
                  <a:moveTo>
                    <a:pt x="158750" y="10935"/>
                  </a:moveTo>
                  <a:lnTo>
                    <a:pt x="158750" y="10935"/>
                  </a:lnTo>
                  <a:lnTo>
                    <a:pt x="153283" y="0"/>
                  </a:lnTo>
                  <a:lnTo>
                    <a:pt x="152283" y="823"/>
                  </a:lnTo>
                  <a:lnTo>
                    <a:pt x="128899" y="38468"/>
                  </a:lnTo>
                  <a:lnTo>
                    <a:pt x="104750" y="76948"/>
                  </a:lnTo>
                  <a:lnTo>
                    <a:pt x="77133" y="119630"/>
                  </a:lnTo>
                  <a:lnTo>
                    <a:pt x="49195" y="159793"/>
                  </a:lnTo>
                  <a:lnTo>
                    <a:pt x="18262" y="201598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99">
              <a:extLst>
                <a:ext uri="{FF2B5EF4-FFF2-40B4-BE49-F238E27FC236}">
                  <a16:creationId xmlns:a16="http://schemas.microsoft.com/office/drawing/2014/main" xmlns="" id="{CC9506BA-C3C0-459D-8BC7-10D7D5EAD4B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609850" y="726879"/>
              <a:ext cx="146051" cy="244672"/>
            </a:xfrm>
            <a:custGeom>
              <a:avLst/>
              <a:gdLst/>
              <a:ahLst/>
              <a:cxnLst/>
              <a:rect l="0" t="0" r="0" b="0"/>
              <a:pathLst>
                <a:path w="146051" h="244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0443" y="47353"/>
                  </a:lnTo>
                  <a:lnTo>
                    <a:pt x="60526" y="87664"/>
                  </a:lnTo>
                  <a:lnTo>
                    <a:pt x="90606" y="132769"/>
                  </a:lnTo>
                  <a:lnTo>
                    <a:pt x="112924" y="176237"/>
                  </a:lnTo>
                  <a:lnTo>
                    <a:pt x="136057" y="219159"/>
                  </a:lnTo>
                  <a:lnTo>
                    <a:pt x="14605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00">
              <a:extLst>
                <a:ext uri="{FF2B5EF4-FFF2-40B4-BE49-F238E27FC236}">
                  <a16:creationId xmlns:a16="http://schemas.microsoft.com/office/drawing/2014/main" xmlns="" id="{CA6DD151-12DB-4AB0-A53F-02947BD61FA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336800" y="10223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4450" y="24419"/>
                  </a:lnTo>
                  <a:lnTo>
                    <a:pt x="38806" y="39545"/>
                  </a:lnTo>
                  <a:lnTo>
                    <a:pt x="28536" y="5497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01">
              <a:extLst>
                <a:ext uri="{FF2B5EF4-FFF2-40B4-BE49-F238E27FC236}">
                  <a16:creationId xmlns:a16="http://schemas.microsoft.com/office/drawing/2014/main" xmlns="" id="{312FC072-11A1-49B6-A6C1-68C2EC9B0CD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764941" y="533400"/>
              <a:ext cx="87059" cy="158751"/>
            </a:xfrm>
            <a:custGeom>
              <a:avLst/>
              <a:gdLst/>
              <a:ahLst/>
              <a:cxnLst/>
              <a:rect l="0" t="0" r="0" b="0"/>
              <a:pathLst>
                <a:path w="87059" h="1587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254" y="1881"/>
                  </a:lnTo>
                  <a:lnTo>
                    <a:pt x="51225" y="15901"/>
                  </a:lnTo>
                  <a:lnTo>
                    <a:pt x="68779" y="23765"/>
                  </a:lnTo>
                  <a:lnTo>
                    <a:pt x="75294" y="29955"/>
                  </a:lnTo>
                  <a:lnTo>
                    <a:pt x="84416" y="46239"/>
                  </a:lnTo>
                  <a:lnTo>
                    <a:pt x="87058" y="63354"/>
                  </a:lnTo>
                  <a:lnTo>
                    <a:pt x="86775" y="71870"/>
                  </a:lnTo>
                  <a:lnTo>
                    <a:pt x="80816" y="88857"/>
                  </a:lnTo>
                  <a:lnTo>
                    <a:pt x="49517" y="132789"/>
                  </a:lnTo>
                  <a:lnTo>
                    <a:pt x="35826" y="148471"/>
                  </a:lnTo>
                  <a:lnTo>
                    <a:pt x="2270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2">
              <a:extLst>
                <a:ext uri="{FF2B5EF4-FFF2-40B4-BE49-F238E27FC236}">
                  <a16:creationId xmlns:a16="http://schemas.microsoft.com/office/drawing/2014/main" xmlns="" id="{EEAA073E-1F83-4934-BA35-72DC14C7A2E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155950" y="103505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152400" y="0"/>
                  </a:moveTo>
                  <a:lnTo>
                    <a:pt x="152400" y="0"/>
                  </a:lnTo>
                  <a:lnTo>
                    <a:pt x="112015" y="38268"/>
                  </a:lnTo>
                  <a:lnTo>
                    <a:pt x="69565" y="67626"/>
                  </a:lnTo>
                  <a:lnTo>
                    <a:pt x="23434" y="9858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03">
              <a:extLst>
                <a:ext uri="{FF2B5EF4-FFF2-40B4-BE49-F238E27FC236}">
                  <a16:creationId xmlns:a16="http://schemas.microsoft.com/office/drawing/2014/main" xmlns="" id="{9EBA7720-8F3A-4798-9211-73597309F06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003550" y="660400"/>
              <a:ext cx="163611" cy="381001"/>
            </a:xfrm>
            <a:custGeom>
              <a:avLst/>
              <a:gdLst/>
              <a:ahLst/>
              <a:cxnLst/>
              <a:rect l="0" t="0" r="0" b="0"/>
              <a:pathLst>
                <a:path w="163611" h="381001">
                  <a:moveTo>
                    <a:pt x="95250" y="0"/>
                  </a:moveTo>
                  <a:lnTo>
                    <a:pt x="95250" y="0"/>
                  </a:lnTo>
                  <a:lnTo>
                    <a:pt x="101992" y="0"/>
                  </a:lnTo>
                  <a:lnTo>
                    <a:pt x="110947" y="9407"/>
                  </a:lnTo>
                  <a:lnTo>
                    <a:pt x="129769" y="42063"/>
                  </a:lnTo>
                  <a:lnTo>
                    <a:pt x="144459" y="75845"/>
                  </a:lnTo>
                  <a:lnTo>
                    <a:pt x="158043" y="116729"/>
                  </a:lnTo>
                  <a:lnTo>
                    <a:pt x="163610" y="160770"/>
                  </a:lnTo>
                  <a:lnTo>
                    <a:pt x="159499" y="206215"/>
                  </a:lnTo>
                  <a:lnTo>
                    <a:pt x="141209" y="252282"/>
                  </a:lnTo>
                  <a:lnTo>
                    <a:pt x="107210" y="294864"/>
                  </a:lnTo>
                  <a:lnTo>
                    <a:pt x="67404" y="331429"/>
                  </a:lnTo>
                  <a:lnTo>
                    <a:pt x="22167" y="36505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30">
            <a:extLst>
              <a:ext uri="{FF2B5EF4-FFF2-40B4-BE49-F238E27FC236}">
                <a16:creationId xmlns:a16="http://schemas.microsoft.com/office/drawing/2014/main" xmlns="" id="{B5E2F033-532C-4759-9919-1F523B82EC5B}"/>
              </a:ext>
            </a:extLst>
          </p:cNvPr>
          <p:cNvGrpSpPr/>
          <p:nvPr/>
        </p:nvGrpSpPr>
        <p:grpSpPr>
          <a:xfrm>
            <a:off x="3753874" y="470783"/>
            <a:ext cx="1643627" cy="608718"/>
            <a:chOff x="3753874" y="470783"/>
            <a:chExt cx="1643627" cy="608718"/>
          </a:xfrm>
        </p:grpSpPr>
        <p:sp>
          <p:nvSpPr>
            <p:cNvPr id="16" name="SMARTInkShape-704">
              <a:extLst>
                <a:ext uri="{FF2B5EF4-FFF2-40B4-BE49-F238E27FC236}">
                  <a16:creationId xmlns:a16="http://schemas.microsoft.com/office/drawing/2014/main" xmlns="" id="{B710DBD7-6E84-4A1E-A227-85A5742EB75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103865" y="924068"/>
              <a:ext cx="93486" cy="91679"/>
            </a:xfrm>
            <a:custGeom>
              <a:avLst/>
              <a:gdLst/>
              <a:ahLst/>
              <a:cxnLst/>
              <a:rect l="0" t="0" r="0" b="0"/>
              <a:pathLst>
                <a:path w="93486" h="91679">
                  <a:moveTo>
                    <a:pt x="10935" y="15732"/>
                  </a:moveTo>
                  <a:lnTo>
                    <a:pt x="10935" y="15732"/>
                  </a:lnTo>
                  <a:lnTo>
                    <a:pt x="4193" y="12361"/>
                  </a:lnTo>
                  <a:lnTo>
                    <a:pt x="2207" y="10662"/>
                  </a:lnTo>
                  <a:lnTo>
                    <a:pt x="0" y="6894"/>
                  </a:lnTo>
                  <a:lnTo>
                    <a:pt x="823" y="5606"/>
                  </a:lnTo>
                  <a:lnTo>
                    <a:pt x="19437" y="0"/>
                  </a:lnTo>
                  <a:lnTo>
                    <a:pt x="30942" y="38"/>
                  </a:lnTo>
                  <a:lnTo>
                    <a:pt x="36973" y="1036"/>
                  </a:lnTo>
                  <a:lnTo>
                    <a:pt x="40994" y="3112"/>
                  </a:lnTo>
                  <a:lnTo>
                    <a:pt x="43674" y="5908"/>
                  </a:lnTo>
                  <a:lnTo>
                    <a:pt x="45461" y="9182"/>
                  </a:lnTo>
                  <a:lnTo>
                    <a:pt x="45565" y="20347"/>
                  </a:lnTo>
                  <a:lnTo>
                    <a:pt x="42554" y="34011"/>
                  </a:lnTo>
                  <a:lnTo>
                    <a:pt x="32220" y="53603"/>
                  </a:lnTo>
                  <a:lnTo>
                    <a:pt x="954" y="89043"/>
                  </a:lnTo>
                  <a:lnTo>
                    <a:pt x="753" y="90006"/>
                  </a:lnTo>
                  <a:lnTo>
                    <a:pt x="1325" y="90648"/>
                  </a:lnTo>
                  <a:lnTo>
                    <a:pt x="2412" y="91076"/>
                  </a:lnTo>
                  <a:lnTo>
                    <a:pt x="14054" y="91678"/>
                  </a:lnTo>
                  <a:lnTo>
                    <a:pt x="55647" y="79965"/>
                  </a:lnTo>
                  <a:lnTo>
                    <a:pt x="93485" y="72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05">
              <a:extLst>
                <a:ext uri="{FF2B5EF4-FFF2-40B4-BE49-F238E27FC236}">
                  <a16:creationId xmlns:a16="http://schemas.microsoft.com/office/drawing/2014/main" xmlns="" id="{50E04578-9FA2-4EB2-9245-CEF568CAA62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003375" y="670030"/>
              <a:ext cx="111426" cy="282471"/>
            </a:xfrm>
            <a:custGeom>
              <a:avLst/>
              <a:gdLst/>
              <a:ahLst/>
              <a:cxnLst/>
              <a:rect l="0" t="0" r="0" b="0"/>
              <a:pathLst>
                <a:path w="111426" h="282471">
                  <a:moveTo>
                    <a:pt x="111425" y="9420"/>
                  </a:moveTo>
                  <a:lnTo>
                    <a:pt x="111425" y="9420"/>
                  </a:lnTo>
                  <a:lnTo>
                    <a:pt x="105650" y="4350"/>
                  </a:lnTo>
                  <a:lnTo>
                    <a:pt x="99215" y="582"/>
                  </a:lnTo>
                  <a:lnTo>
                    <a:pt x="96229" y="0"/>
                  </a:lnTo>
                  <a:lnTo>
                    <a:pt x="93534" y="318"/>
                  </a:lnTo>
                  <a:lnTo>
                    <a:pt x="91031" y="1235"/>
                  </a:lnTo>
                  <a:lnTo>
                    <a:pt x="53825" y="36161"/>
                  </a:lnTo>
                  <a:lnTo>
                    <a:pt x="22465" y="75492"/>
                  </a:lnTo>
                  <a:lnTo>
                    <a:pt x="6828" y="103943"/>
                  </a:lnTo>
                  <a:lnTo>
                    <a:pt x="0" y="131344"/>
                  </a:lnTo>
                  <a:lnTo>
                    <a:pt x="3468" y="174615"/>
                  </a:lnTo>
                  <a:lnTo>
                    <a:pt x="17594" y="220542"/>
                  </a:lnTo>
                  <a:lnTo>
                    <a:pt x="21876" y="261467"/>
                  </a:lnTo>
                  <a:lnTo>
                    <a:pt x="22525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06">
              <a:extLst>
                <a:ext uri="{FF2B5EF4-FFF2-40B4-BE49-F238E27FC236}">
                  <a16:creationId xmlns:a16="http://schemas.microsoft.com/office/drawing/2014/main" xmlns="" id="{8D7DF683-C953-4A3D-AA5C-B8DE30A5CA1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926065" y="685800"/>
              <a:ext cx="99836" cy="133351"/>
            </a:xfrm>
            <a:custGeom>
              <a:avLst/>
              <a:gdLst/>
              <a:ahLst/>
              <a:cxnLst/>
              <a:rect l="0" t="0" r="0" b="0"/>
              <a:pathLst>
                <a:path w="99836" h="13335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5500" y="18951"/>
                  </a:lnTo>
                  <a:lnTo>
                    <a:pt x="44757" y="66483"/>
                  </a:lnTo>
                  <a:lnTo>
                    <a:pt x="82056" y="111518"/>
                  </a:lnTo>
                  <a:lnTo>
                    <a:pt x="9983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07">
              <a:extLst>
                <a:ext uri="{FF2B5EF4-FFF2-40B4-BE49-F238E27FC236}">
                  <a16:creationId xmlns:a16="http://schemas.microsoft.com/office/drawing/2014/main" xmlns="" id="{C844F24D-5648-4154-8777-5F90B6A4217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753874" y="617715"/>
              <a:ext cx="100577" cy="366536"/>
            </a:xfrm>
            <a:custGeom>
              <a:avLst/>
              <a:gdLst/>
              <a:ahLst/>
              <a:cxnLst/>
              <a:rect l="0" t="0" r="0" b="0"/>
              <a:pathLst>
                <a:path w="100577" h="366536">
                  <a:moveTo>
                    <a:pt x="100576" y="10935"/>
                  </a:moveTo>
                  <a:lnTo>
                    <a:pt x="100576" y="10935"/>
                  </a:lnTo>
                  <a:lnTo>
                    <a:pt x="100576" y="4193"/>
                  </a:lnTo>
                  <a:lnTo>
                    <a:pt x="99870" y="2207"/>
                  </a:lnTo>
                  <a:lnTo>
                    <a:pt x="98694" y="883"/>
                  </a:lnTo>
                  <a:lnTo>
                    <a:pt x="97205" y="0"/>
                  </a:lnTo>
                  <a:lnTo>
                    <a:pt x="84996" y="2129"/>
                  </a:lnTo>
                  <a:lnTo>
                    <a:pt x="73896" y="16664"/>
                  </a:lnTo>
                  <a:lnTo>
                    <a:pt x="51984" y="60140"/>
                  </a:lnTo>
                  <a:lnTo>
                    <a:pt x="33824" y="101243"/>
                  </a:lnTo>
                  <a:lnTo>
                    <a:pt x="16345" y="147733"/>
                  </a:lnTo>
                  <a:lnTo>
                    <a:pt x="9850" y="171984"/>
                  </a:lnTo>
                  <a:lnTo>
                    <a:pt x="4814" y="196617"/>
                  </a:lnTo>
                  <a:lnTo>
                    <a:pt x="751" y="221507"/>
                  </a:lnTo>
                  <a:lnTo>
                    <a:pt x="0" y="266095"/>
                  </a:lnTo>
                  <a:lnTo>
                    <a:pt x="5781" y="303550"/>
                  </a:lnTo>
                  <a:lnTo>
                    <a:pt x="17758" y="329605"/>
                  </a:lnTo>
                  <a:lnTo>
                    <a:pt x="36251" y="346829"/>
                  </a:lnTo>
                  <a:lnTo>
                    <a:pt x="68826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08">
              <a:extLst>
                <a:ext uri="{FF2B5EF4-FFF2-40B4-BE49-F238E27FC236}">
                  <a16:creationId xmlns:a16="http://schemas.microsoft.com/office/drawing/2014/main" xmlns="" id="{33926031-4448-4C3D-B3FC-8BAFBC2E909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267200" y="99695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82550" y="0"/>
                  </a:moveTo>
                  <a:lnTo>
                    <a:pt x="82550" y="0"/>
                  </a:lnTo>
                  <a:lnTo>
                    <a:pt x="37116" y="454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09">
              <a:extLst>
                <a:ext uri="{FF2B5EF4-FFF2-40B4-BE49-F238E27FC236}">
                  <a16:creationId xmlns:a16="http://schemas.microsoft.com/office/drawing/2014/main" xmlns="" id="{BF4F374B-BC56-4E5E-A605-32E2BA00D37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508500" y="660400"/>
              <a:ext cx="222251" cy="298451"/>
            </a:xfrm>
            <a:custGeom>
              <a:avLst/>
              <a:gdLst/>
              <a:ahLst/>
              <a:cxnLst/>
              <a:rect l="0" t="0" r="0" b="0"/>
              <a:pathLst>
                <a:path w="222251" h="298451">
                  <a:moveTo>
                    <a:pt x="0" y="0"/>
                  </a:moveTo>
                  <a:lnTo>
                    <a:pt x="0" y="0"/>
                  </a:lnTo>
                  <a:lnTo>
                    <a:pt x="37350" y="37351"/>
                  </a:lnTo>
                  <a:lnTo>
                    <a:pt x="75272" y="77154"/>
                  </a:lnTo>
                  <a:lnTo>
                    <a:pt x="106126" y="111902"/>
                  </a:lnTo>
                  <a:lnTo>
                    <a:pt x="138654" y="150864"/>
                  </a:lnTo>
                  <a:lnTo>
                    <a:pt x="166281" y="187936"/>
                  </a:lnTo>
                  <a:lnTo>
                    <a:pt x="188203" y="221816"/>
                  </a:lnTo>
                  <a:lnTo>
                    <a:pt x="207772" y="262573"/>
                  </a:lnTo>
                  <a:lnTo>
                    <a:pt x="2222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0">
              <a:extLst>
                <a:ext uri="{FF2B5EF4-FFF2-40B4-BE49-F238E27FC236}">
                  <a16:creationId xmlns:a16="http://schemas.microsoft.com/office/drawing/2014/main" xmlns="" id="{47B87354-72C8-41B4-BA86-2CE0066E79C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565650" y="680333"/>
              <a:ext cx="165101" cy="272168"/>
            </a:xfrm>
            <a:custGeom>
              <a:avLst/>
              <a:gdLst/>
              <a:ahLst/>
              <a:cxnLst/>
              <a:rect l="0" t="0" r="0" b="0"/>
              <a:pathLst>
                <a:path w="165101" h="272168">
                  <a:moveTo>
                    <a:pt x="165100" y="5467"/>
                  </a:moveTo>
                  <a:lnTo>
                    <a:pt x="165100" y="5467"/>
                  </a:lnTo>
                  <a:lnTo>
                    <a:pt x="161729" y="2096"/>
                  </a:lnTo>
                  <a:lnTo>
                    <a:pt x="158192" y="441"/>
                  </a:lnTo>
                  <a:lnTo>
                    <a:pt x="156261" y="0"/>
                  </a:lnTo>
                  <a:lnTo>
                    <a:pt x="146802" y="2749"/>
                  </a:lnTo>
                  <a:lnTo>
                    <a:pt x="139094" y="11785"/>
                  </a:lnTo>
                  <a:lnTo>
                    <a:pt x="115905" y="47324"/>
                  </a:lnTo>
                  <a:lnTo>
                    <a:pt x="88983" y="86151"/>
                  </a:lnTo>
                  <a:lnTo>
                    <a:pt x="58664" y="132306"/>
                  </a:lnTo>
                  <a:lnTo>
                    <a:pt x="27338" y="178359"/>
                  </a:lnTo>
                  <a:lnTo>
                    <a:pt x="9198" y="223284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11">
              <a:extLst>
                <a:ext uri="{FF2B5EF4-FFF2-40B4-BE49-F238E27FC236}">
                  <a16:creationId xmlns:a16="http://schemas.microsoft.com/office/drawing/2014/main" xmlns="" id="{6B6B1AAB-27CB-49D3-A878-D6AAE4628E6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783454" y="928506"/>
              <a:ext cx="106047" cy="85743"/>
            </a:xfrm>
            <a:custGeom>
              <a:avLst/>
              <a:gdLst/>
              <a:ahLst/>
              <a:cxnLst/>
              <a:rect l="0" t="0" r="0" b="0"/>
              <a:pathLst>
                <a:path w="106047" h="85743">
                  <a:moveTo>
                    <a:pt x="4446" y="17644"/>
                  </a:moveTo>
                  <a:lnTo>
                    <a:pt x="4446" y="17644"/>
                  </a:lnTo>
                  <a:lnTo>
                    <a:pt x="18752" y="3338"/>
                  </a:lnTo>
                  <a:lnTo>
                    <a:pt x="25150" y="702"/>
                  </a:lnTo>
                  <a:lnTo>
                    <a:pt x="28832" y="0"/>
                  </a:lnTo>
                  <a:lnTo>
                    <a:pt x="36686" y="1100"/>
                  </a:lnTo>
                  <a:lnTo>
                    <a:pt x="40756" y="2381"/>
                  </a:lnTo>
                  <a:lnTo>
                    <a:pt x="42763" y="5352"/>
                  </a:lnTo>
                  <a:lnTo>
                    <a:pt x="43113" y="14298"/>
                  </a:lnTo>
                  <a:lnTo>
                    <a:pt x="32601" y="34605"/>
                  </a:lnTo>
                  <a:lnTo>
                    <a:pt x="2380" y="75246"/>
                  </a:lnTo>
                  <a:lnTo>
                    <a:pt x="0" y="81580"/>
                  </a:lnTo>
                  <a:lnTo>
                    <a:pt x="776" y="83552"/>
                  </a:lnTo>
                  <a:lnTo>
                    <a:pt x="2705" y="84866"/>
                  </a:lnTo>
                  <a:lnTo>
                    <a:pt x="5402" y="85742"/>
                  </a:lnTo>
                  <a:lnTo>
                    <a:pt x="44623" y="80356"/>
                  </a:lnTo>
                  <a:lnTo>
                    <a:pt x="92208" y="71162"/>
                  </a:lnTo>
                  <a:lnTo>
                    <a:pt x="106046" y="6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12">
              <a:extLst>
                <a:ext uri="{FF2B5EF4-FFF2-40B4-BE49-F238E27FC236}">
                  <a16:creationId xmlns:a16="http://schemas.microsoft.com/office/drawing/2014/main" xmlns="" id="{9B724424-8CAA-49F6-A020-E0A67C7C968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470400" y="533400"/>
              <a:ext cx="241301" cy="5468"/>
            </a:xfrm>
            <a:custGeom>
              <a:avLst/>
              <a:gdLst/>
              <a:ahLst/>
              <a:cxnLst/>
              <a:rect l="0" t="0" r="0" b="0"/>
              <a:pathLst>
                <a:path w="241301" h="5468">
                  <a:moveTo>
                    <a:pt x="0" y="0"/>
                  </a:moveTo>
                  <a:lnTo>
                    <a:pt x="0" y="0"/>
                  </a:lnTo>
                  <a:lnTo>
                    <a:pt x="42659" y="4364"/>
                  </a:lnTo>
                  <a:lnTo>
                    <a:pt x="74699" y="5467"/>
                  </a:lnTo>
                  <a:lnTo>
                    <a:pt x="115749" y="4076"/>
                  </a:lnTo>
                  <a:lnTo>
                    <a:pt x="160100" y="1812"/>
                  </a:lnTo>
                  <a:lnTo>
                    <a:pt x="200978" y="80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13">
              <a:extLst>
                <a:ext uri="{FF2B5EF4-FFF2-40B4-BE49-F238E27FC236}">
                  <a16:creationId xmlns:a16="http://schemas.microsoft.com/office/drawing/2014/main" xmlns="" id="{B2A56035-38CA-45A7-8B9A-229C252B0FF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725283" y="470783"/>
              <a:ext cx="45595" cy="132468"/>
            </a:xfrm>
            <a:custGeom>
              <a:avLst/>
              <a:gdLst/>
              <a:ahLst/>
              <a:cxnLst/>
              <a:rect l="0" t="0" r="0" b="0"/>
              <a:pathLst>
                <a:path w="45595" h="132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492" y="2749"/>
                  </a:lnTo>
                  <a:lnTo>
                    <a:pt x="26592" y="15069"/>
                  </a:lnTo>
                  <a:lnTo>
                    <a:pt x="38616" y="27676"/>
                  </a:lnTo>
                  <a:lnTo>
                    <a:pt x="44424" y="38621"/>
                  </a:lnTo>
                  <a:lnTo>
                    <a:pt x="45594" y="52422"/>
                  </a:lnTo>
                  <a:lnTo>
                    <a:pt x="40597" y="84279"/>
                  </a:lnTo>
                  <a:lnTo>
                    <a:pt x="31476" y="105959"/>
                  </a:lnTo>
                  <a:lnTo>
                    <a:pt x="1181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14">
              <a:extLst>
                <a:ext uri="{FF2B5EF4-FFF2-40B4-BE49-F238E27FC236}">
                  <a16:creationId xmlns:a16="http://schemas.microsoft.com/office/drawing/2014/main" xmlns="" id="{7038FDA0-4ECA-4F42-A2FB-4894B5AD09F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010150" y="584200"/>
              <a:ext cx="134269" cy="387351"/>
            </a:xfrm>
            <a:custGeom>
              <a:avLst/>
              <a:gdLst/>
              <a:ahLst/>
              <a:cxnLst/>
              <a:rect l="0" t="0" r="0" b="0"/>
              <a:pathLst>
                <a:path w="134269" h="387351">
                  <a:moveTo>
                    <a:pt x="0" y="0"/>
                  </a:moveTo>
                  <a:lnTo>
                    <a:pt x="0" y="0"/>
                  </a:lnTo>
                  <a:lnTo>
                    <a:pt x="19572" y="11550"/>
                  </a:lnTo>
                  <a:lnTo>
                    <a:pt x="60982" y="54272"/>
                  </a:lnTo>
                  <a:lnTo>
                    <a:pt x="99756" y="96671"/>
                  </a:lnTo>
                  <a:lnTo>
                    <a:pt x="120536" y="132335"/>
                  </a:lnTo>
                  <a:lnTo>
                    <a:pt x="133299" y="170999"/>
                  </a:lnTo>
                  <a:lnTo>
                    <a:pt x="134268" y="209349"/>
                  </a:lnTo>
                  <a:lnTo>
                    <a:pt x="124351" y="247561"/>
                  </a:lnTo>
                  <a:lnTo>
                    <a:pt x="106772" y="285005"/>
                  </a:lnTo>
                  <a:lnTo>
                    <a:pt x="82497" y="320461"/>
                  </a:lnTo>
                  <a:lnTo>
                    <a:pt x="44434" y="358672"/>
                  </a:lnTo>
                  <a:lnTo>
                    <a:pt x="63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15">
              <a:extLst>
                <a:ext uri="{FF2B5EF4-FFF2-40B4-BE49-F238E27FC236}">
                  <a16:creationId xmlns:a16="http://schemas.microsoft.com/office/drawing/2014/main" xmlns="" id="{AFEFC96B-0B10-40D3-A10D-4DEB3B8EC20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175250" y="965200"/>
              <a:ext cx="95251" cy="50801"/>
            </a:xfrm>
            <a:custGeom>
              <a:avLst/>
              <a:gdLst/>
              <a:ahLst/>
              <a:cxnLst/>
              <a:rect l="0" t="0" r="0" b="0"/>
              <a:pathLst>
                <a:path w="95251" h="50801">
                  <a:moveTo>
                    <a:pt x="95250" y="0"/>
                  </a:moveTo>
                  <a:lnTo>
                    <a:pt x="95250" y="0"/>
                  </a:lnTo>
                  <a:lnTo>
                    <a:pt x="78630" y="14503"/>
                  </a:lnTo>
                  <a:lnTo>
                    <a:pt x="32793" y="3594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16">
              <a:extLst>
                <a:ext uri="{FF2B5EF4-FFF2-40B4-BE49-F238E27FC236}">
                  <a16:creationId xmlns:a16="http://schemas.microsoft.com/office/drawing/2014/main" xmlns="" id="{3A353984-2F66-4EB7-B20A-D00F737E515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372100" y="952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717">
            <a:extLst>
              <a:ext uri="{FF2B5EF4-FFF2-40B4-BE49-F238E27FC236}">
                <a16:creationId xmlns:a16="http://schemas.microsoft.com/office/drawing/2014/main" xmlns="" id="{C6CAC050-A990-4B61-9618-239D9597E9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56300" y="901700"/>
            <a:ext cx="88901" cy="25401"/>
          </a:xfrm>
          <a:custGeom>
            <a:avLst/>
            <a:gdLst/>
            <a:ahLst/>
            <a:cxnLst/>
            <a:rect l="0" t="0" r="0" b="0"/>
            <a:pathLst>
              <a:path w="88901" h="25401">
                <a:moveTo>
                  <a:pt x="0" y="25400"/>
                </a:moveTo>
                <a:lnTo>
                  <a:pt x="0" y="25400"/>
                </a:lnTo>
                <a:lnTo>
                  <a:pt x="42063" y="10473"/>
                </a:lnTo>
                <a:lnTo>
                  <a:pt x="889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32">
            <a:extLst>
              <a:ext uri="{FF2B5EF4-FFF2-40B4-BE49-F238E27FC236}">
                <a16:creationId xmlns:a16="http://schemas.microsoft.com/office/drawing/2014/main" xmlns="" id="{79D4543B-BCF3-4393-AF14-9A0B6179A2D6}"/>
              </a:ext>
            </a:extLst>
          </p:cNvPr>
          <p:cNvGrpSpPr/>
          <p:nvPr/>
        </p:nvGrpSpPr>
        <p:grpSpPr>
          <a:xfrm>
            <a:off x="6578600" y="901700"/>
            <a:ext cx="82551" cy="88901"/>
            <a:chOff x="6578600" y="901700"/>
            <a:chExt cx="82551" cy="88901"/>
          </a:xfrm>
        </p:grpSpPr>
        <p:sp>
          <p:nvSpPr>
            <p:cNvPr id="31" name="SMARTInkShape-718">
              <a:extLst>
                <a:ext uri="{FF2B5EF4-FFF2-40B4-BE49-F238E27FC236}">
                  <a16:creationId xmlns:a16="http://schemas.microsoft.com/office/drawing/2014/main" xmlns="" id="{1587C63D-BB9B-4F74-884E-7F6C45368C5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597650" y="901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19">
              <a:extLst>
                <a:ext uri="{FF2B5EF4-FFF2-40B4-BE49-F238E27FC236}">
                  <a16:creationId xmlns:a16="http://schemas.microsoft.com/office/drawing/2014/main" xmlns="" id="{C26BE029-F276-4420-881A-8ABF7E8ADC8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578600" y="94615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82550" y="0"/>
                  </a:moveTo>
                  <a:lnTo>
                    <a:pt x="82550" y="0"/>
                  </a:lnTo>
                  <a:lnTo>
                    <a:pt x="42368" y="2260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33">
            <a:extLst>
              <a:ext uri="{FF2B5EF4-FFF2-40B4-BE49-F238E27FC236}">
                <a16:creationId xmlns:a16="http://schemas.microsoft.com/office/drawing/2014/main" xmlns="" id="{674B834F-AFEA-4459-8C27-1312D9E143BC}"/>
              </a:ext>
            </a:extLst>
          </p:cNvPr>
          <p:cNvGrpSpPr/>
          <p:nvPr/>
        </p:nvGrpSpPr>
        <p:grpSpPr>
          <a:xfrm>
            <a:off x="7279260" y="533400"/>
            <a:ext cx="607441" cy="469901"/>
            <a:chOff x="7279260" y="533400"/>
            <a:chExt cx="607441" cy="469901"/>
          </a:xfrm>
        </p:grpSpPr>
        <p:sp>
          <p:nvSpPr>
            <p:cNvPr id="34" name="SMARTInkShape-720">
              <a:extLst>
                <a:ext uri="{FF2B5EF4-FFF2-40B4-BE49-F238E27FC236}">
                  <a16:creationId xmlns:a16="http://schemas.microsoft.com/office/drawing/2014/main" xmlns="" id="{DC507424-7E2F-4680-8077-822989D628B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279260" y="533400"/>
              <a:ext cx="131191" cy="419101"/>
            </a:xfrm>
            <a:custGeom>
              <a:avLst/>
              <a:gdLst/>
              <a:ahLst/>
              <a:cxnLst/>
              <a:rect l="0" t="0" r="0" b="0"/>
              <a:pathLst>
                <a:path w="131191" h="419101">
                  <a:moveTo>
                    <a:pt x="131190" y="0"/>
                  </a:moveTo>
                  <a:lnTo>
                    <a:pt x="131190" y="0"/>
                  </a:lnTo>
                  <a:lnTo>
                    <a:pt x="95836" y="3371"/>
                  </a:lnTo>
                  <a:lnTo>
                    <a:pt x="71482" y="18951"/>
                  </a:lnTo>
                  <a:lnTo>
                    <a:pt x="43021" y="58297"/>
                  </a:lnTo>
                  <a:lnTo>
                    <a:pt x="26387" y="97876"/>
                  </a:lnTo>
                  <a:lnTo>
                    <a:pt x="13350" y="143689"/>
                  </a:lnTo>
                  <a:lnTo>
                    <a:pt x="8886" y="167760"/>
                  </a:lnTo>
                  <a:lnTo>
                    <a:pt x="5204" y="192273"/>
                  </a:lnTo>
                  <a:lnTo>
                    <a:pt x="2749" y="217082"/>
                  </a:lnTo>
                  <a:lnTo>
                    <a:pt x="1113" y="242088"/>
                  </a:lnTo>
                  <a:lnTo>
                    <a:pt x="0" y="289628"/>
                  </a:lnTo>
                  <a:lnTo>
                    <a:pt x="1858" y="329572"/>
                  </a:lnTo>
                  <a:lnTo>
                    <a:pt x="12561" y="362376"/>
                  </a:lnTo>
                  <a:lnTo>
                    <a:pt x="29078" y="388245"/>
                  </a:lnTo>
                  <a:lnTo>
                    <a:pt x="6769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21">
              <a:extLst>
                <a:ext uri="{FF2B5EF4-FFF2-40B4-BE49-F238E27FC236}">
                  <a16:creationId xmlns:a16="http://schemas.microsoft.com/office/drawing/2014/main" xmlns="" id="{E07C2D77-4FE7-4EB2-8B2C-5748EA004E6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448550" y="58420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0" y="0"/>
                  </a:moveTo>
                  <a:lnTo>
                    <a:pt x="0" y="0"/>
                  </a:lnTo>
                  <a:lnTo>
                    <a:pt x="39346" y="44813"/>
                  </a:lnTo>
                  <a:lnTo>
                    <a:pt x="78980" y="84451"/>
                  </a:lnTo>
                  <a:lnTo>
                    <a:pt x="1206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22">
              <a:extLst>
                <a:ext uri="{FF2B5EF4-FFF2-40B4-BE49-F238E27FC236}">
                  <a16:creationId xmlns:a16="http://schemas.microsoft.com/office/drawing/2014/main" xmlns="" id="{30453E68-396B-4632-8126-54902D91A4A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571145" y="549079"/>
              <a:ext cx="131406" cy="276422"/>
            </a:xfrm>
            <a:custGeom>
              <a:avLst/>
              <a:gdLst/>
              <a:ahLst/>
              <a:cxnLst/>
              <a:rect l="0" t="0" r="0" b="0"/>
              <a:pathLst>
                <a:path w="131406" h="276422">
                  <a:moveTo>
                    <a:pt x="131405" y="3371"/>
                  </a:moveTo>
                  <a:lnTo>
                    <a:pt x="131405" y="3371"/>
                  </a:lnTo>
                  <a:lnTo>
                    <a:pt x="128034" y="0"/>
                  </a:lnTo>
                  <a:lnTo>
                    <a:pt x="120734" y="226"/>
                  </a:lnTo>
                  <a:lnTo>
                    <a:pt x="96394" y="5074"/>
                  </a:lnTo>
                  <a:lnTo>
                    <a:pt x="62101" y="29831"/>
                  </a:lnTo>
                  <a:lnTo>
                    <a:pt x="31758" y="72594"/>
                  </a:lnTo>
                  <a:lnTo>
                    <a:pt x="19565" y="100317"/>
                  </a:lnTo>
                  <a:lnTo>
                    <a:pt x="6845" y="147397"/>
                  </a:lnTo>
                  <a:lnTo>
                    <a:pt x="0" y="186076"/>
                  </a:lnTo>
                  <a:lnTo>
                    <a:pt x="512" y="210611"/>
                  </a:lnTo>
                  <a:lnTo>
                    <a:pt x="4086" y="224594"/>
                  </a:lnTo>
                  <a:lnTo>
                    <a:pt x="17878" y="248937"/>
                  </a:lnTo>
                  <a:lnTo>
                    <a:pt x="21854" y="253865"/>
                  </a:lnTo>
                  <a:lnTo>
                    <a:pt x="23798" y="258561"/>
                  </a:lnTo>
                  <a:lnTo>
                    <a:pt x="23455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23">
              <a:extLst>
                <a:ext uri="{FF2B5EF4-FFF2-40B4-BE49-F238E27FC236}">
                  <a16:creationId xmlns:a16="http://schemas.microsoft.com/office/drawing/2014/main" xmlns="" id="{B13BF8F2-E63C-41DB-B05C-390DC64144F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09162" y="822706"/>
              <a:ext cx="66643" cy="101017"/>
            </a:xfrm>
            <a:custGeom>
              <a:avLst/>
              <a:gdLst/>
              <a:ahLst/>
              <a:cxnLst/>
              <a:rect l="0" t="0" r="0" b="0"/>
              <a:pathLst>
                <a:path w="66643" h="101017">
                  <a:moveTo>
                    <a:pt x="6088" y="9144"/>
                  </a:moveTo>
                  <a:lnTo>
                    <a:pt x="6088" y="9144"/>
                  </a:lnTo>
                  <a:lnTo>
                    <a:pt x="6088" y="54694"/>
                  </a:lnTo>
                  <a:lnTo>
                    <a:pt x="621" y="100385"/>
                  </a:lnTo>
                  <a:lnTo>
                    <a:pt x="326" y="101016"/>
                  </a:lnTo>
                  <a:lnTo>
                    <a:pt x="130" y="100731"/>
                  </a:lnTo>
                  <a:lnTo>
                    <a:pt x="0" y="99835"/>
                  </a:lnTo>
                  <a:lnTo>
                    <a:pt x="11970" y="59477"/>
                  </a:lnTo>
                  <a:lnTo>
                    <a:pt x="31705" y="14448"/>
                  </a:lnTo>
                  <a:lnTo>
                    <a:pt x="39346" y="4446"/>
                  </a:lnTo>
                  <a:lnTo>
                    <a:pt x="45093" y="0"/>
                  </a:lnTo>
                  <a:lnTo>
                    <a:pt x="47613" y="226"/>
                  </a:lnTo>
                  <a:lnTo>
                    <a:pt x="49999" y="1788"/>
                  </a:lnTo>
                  <a:lnTo>
                    <a:pt x="54532" y="7991"/>
                  </a:lnTo>
                  <a:lnTo>
                    <a:pt x="60345" y="23384"/>
                  </a:lnTo>
                  <a:lnTo>
                    <a:pt x="66642" y="60079"/>
                  </a:lnTo>
                  <a:lnTo>
                    <a:pt x="63238" y="8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4">
              <a:extLst>
                <a:ext uri="{FF2B5EF4-FFF2-40B4-BE49-F238E27FC236}">
                  <a16:creationId xmlns:a16="http://schemas.microsoft.com/office/drawing/2014/main" xmlns="" id="{5136319E-053D-4F9A-8C89-6E72612EC4E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835900" y="9461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24068" y="3615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34">
            <a:extLst>
              <a:ext uri="{FF2B5EF4-FFF2-40B4-BE49-F238E27FC236}">
                <a16:creationId xmlns:a16="http://schemas.microsoft.com/office/drawing/2014/main" xmlns="" id="{B6216D74-C319-453C-A43C-CE451515E689}"/>
              </a:ext>
            </a:extLst>
          </p:cNvPr>
          <p:cNvGrpSpPr/>
          <p:nvPr/>
        </p:nvGrpSpPr>
        <p:grpSpPr>
          <a:xfrm>
            <a:off x="8121650" y="370091"/>
            <a:ext cx="860124" cy="579130"/>
            <a:chOff x="8121650" y="370091"/>
            <a:chExt cx="860124" cy="579130"/>
          </a:xfrm>
        </p:grpSpPr>
        <p:sp>
          <p:nvSpPr>
            <p:cNvPr id="40" name="SMARTInkShape-725">
              <a:extLst>
                <a:ext uri="{FF2B5EF4-FFF2-40B4-BE49-F238E27FC236}">
                  <a16:creationId xmlns:a16="http://schemas.microsoft.com/office/drawing/2014/main" xmlns="" id="{EFB542A5-F345-4C6F-978D-EB968B74ABE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210550" y="565150"/>
              <a:ext cx="215901" cy="349251"/>
            </a:xfrm>
            <a:custGeom>
              <a:avLst/>
              <a:gdLst/>
              <a:ahLst/>
              <a:cxnLst/>
              <a:rect l="0" t="0" r="0" b="0"/>
              <a:pathLst>
                <a:path w="215901" h="3492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8282" y="44258"/>
                  </a:lnTo>
                  <a:lnTo>
                    <a:pt x="75548" y="90019"/>
                  </a:lnTo>
                  <a:lnTo>
                    <a:pt x="104838" y="128908"/>
                  </a:lnTo>
                  <a:lnTo>
                    <a:pt x="131966" y="172063"/>
                  </a:lnTo>
                  <a:lnTo>
                    <a:pt x="156253" y="213350"/>
                  </a:lnTo>
                  <a:lnTo>
                    <a:pt x="178101" y="252161"/>
                  </a:lnTo>
                  <a:lnTo>
                    <a:pt x="197219" y="288225"/>
                  </a:lnTo>
                  <a:lnTo>
                    <a:pt x="212210" y="330610"/>
                  </a:lnTo>
                  <a:lnTo>
                    <a:pt x="2159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26">
              <a:extLst>
                <a:ext uri="{FF2B5EF4-FFF2-40B4-BE49-F238E27FC236}">
                  <a16:creationId xmlns:a16="http://schemas.microsoft.com/office/drawing/2014/main" xmlns="" id="{8E2ADDC9-D388-4219-B878-8ED1E65C748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235950" y="594419"/>
              <a:ext cx="234951" cy="332682"/>
            </a:xfrm>
            <a:custGeom>
              <a:avLst/>
              <a:gdLst/>
              <a:ahLst/>
              <a:cxnLst/>
              <a:rect l="0" t="0" r="0" b="0"/>
              <a:pathLst>
                <a:path w="234951" h="332682">
                  <a:moveTo>
                    <a:pt x="234950" y="15181"/>
                  </a:moveTo>
                  <a:lnTo>
                    <a:pt x="234950" y="15181"/>
                  </a:lnTo>
                  <a:lnTo>
                    <a:pt x="221135" y="3248"/>
                  </a:lnTo>
                  <a:lnTo>
                    <a:pt x="217274" y="875"/>
                  </a:lnTo>
                  <a:lnTo>
                    <a:pt x="213288" y="0"/>
                  </a:lnTo>
                  <a:lnTo>
                    <a:pt x="205096" y="908"/>
                  </a:lnTo>
                  <a:lnTo>
                    <a:pt x="185809" y="18870"/>
                  </a:lnTo>
                  <a:lnTo>
                    <a:pt x="158849" y="56647"/>
                  </a:lnTo>
                  <a:lnTo>
                    <a:pt x="135040" y="89349"/>
                  </a:lnTo>
                  <a:lnTo>
                    <a:pt x="108701" y="125756"/>
                  </a:lnTo>
                  <a:lnTo>
                    <a:pt x="82883" y="165455"/>
                  </a:lnTo>
                  <a:lnTo>
                    <a:pt x="57298" y="204736"/>
                  </a:lnTo>
                  <a:lnTo>
                    <a:pt x="33933" y="241950"/>
                  </a:lnTo>
                  <a:lnTo>
                    <a:pt x="10995" y="288551"/>
                  </a:lnTo>
                  <a:lnTo>
                    <a:pt x="0" y="33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27">
              <a:extLst>
                <a:ext uri="{FF2B5EF4-FFF2-40B4-BE49-F238E27FC236}">
                  <a16:creationId xmlns:a16="http://schemas.microsoft.com/office/drawing/2014/main" xmlns="" id="{762AA8DF-E955-4337-8E00-EAAC27AF475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497188" y="865888"/>
              <a:ext cx="74303" cy="73913"/>
            </a:xfrm>
            <a:custGeom>
              <a:avLst/>
              <a:gdLst/>
              <a:ahLst/>
              <a:cxnLst/>
              <a:rect l="0" t="0" r="0" b="0"/>
              <a:pathLst>
                <a:path w="74303" h="73913">
                  <a:moveTo>
                    <a:pt x="11812" y="23112"/>
                  </a:moveTo>
                  <a:lnTo>
                    <a:pt x="11812" y="23112"/>
                  </a:lnTo>
                  <a:lnTo>
                    <a:pt x="11811" y="26483"/>
                  </a:lnTo>
                  <a:lnTo>
                    <a:pt x="6050" y="54608"/>
                  </a:lnTo>
                  <a:lnTo>
                    <a:pt x="5539" y="69088"/>
                  </a:lnTo>
                  <a:lnTo>
                    <a:pt x="4808" y="69990"/>
                  </a:lnTo>
                  <a:lnTo>
                    <a:pt x="3614" y="69886"/>
                  </a:lnTo>
                  <a:lnTo>
                    <a:pt x="2113" y="69112"/>
                  </a:lnTo>
                  <a:lnTo>
                    <a:pt x="1113" y="67184"/>
                  </a:lnTo>
                  <a:lnTo>
                    <a:pt x="0" y="61279"/>
                  </a:lnTo>
                  <a:lnTo>
                    <a:pt x="6117" y="43279"/>
                  </a:lnTo>
                  <a:lnTo>
                    <a:pt x="25189" y="14030"/>
                  </a:lnTo>
                  <a:lnTo>
                    <a:pt x="34456" y="5435"/>
                  </a:lnTo>
                  <a:lnTo>
                    <a:pt x="43278" y="1144"/>
                  </a:lnTo>
                  <a:lnTo>
                    <a:pt x="47606" y="0"/>
                  </a:lnTo>
                  <a:lnTo>
                    <a:pt x="63810" y="1761"/>
                  </a:lnTo>
                  <a:lnTo>
                    <a:pt x="67643" y="4645"/>
                  </a:lnTo>
                  <a:lnTo>
                    <a:pt x="71904" y="13493"/>
                  </a:lnTo>
                  <a:lnTo>
                    <a:pt x="74302" y="30375"/>
                  </a:lnTo>
                  <a:lnTo>
                    <a:pt x="70043" y="57995"/>
                  </a:lnTo>
                  <a:lnTo>
                    <a:pt x="62612" y="7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28">
              <a:extLst>
                <a:ext uri="{FF2B5EF4-FFF2-40B4-BE49-F238E27FC236}">
                  <a16:creationId xmlns:a16="http://schemas.microsoft.com/office/drawing/2014/main" xmlns="" id="{FCA53D52-2A39-4174-AF85-3DE3992592F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121650" y="370091"/>
              <a:ext cx="339581" cy="137910"/>
            </a:xfrm>
            <a:custGeom>
              <a:avLst/>
              <a:gdLst/>
              <a:ahLst/>
              <a:cxnLst/>
              <a:rect l="0" t="0" r="0" b="0"/>
              <a:pathLst>
                <a:path w="339581" h="137910">
                  <a:moveTo>
                    <a:pt x="0" y="74409"/>
                  </a:moveTo>
                  <a:lnTo>
                    <a:pt x="0" y="74409"/>
                  </a:lnTo>
                  <a:lnTo>
                    <a:pt x="12960" y="69339"/>
                  </a:lnTo>
                  <a:lnTo>
                    <a:pt x="42645" y="64989"/>
                  </a:lnTo>
                  <a:lnTo>
                    <a:pt x="85230" y="66836"/>
                  </a:lnTo>
                  <a:lnTo>
                    <a:pt x="124428" y="67515"/>
                  </a:lnTo>
                  <a:lnTo>
                    <a:pt x="171483" y="67817"/>
                  </a:lnTo>
                  <a:lnTo>
                    <a:pt x="196872" y="67898"/>
                  </a:lnTo>
                  <a:lnTo>
                    <a:pt x="243897" y="67987"/>
                  </a:lnTo>
                  <a:lnTo>
                    <a:pt x="284787" y="68027"/>
                  </a:lnTo>
                  <a:lnTo>
                    <a:pt x="332257" y="66171"/>
                  </a:lnTo>
                  <a:lnTo>
                    <a:pt x="337921" y="64684"/>
                  </a:lnTo>
                  <a:lnTo>
                    <a:pt x="339580" y="61576"/>
                  </a:lnTo>
                  <a:lnTo>
                    <a:pt x="338571" y="57387"/>
                  </a:lnTo>
                  <a:lnTo>
                    <a:pt x="335780" y="52477"/>
                  </a:lnTo>
                  <a:lnTo>
                    <a:pt x="301591" y="25731"/>
                  </a:lnTo>
                  <a:lnTo>
                    <a:pt x="255706" y="2240"/>
                  </a:lnTo>
                  <a:lnTo>
                    <a:pt x="251230" y="0"/>
                  </a:lnTo>
                  <a:lnTo>
                    <a:pt x="250742" y="109"/>
                  </a:lnTo>
                  <a:lnTo>
                    <a:pt x="252082" y="2111"/>
                  </a:lnTo>
                  <a:lnTo>
                    <a:pt x="298022" y="25392"/>
                  </a:lnTo>
                  <a:lnTo>
                    <a:pt x="318470" y="39816"/>
                  </a:lnTo>
                  <a:lnTo>
                    <a:pt x="326868" y="52449"/>
                  </a:lnTo>
                  <a:lnTo>
                    <a:pt x="330095" y="59769"/>
                  </a:lnTo>
                  <a:lnTo>
                    <a:pt x="331799" y="75428"/>
                  </a:lnTo>
                  <a:lnTo>
                    <a:pt x="328792" y="96348"/>
                  </a:lnTo>
                  <a:lnTo>
                    <a:pt x="311150" y="137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29">
              <a:extLst>
                <a:ext uri="{FF2B5EF4-FFF2-40B4-BE49-F238E27FC236}">
                  <a16:creationId xmlns:a16="http://schemas.microsoft.com/office/drawing/2014/main" xmlns="" id="{D7AF3BCD-15BD-4207-9A2A-E1067F4D300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674100" y="565150"/>
              <a:ext cx="96745" cy="314454"/>
            </a:xfrm>
            <a:custGeom>
              <a:avLst/>
              <a:gdLst/>
              <a:ahLst/>
              <a:cxnLst/>
              <a:rect l="0" t="0" r="0" b="0"/>
              <a:pathLst>
                <a:path w="96745" h="314454">
                  <a:moveTo>
                    <a:pt x="19050" y="0"/>
                  </a:moveTo>
                  <a:lnTo>
                    <a:pt x="19050" y="0"/>
                  </a:lnTo>
                  <a:lnTo>
                    <a:pt x="25792" y="3371"/>
                  </a:lnTo>
                  <a:lnTo>
                    <a:pt x="40098" y="18951"/>
                  </a:lnTo>
                  <a:lnTo>
                    <a:pt x="61113" y="58297"/>
                  </a:lnTo>
                  <a:lnTo>
                    <a:pt x="77020" y="95995"/>
                  </a:lnTo>
                  <a:lnTo>
                    <a:pt x="90676" y="138620"/>
                  </a:lnTo>
                  <a:lnTo>
                    <a:pt x="96744" y="183435"/>
                  </a:lnTo>
                  <a:lnTo>
                    <a:pt x="93797" y="225460"/>
                  </a:lnTo>
                  <a:lnTo>
                    <a:pt x="90048" y="245557"/>
                  </a:lnTo>
                  <a:lnTo>
                    <a:pt x="72712" y="277294"/>
                  </a:lnTo>
                  <a:lnTo>
                    <a:pt x="50660" y="300336"/>
                  </a:lnTo>
                  <a:lnTo>
                    <a:pt x="31452" y="312929"/>
                  </a:lnTo>
                  <a:lnTo>
                    <a:pt x="23790" y="314453"/>
                  </a:lnTo>
                  <a:lnTo>
                    <a:pt x="17271" y="31335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30">
              <a:extLst>
                <a:ext uri="{FF2B5EF4-FFF2-40B4-BE49-F238E27FC236}">
                  <a16:creationId xmlns:a16="http://schemas.microsoft.com/office/drawing/2014/main" xmlns="" id="{FD458A8A-0C65-464C-AAA9-32315B2195E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826500" y="448957"/>
              <a:ext cx="155274" cy="500264"/>
            </a:xfrm>
            <a:custGeom>
              <a:avLst/>
              <a:gdLst/>
              <a:ahLst/>
              <a:cxnLst/>
              <a:rect l="0" t="0" r="0" b="0"/>
              <a:pathLst>
                <a:path w="155274" h="500264">
                  <a:moveTo>
                    <a:pt x="82550" y="20943"/>
                  </a:moveTo>
                  <a:lnTo>
                    <a:pt x="82550" y="20943"/>
                  </a:lnTo>
                  <a:lnTo>
                    <a:pt x="79179" y="10830"/>
                  </a:lnTo>
                  <a:lnTo>
                    <a:pt x="78891" y="7145"/>
                  </a:lnTo>
                  <a:lnTo>
                    <a:pt x="80454" y="1170"/>
                  </a:lnTo>
                  <a:lnTo>
                    <a:pt x="84680" y="0"/>
                  </a:lnTo>
                  <a:lnTo>
                    <a:pt x="98783" y="581"/>
                  </a:lnTo>
                  <a:lnTo>
                    <a:pt x="126557" y="11617"/>
                  </a:lnTo>
                  <a:lnTo>
                    <a:pt x="141150" y="28087"/>
                  </a:lnTo>
                  <a:lnTo>
                    <a:pt x="150928" y="50929"/>
                  </a:lnTo>
                  <a:lnTo>
                    <a:pt x="155273" y="79896"/>
                  </a:lnTo>
                  <a:lnTo>
                    <a:pt x="147797" y="111585"/>
                  </a:lnTo>
                  <a:lnTo>
                    <a:pt x="133421" y="143778"/>
                  </a:lnTo>
                  <a:lnTo>
                    <a:pt x="109460" y="189670"/>
                  </a:lnTo>
                  <a:lnTo>
                    <a:pt x="85898" y="233135"/>
                  </a:lnTo>
                  <a:lnTo>
                    <a:pt x="71469" y="268278"/>
                  </a:lnTo>
                  <a:lnTo>
                    <a:pt x="70720" y="296879"/>
                  </a:lnTo>
                  <a:lnTo>
                    <a:pt x="76380" y="323227"/>
                  </a:lnTo>
                  <a:lnTo>
                    <a:pt x="103453" y="370733"/>
                  </a:lnTo>
                  <a:lnTo>
                    <a:pt x="114929" y="399124"/>
                  </a:lnTo>
                  <a:lnTo>
                    <a:pt x="118107" y="419505"/>
                  </a:lnTo>
                  <a:lnTo>
                    <a:pt x="113875" y="438441"/>
                  </a:lnTo>
                  <a:lnTo>
                    <a:pt x="103527" y="456264"/>
                  </a:lnTo>
                  <a:lnTo>
                    <a:pt x="70021" y="486939"/>
                  </a:lnTo>
                  <a:lnTo>
                    <a:pt x="52993" y="496164"/>
                  </a:lnTo>
                  <a:lnTo>
                    <a:pt x="36017" y="500263"/>
                  </a:lnTo>
                  <a:lnTo>
                    <a:pt x="0" y="49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731">
            <a:extLst>
              <a:ext uri="{FF2B5EF4-FFF2-40B4-BE49-F238E27FC236}">
                <a16:creationId xmlns:a16="http://schemas.microsoft.com/office/drawing/2014/main" xmlns="" id="{6A5043AF-C095-4F45-B31E-062FC65F294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44151" y="1285734"/>
            <a:ext cx="3192900" cy="397017"/>
          </a:xfrm>
          <a:custGeom>
            <a:avLst/>
            <a:gdLst/>
            <a:ahLst/>
            <a:cxnLst/>
            <a:rect l="0" t="0" r="0" b="0"/>
            <a:pathLst>
              <a:path w="3192900" h="397017">
                <a:moveTo>
                  <a:pt x="17899" y="397016"/>
                </a:moveTo>
                <a:lnTo>
                  <a:pt x="17899" y="397016"/>
                </a:lnTo>
                <a:lnTo>
                  <a:pt x="11810" y="397016"/>
                </a:lnTo>
                <a:lnTo>
                  <a:pt x="6531" y="391241"/>
                </a:lnTo>
                <a:lnTo>
                  <a:pt x="2734" y="384806"/>
                </a:lnTo>
                <a:lnTo>
                  <a:pt x="0" y="369880"/>
                </a:lnTo>
                <a:lnTo>
                  <a:pt x="882" y="327704"/>
                </a:lnTo>
                <a:lnTo>
                  <a:pt x="5397" y="310472"/>
                </a:lnTo>
                <a:lnTo>
                  <a:pt x="31461" y="264559"/>
                </a:lnTo>
                <a:lnTo>
                  <a:pt x="67489" y="223375"/>
                </a:lnTo>
                <a:lnTo>
                  <a:pt x="87390" y="209630"/>
                </a:lnTo>
                <a:lnTo>
                  <a:pt x="119452" y="197048"/>
                </a:lnTo>
                <a:lnTo>
                  <a:pt x="157985" y="194242"/>
                </a:lnTo>
                <a:lnTo>
                  <a:pt x="199015" y="189536"/>
                </a:lnTo>
                <a:lnTo>
                  <a:pt x="245273" y="189756"/>
                </a:lnTo>
                <a:lnTo>
                  <a:pt x="281649" y="192613"/>
                </a:lnTo>
                <a:lnTo>
                  <a:pt x="325588" y="195341"/>
                </a:lnTo>
                <a:lnTo>
                  <a:pt x="359261" y="198021"/>
                </a:lnTo>
                <a:lnTo>
                  <a:pt x="397745" y="199213"/>
                </a:lnTo>
                <a:lnTo>
                  <a:pt x="436486" y="199742"/>
                </a:lnTo>
                <a:lnTo>
                  <a:pt x="475577" y="199978"/>
                </a:lnTo>
                <a:lnTo>
                  <a:pt x="516469" y="200082"/>
                </a:lnTo>
                <a:lnTo>
                  <a:pt x="556280" y="202010"/>
                </a:lnTo>
                <a:lnTo>
                  <a:pt x="595141" y="205925"/>
                </a:lnTo>
                <a:lnTo>
                  <a:pt x="633578" y="212368"/>
                </a:lnTo>
                <a:lnTo>
                  <a:pt x="671829" y="218054"/>
                </a:lnTo>
                <a:lnTo>
                  <a:pt x="709996" y="223639"/>
                </a:lnTo>
                <a:lnTo>
                  <a:pt x="748125" y="230824"/>
                </a:lnTo>
                <a:lnTo>
                  <a:pt x="786238" y="236840"/>
                </a:lnTo>
                <a:lnTo>
                  <a:pt x="824344" y="241160"/>
                </a:lnTo>
                <a:lnTo>
                  <a:pt x="862447" y="243080"/>
                </a:lnTo>
                <a:lnTo>
                  <a:pt x="902429" y="245815"/>
                </a:lnTo>
                <a:lnTo>
                  <a:pt x="943012" y="247971"/>
                </a:lnTo>
                <a:lnTo>
                  <a:pt x="982216" y="246578"/>
                </a:lnTo>
                <a:lnTo>
                  <a:pt x="1020806" y="243606"/>
                </a:lnTo>
                <a:lnTo>
                  <a:pt x="1059830" y="239228"/>
                </a:lnTo>
                <a:lnTo>
                  <a:pt x="1100692" y="232579"/>
                </a:lnTo>
                <a:lnTo>
                  <a:pt x="1144254" y="223039"/>
                </a:lnTo>
                <a:lnTo>
                  <a:pt x="1188779" y="212448"/>
                </a:lnTo>
                <a:lnTo>
                  <a:pt x="1232086" y="203038"/>
                </a:lnTo>
                <a:lnTo>
                  <a:pt x="1274853" y="192270"/>
                </a:lnTo>
                <a:lnTo>
                  <a:pt x="1317378" y="181134"/>
                </a:lnTo>
                <a:lnTo>
                  <a:pt x="1359797" y="171481"/>
                </a:lnTo>
                <a:lnTo>
                  <a:pt x="1398406" y="158725"/>
                </a:lnTo>
                <a:lnTo>
                  <a:pt x="1433674" y="144353"/>
                </a:lnTo>
                <a:lnTo>
                  <a:pt x="1481296" y="123657"/>
                </a:lnTo>
                <a:lnTo>
                  <a:pt x="1525275" y="98553"/>
                </a:lnTo>
                <a:lnTo>
                  <a:pt x="1570575" y="56622"/>
                </a:lnTo>
                <a:lnTo>
                  <a:pt x="1592494" y="31340"/>
                </a:lnTo>
                <a:lnTo>
                  <a:pt x="1601575" y="12325"/>
                </a:lnTo>
                <a:lnTo>
                  <a:pt x="1604644" y="0"/>
                </a:lnTo>
                <a:lnTo>
                  <a:pt x="1604895" y="400"/>
                </a:lnTo>
                <a:lnTo>
                  <a:pt x="1605393" y="44855"/>
                </a:lnTo>
                <a:lnTo>
                  <a:pt x="1606103" y="66084"/>
                </a:lnTo>
                <a:lnTo>
                  <a:pt x="1616954" y="93256"/>
                </a:lnTo>
                <a:lnTo>
                  <a:pt x="1618041" y="95026"/>
                </a:lnTo>
                <a:lnTo>
                  <a:pt x="1619472" y="96206"/>
                </a:lnTo>
                <a:lnTo>
                  <a:pt x="1621131" y="96993"/>
                </a:lnTo>
                <a:lnTo>
                  <a:pt x="1622237" y="98223"/>
                </a:lnTo>
                <a:lnTo>
                  <a:pt x="1623466" y="101471"/>
                </a:lnTo>
                <a:lnTo>
                  <a:pt x="1624499" y="102619"/>
                </a:lnTo>
                <a:lnTo>
                  <a:pt x="1627529" y="103895"/>
                </a:lnTo>
                <a:lnTo>
                  <a:pt x="1649012" y="108260"/>
                </a:lnTo>
                <a:lnTo>
                  <a:pt x="1654886" y="113693"/>
                </a:lnTo>
                <a:lnTo>
                  <a:pt x="1660555" y="120106"/>
                </a:lnTo>
                <a:lnTo>
                  <a:pt x="1667777" y="125308"/>
                </a:lnTo>
                <a:lnTo>
                  <a:pt x="1707539" y="138445"/>
                </a:lnTo>
                <a:lnTo>
                  <a:pt x="1747141" y="148012"/>
                </a:lnTo>
                <a:lnTo>
                  <a:pt x="1793917" y="155315"/>
                </a:lnTo>
                <a:lnTo>
                  <a:pt x="1830296" y="159066"/>
                </a:lnTo>
                <a:lnTo>
                  <a:pt x="1869983" y="160732"/>
                </a:lnTo>
                <a:lnTo>
                  <a:pt x="1914903" y="161473"/>
                </a:lnTo>
                <a:lnTo>
                  <a:pt x="1962384" y="162508"/>
                </a:lnTo>
                <a:lnTo>
                  <a:pt x="2009357" y="165320"/>
                </a:lnTo>
                <a:lnTo>
                  <a:pt x="2034865" y="167058"/>
                </a:lnTo>
                <a:lnTo>
                  <a:pt x="2061749" y="168921"/>
                </a:lnTo>
                <a:lnTo>
                  <a:pt x="2089549" y="170870"/>
                </a:lnTo>
                <a:lnTo>
                  <a:pt x="2117960" y="172874"/>
                </a:lnTo>
                <a:lnTo>
                  <a:pt x="2146779" y="174916"/>
                </a:lnTo>
                <a:lnTo>
                  <a:pt x="2175869" y="176983"/>
                </a:lnTo>
                <a:lnTo>
                  <a:pt x="2205140" y="179066"/>
                </a:lnTo>
                <a:lnTo>
                  <a:pt x="2234532" y="181160"/>
                </a:lnTo>
                <a:lnTo>
                  <a:pt x="2264004" y="183262"/>
                </a:lnTo>
                <a:lnTo>
                  <a:pt x="2294236" y="184663"/>
                </a:lnTo>
                <a:lnTo>
                  <a:pt x="2324973" y="185598"/>
                </a:lnTo>
                <a:lnTo>
                  <a:pt x="2356049" y="186220"/>
                </a:lnTo>
                <a:lnTo>
                  <a:pt x="2387349" y="186636"/>
                </a:lnTo>
                <a:lnTo>
                  <a:pt x="2418799" y="186912"/>
                </a:lnTo>
                <a:lnTo>
                  <a:pt x="2450349" y="187097"/>
                </a:lnTo>
                <a:lnTo>
                  <a:pt x="2480554" y="187220"/>
                </a:lnTo>
                <a:lnTo>
                  <a:pt x="2509864" y="187302"/>
                </a:lnTo>
                <a:lnTo>
                  <a:pt x="2538575" y="187356"/>
                </a:lnTo>
                <a:lnTo>
                  <a:pt x="2566889" y="187393"/>
                </a:lnTo>
                <a:lnTo>
                  <a:pt x="2594937" y="187417"/>
                </a:lnTo>
                <a:lnTo>
                  <a:pt x="2622807" y="187434"/>
                </a:lnTo>
                <a:lnTo>
                  <a:pt x="2651265" y="186739"/>
                </a:lnTo>
                <a:lnTo>
                  <a:pt x="2680116" y="185570"/>
                </a:lnTo>
                <a:lnTo>
                  <a:pt x="2709227" y="184085"/>
                </a:lnTo>
                <a:lnTo>
                  <a:pt x="2737101" y="183801"/>
                </a:lnTo>
                <a:lnTo>
                  <a:pt x="2764150" y="184317"/>
                </a:lnTo>
                <a:lnTo>
                  <a:pt x="2790650" y="185367"/>
                </a:lnTo>
                <a:lnTo>
                  <a:pt x="2815371" y="186067"/>
                </a:lnTo>
                <a:lnTo>
                  <a:pt x="2861655" y="186844"/>
                </a:lnTo>
                <a:lnTo>
                  <a:pt x="2905744" y="189071"/>
                </a:lnTo>
                <a:lnTo>
                  <a:pt x="2946741" y="192413"/>
                </a:lnTo>
                <a:lnTo>
                  <a:pt x="2981425" y="196250"/>
                </a:lnTo>
                <a:lnTo>
                  <a:pt x="3028718" y="202376"/>
                </a:lnTo>
                <a:lnTo>
                  <a:pt x="3067269" y="212031"/>
                </a:lnTo>
                <a:lnTo>
                  <a:pt x="3110489" y="229347"/>
                </a:lnTo>
                <a:lnTo>
                  <a:pt x="3157912" y="274767"/>
                </a:lnTo>
                <a:lnTo>
                  <a:pt x="3180356" y="313280"/>
                </a:lnTo>
                <a:lnTo>
                  <a:pt x="3185325" y="335268"/>
                </a:lnTo>
                <a:lnTo>
                  <a:pt x="3186892" y="351674"/>
                </a:lnTo>
                <a:lnTo>
                  <a:pt x="3192899" y="3652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36">
            <a:extLst>
              <a:ext uri="{FF2B5EF4-FFF2-40B4-BE49-F238E27FC236}">
                <a16:creationId xmlns:a16="http://schemas.microsoft.com/office/drawing/2014/main" xmlns="" id="{CC0FBA01-E044-41A2-8CD8-4F6CA20D776E}"/>
              </a:ext>
            </a:extLst>
          </p:cNvPr>
          <p:cNvGrpSpPr/>
          <p:nvPr/>
        </p:nvGrpSpPr>
        <p:grpSpPr>
          <a:xfrm>
            <a:off x="671415" y="1943100"/>
            <a:ext cx="2084486" cy="495301"/>
            <a:chOff x="671415" y="1943100"/>
            <a:chExt cx="2084486" cy="495301"/>
          </a:xfrm>
        </p:grpSpPr>
        <p:sp>
          <p:nvSpPr>
            <p:cNvPr id="48" name="SMARTInkShape-732">
              <a:extLst>
                <a:ext uri="{FF2B5EF4-FFF2-40B4-BE49-F238E27FC236}">
                  <a16:creationId xmlns:a16="http://schemas.microsoft.com/office/drawing/2014/main" xmlns="" id="{36729159-4688-46CB-BBB4-CBC8FEAE1D5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17600" y="23050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090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3">
              <a:extLst>
                <a:ext uri="{FF2B5EF4-FFF2-40B4-BE49-F238E27FC236}">
                  <a16:creationId xmlns:a16="http://schemas.microsoft.com/office/drawing/2014/main" xmlns="" id="{0682479E-308A-4647-A1CE-4F28B4283EB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63600" y="2052815"/>
              <a:ext cx="184151" cy="271286"/>
            </a:xfrm>
            <a:custGeom>
              <a:avLst/>
              <a:gdLst/>
              <a:ahLst/>
              <a:cxnLst/>
              <a:rect l="0" t="0" r="0" b="0"/>
              <a:pathLst>
                <a:path w="184151" h="271286">
                  <a:moveTo>
                    <a:pt x="184150" y="10935"/>
                  </a:moveTo>
                  <a:lnTo>
                    <a:pt x="184150" y="10935"/>
                  </a:lnTo>
                  <a:lnTo>
                    <a:pt x="184150" y="4193"/>
                  </a:lnTo>
                  <a:lnTo>
                    <a:pt x="183444" y="2207"/>
                  </a:lnTo>
                  <a:lnTo>
                    <a:pt x="182268" y="883"/>
                  </a:lnTo>
                  <a:lnTo>
                    <a:pt x="180779" y="0"/>
                  </a:lnTo>
                  <a:lnTo>
                    <a:pt x="179080" y="823"/>
                  </a:lnTo>
                  <a:lnTo>
                    <a:pt x="157004" y="31551"/>
                  </a:lnTo>
                  <a:lnTo>
                    <a:pt x="139183" y="65492"/>
                  </a:lnTo>
                  <a:lnTo>
                    <a:pt x="118380" y="111375"/>
                  </a:lnTo>
                  <a:lnTo>
                    <a:pt x="97769" y="146591"/>
                  </a:lnTo>
                  <a:lnTo>
                    <a:pt x="74497" y="179647"/>
                  </a:lnTo>
                  <a:lnTo>
                    <a:pt x="39477" y="222261"/>
                  </a:lnTo>
                  <a:lnTo>
                    <a:pt x="2690" y="262529"/>
                  </a:lnTo>
                  <a:lnTo>
                    <a:pt x="1088" y="265448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34">
              <a:extLst>
                <a:ext uri="{FF2B5EF4-FFF2-40B4-BE49-F238E27FC236}">
                  <a16:creationId xmlns:a16="http://schemas.microsoft.com/office/drawing/2014/main" xmlns="" id="{A50EA369-B5E9-430E-A9FD-D3F4AA83745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69950" y="2095500"/>
              <a:ext cx="158814" cy="266701"/>
            </a:xfrm>
            <a:custGeom>
              <a:avLst/>
              <a:gdLst/>
              <a:ahLst/>
              <a:cxnLst/>
              <a:rect l="0" t="0" r="0" b="0"/>
              <a:pathLst>
                <a:path w="158814" h="266701">
                  <a:moveTo>
                    <a:pt x="0" y="0"/>
                  </a:moveTo>
                  <a:lnTo>
                    <a:pt x="0" y="0"/>
                  </a:lnTo>
                  <a:lnTo>
                    <a:pt x="27451" y="38282"/>
                  </a:lnTo>
                  <a:lnTo>
                    <a:pt x="58934" y="77351"/>
                  </a:lnTo>
                  <a:lnTo>
                    <a:pt x="80285" y="108227"/>
                  </a:lnTo>
                  <a:lnTo>
                    <a:pt x="101534" y="142645"/>
                  </a:lnTo>
                  <a:lnTo>
                    <a:pt x="122032" y="176992"/>
                  </a:lnTo>
                  <a:lnTo>
                    <a:pt x="147322" y="219424"/>
                  </a:lnTo>
                  <a:lnTo>
                    <a:pt x="158813" y="251124"/>
                  </a:lnTo>
                  <a:lnTo>
                    <a:pt x="158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35">
              <a:extLst>
                <a:ext uri="{FF2B5EF4-FFF2-40B4-BE49-F238E27FC236}">
                  <a16:creationId xmlns:a16="http://schemas.microsoft.com/office/drawing/2014/main" xmlns="" id="{A4D6559B-7B63-4875-8FA9-DC0FB8A259B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71415" y="2001549"/>
              <a:ext cx="109636" cy="392402"/>
            </a:xfrm>
            <a:custGeom>
              <a:avLst/>
              <a:gdLst/>
              <a:ahLst/>
              <a:cxnLst/>
              <a:rect l="0" t="0" r="0" b="0"/>
              <a:pathLst>
                <a:path w="109636" h="392402">
                  <a:moveTo>
                    <a:pt x="109635" y="24101"/>
                  </a:moveTo>
                  <a:lnTo>
                    <a:pt x="109635" y="24101"/>
                  </a:lnTo>
                  <a:lnTo>
                    <a:pt x="109635" y="3086"/>
                  </a:lnTo>
                  <a:lnTo>
                    <a:pt x="108929" y="1624"/>
                  </a:lnTo>
                  <a:lnTo>
                    <a:pt x="107753" y="650"/>
                  </a:lnTo>
                  <a:lnTo>
                    <a:pt x="106264" y="0"/>
                  </a:lnTo>
                  <a:lnTo>
                    <a:pt x="100846" y="1160"/>
                  </a:lnTo>
                  <a:lnTo>
                    <a:pt x="97426" y="2457"/>
                  </a:lnTo>
                  <a:lnTo>
                    <a:pt x="82499" y="14395"/>
                  </a:lnTo>
                  <a:lnTo>
                    <a:pt x="49059" y="58376"/>
                  </a:lnTo>
                  <a:lnTo>
                    <a:pt x="31677" y="88488"/>
                  </a:lnTo>
                  <a:lnTo>
                    <a:pt x="18307" y="126330"/>
                  </a:lnTo>
                  <a:lnTo>
                    <a:pt x="8367" y="169725"/>
                  </a:lnTo>
                  <a:lnTo>
                    <a:pt x="1597" y="217234"/>
                  </a:lnTo>
                  <a:lnTo>
                    <a:pt x="0" y="260926"/>
                  </a:lnTo>
                  <a:lnTo>
                    <a:pt x="3053" y="299396"/>
                  </a:lnTo>
                  <a:lnTo>
                    <a:pt x="11465" y="330604"/>
                  </a:lnTo>
                  <a:lnTo>
                    <a:pt x="27904" y="354823"/>
                  </a:lnTo>
                  <a:lnTo>
                    <a:pt x="50027" y="372877"/>
                  </a:lnTo>
                  <a:lnTo>
                    <a:pt x="103285" y="39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36">
              <a:extLst>
                <a:ext uri="{FF2B5EF4-FFF2-40B4-BE49-F238E27FC236}">
                  <a16:creationId xmlns:a16="http://schemas.microsoft.com/office/drawing/2014/main" xmlns="" id="{8CD549E0-D465-4D01-8AE3-F092407662B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68400" y="194945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467" y="481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37">
              <a:extLst>
                <a:ext uri="{FF2B5EF4-FFF2-40B4-BE49-F238E27FC236}">
                  <a16:creationId xmlns:a16="http://schemas.microsoft.com/office/drawing/2014/main" xmlns="" id="{661FD9EC-28CA-4A86-A75A-26C71AD659D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46200" y="23685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4729" y="16855"/>
                  </a:lnTo>
                  <a:lnTo>
                    <a:pt x="23667" y="3265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38">
              <a:extLst>
                <a:ext uri="{FF2B5EF4-FFF2-40B4-BE49-F238E27FC236}">
                  <a16:creationId xmlns:a16="http://schemas.microsoft.com/office/drawing/2014/main" xmlns="" id="{4478B025-F394-4877-8A2C-27ECB9104FE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12900" y="2082800"/>
              <a:ext cx="146051" cy="292101"/>
            </a:xfrm>
            <a:custGeom>
              <a:avLst/>
              <a:gdLst/>
              <a:ahLst/>
              <a:cxnLst/>
              <a:rect l="0" t="0" r="0" b="0"/>
              <a:pathLst>
                <a:path w="146051" h="292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26745" y="48822"/>
                  </a:lnTo>
                  <a:lnTo>
                    <a:pt x="54570" y="89411"/>
                  </a:lnTo>
                  <a:lnTo>
                    <a:pt x="74818" y="120642"/>
                  </a:lnTo>
                  <a:lnTo>
                    <a:pt x="95577" y="155219"/>
                  </a:lnTo>
                  <a:lnTo>
                    <a:pt x="115151" y="190341"/>
                  </a:lnTo>
                  <a:lnTo>
                    <a:pt x="135954" y="237176"/>
                  </a:lnTo>
                  <a:lnTo>
                    <a:pt x="1460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39">
              <a:extLst>
                <a:ext uri="{FF2B5EF4-FFF2-40B4-BE49-F238E27FC236}">
                  <a16:creationId xmlns:a16="http://schemas.microsoft.com/office/drawing/2014/main" xmlns="" id="{3AA77776-2287-42B0-AAD6-4F04C2D6BCA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644650" y="2062144"/>
              <a:ext cx="133351" cy="300057"/>
            </a:xfrm>
            <a:custGeom>
              <a:avLst/>
              <a:gdLst/>
              <a:ahLst/>
              <a:cxnLst/>
              <a:rect l="0" t="0" r="0" b="0"/>
              <a:pathLst>
                <a:path w="133351" h="300057">
                  <a:moveTo>
                    <a:pt x="133350" y="14306"/>
                  </a:moveTo>
                  <a:lnTo>
                    <a:pt x="133350" y="14306"/>
                  </a:lnTo>
                  <a:lnTo>
                    <a:pt x="128324" y="2372"/>
                  </a:lnTo>
                  <a:lnTo>
                    <a:pt x="127883" y="0"/>
                  </a:lnTo>
                  <a:lnTo>
                    <a:pt x="126177" y="1241"/>
                  </a:lnTo>
                  <a:lnTo>
                    <a:pt x="102659" y="41139"/>
                  </a:lnTo>
                  <a:lnTo>
                    <a:pt x="79493" y="84972"/>
                  </a:lnTo>
                  <a:lnTo>
                    <a:pt x="63082" y="117210"/>
                  </a:lnTo>
                  <a:lnTo>
                    <a:pt x="46381" y="150352"/>
                  </a:lnTo>
                  <a:lnTo>
                    <a:pt x="29551" y="183897"/>
                  </a:lnTo>
                  <a:lnTo>
                    <a:pt x="18308" y="217620"/>
                  </a:lnTo>
                  <a:lnTo>
                    <a:pt x="8012" y="262695"/>
                  </a:lnTo>
                  <a:lnTo>
                    <a:pt x="0" y="3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0">
              <a:extLst>
                <a:ext uri="{FF2B5EF4-FFF2-40B4-BE49-F238E27FC236}">
                  <a16:creationId xmlns:a16="http://schemas.microsoft.com/office/drawing/2014/main" xmlns="" id="{8EEDF40A-DDC5-4868-B215-A4373839206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828800" y="23431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6185" y="4047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41">
              <a:extLst>
                <a:ext uri="{FF2B5EF4-FFF2-40B4-BE49-F238E27FC236}">
                  <a16:creationId xmlns:a16="http://schemas.microsoft.com/office/drawing/2014/main" xmlns="" id="{F1B0CF1E-97AC-4D0C-94C2-B8E28B81F6F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873250" y="1943100"/>
              <a:ext cx="63501" cy="120651"/>
            </a:xfrm>
            <a:custGeom>
              <a:avLst/>
              <a:gdLst/>
              <a:ahLst/>
              <a:cxnLst/>
              <a:rect l="0" t="0" r="0" b="0"/>
              <a:pathLst>
                <a:path w="63501" h="1206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6515" y="6742"/>
                  </a:lnTo>
                  <a:lnTo>
                    <a:pt x="44780" y="21048"/>
                  </a:lnTo>
                  <a:lnTo>
                    <a:pt x="48198" y="27437"/>
                  </a:lnTo>
                  <a:lnTo>
                    <a:pt x="50114" y="42063"/>
                  </a:lnTo>
                  <a:lnTo>
                    <a:pt x="40484" y="69535"/>
                  </a:lnTo>
                  <a:lnTo>
                    <a:pt x="9191" y="116069"/>
                  </a:lnTo>
                  <a:lnTo>
                    <a:pt x="8244" y="117596"/>
                  </a:lnTo>
                  <a:lnTo>
                    <a:pt x="8318" y="117909"/>
                  </a:lnTo>
                  <a:lnTo>
                    <a:pt x="10282" y="116374"/>
                  </a:lnTo>
                  <a:lnTo>
                    <a:pt x="25467" y="114914"/>
                  </a:lnTo>
                  <a:lnTo>
                    <a:pt x="635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2">
              <a:extLst>
                <a:ext uri="{FF2B5EF4-FFF2-40B4-BE49-F238E27FC236}">
                  <a16:creationId xmlns:a16="http://schemas.microsoft.com/office/drawing/2014/main" xmlns="" id="{010DEC00-4DC1-4ADD-BDE9-05FC4D64A62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076450" y="23749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16562" y="448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3">
              <a:extLst>
                <a:ext uri="{FF2B5EF4-FFF2-40B4-BE49-F238E27FC236}">
                  <a16:creationId xmlns:a16="http://schemas.microsoft.com/office/drawing/2014/main" xmlns="" id="{DEA3A4AD-4141-487F-B467-CBC2F92A13C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235200" y="23876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16620" y="4364"/>
                  </a:lnTo>
                  <a:lnTo>
                    <a:pt x="54292" y="7839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44">
              <a:extLst>
                <a:ext uri="{FF2B5EF4-FFF2-40B4-BE49-F238E27FC236}">
                  <a16:creationId xmlns:a16="http://schemas.microsoft.com/office/drawing/2014/main" xmlns="" id="{0F5736FC-E47C-4D53-8F9E-EA4D06195BA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501900" y="23812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5">
              <a:extLst>
                <a:ext uri="{FF2B5EF4-FFF2-40B4-BE49-F238E27FC236}">
                  <a16:creationId xmlns:a16="http://schemas.microsoft.com/office/drawing/2014/main" xmlns="" id="{847DDBF9-AF04-47FC-AA49-DEB3C3A6161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686050" y="2374900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2865" y="1881"/>
                  </a:lnTo>
                  <a:lnTo>
                    <a:pt x="14927" y="3371"/>
                  </a:lnTo>
                  <a:lnTo>
                    <a:pt x="27941" y="546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37">
            <a:extLst>
              <a:ext uri="{FF2B5EF4-FFF2-40B4-BE49-F238E27FC236}">
                <a16:creationId xmlns:a16="http://schemas.microsoft.com/office/drawing/2014/main" xmlns="" id="{85A21BD8-ACD4-40CB-A903-8FF1A0A43AB1}"/>
              </a:ext>
            </a:extLst>
          </p:cNvPr>
          <p:cNvGrpSpPr/>
          <p:nvPr/>
        </p:nvGrpSpPr>
        <p:grpSpPr>
          <a:xfrm>
            <a:off x="3054350" y="1844192"/>
            <a:ext cx="882144" cy="632309"/>
            <a:chOff x="3054350" y="1844192"/>
            <a:chExt cx="882144" cy="632309"/>
          </a:xfrm>
        </p:grpSpPr>
        <p:sp>
          <p:nvSpPr>
            <p:cNvPr id="63" name="SMARTInkShape-746">
              <a:extLst>
                <a:ext uri="{FF2B5EF4-FFF2-40B4-BE49-F238E27FC236}">
                  <a16:creationId xmlns:a16="http://schemas.microsoft.com/office/drawing/2014/main" xmlns="" id="{5001BB94-6CDA-4FF6-BB22-3569DA95602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054350" y="23749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0"/>
                  </a:moveTo>
                  <a:lnTo>
                    <a:pt x="0" y="0"/>
                  </a:lnTo>
                  <a:lnTo>
                    <a:pt x="44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47">
              <a:extLst>
                <a:ext uri="{FF2B5EF4-FFF2-40B4-BE49-F238E27FC236}">
                  <a16:creationId xmlns:a16="http://schemas.microsoft.com/office/drawing/2014/main" xmlns="" id="{A32F67C8-6628-4826-BEC3-7BBC236EFE9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187700" y="244475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48">
              <a:extLst>
                <a:ext uri="{FF2B5EF4-FFF2-40B4-BE49-F238E27FC236}">
                  <a16:creationId xmlns:a16="http://schemas.microsoft.com/office/drawing/2014/main" xmlns="" id="{03A47F08-0FD5-49E4-90C9-F48B48E02AD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352800" y="2090915"/>
              <a:ext cx="222251" cy="322086"/>
            </a:xfrm>
            <a:custGeom>
              <a:avLst/>
              <a:gdLst/>
              <a:ahLst/>
              <a:cxnLst/>
              <a:rect l="0" t="0" r="0" b="0"/>
              <a:pathLst>
                <a:path w="222251" h="322086">
                  <a:moveTo>
                    <a:pt x="0" y="10935"/>
                  </a:moveTo>
                  <a:lnTo>
                    <a:pt x="0" y="10935"/>
                  </a:lnTo>
                  <a:lnTo>
                    <a:pt x="14503" y="2207"/>
                  </a:lnTo>
                  <a:lnTo>
                    <a:pt x="23144" y="0"/>
                  </a:lnTo>
                  <a:lnTo>
                    <a:pt x="28129" y="1528"/>
                  </a:lnTo>
                  <a:lnTo>
                    <a:pt x="39313" y="8871"/>
                  </a:lnTo>
                  <a:lnTo>
                    <a:pt x="76917" y="52596"/>
                  </a:lnTo>
                  <a:lnTo>
                    <a:pt x="105575" y="91953"/>
                  </a:lnTo>
                  <a:lnTo>
                    <a:pt x="128061" y="123849"/>
                  </a:lnTo>
                  <a:lnTo>
                    <a:pt x="149814" y="159191"/>
                  </a:lnTo>
                  <a:lnTo>
                    <a:pt x="167478" y="194184"/>
                  </a:lnTo>
                  <a:lnTo>
                    <a:pt x="182385" y="227845"/>
                  </a:lnTo>
                  <a:lnTo>
                    <a:pt x="201971" y="272447"/>
                  </a:lnTo>
                  <a:lnTo>
                    <a:pt x="22225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49">
              <a:extLst>
                <a:ext uri="{FF2B5EF4-FFF2-40B4-BE49-F238E27FC236}">
                  <a16:creationId xmlns:a16="http://schemas.microsoft.com/office/drawing/2014/main" xmlns="" id="{18EC1585-7F3C-4729-8F07-D53BFD81ECA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384550" y="2056903"/>
              <a:ext cx="222251" cy="343398"/>
            </a:xfrm>
            <a:custGeom>
              <a:avLst/>
              <a:gdLst/>
              <a:ahLst/>
              <a:cxnLst/>
              <a:rect l="0" t="0" r="0" b="0"/>
              <a:pathLst>
                <a:path w="222251" h="343398">
                  <a:moveTo>
                    <a:pt x="222250" y="13197"/>
                  </a:moveTo>
                  <a:lnTo>
                    <a:pt x="222250" y="13197"/>
                  </a:lnTo>
                  <a:lnTo>
                    <a:pt x="222250" y="3084"/>
                  </a:lnTo>
                  <a:lnTo>
                    <a:pt x="220839" y="810"/>
                  </a:lnTo>
                  <a:lnTo>
                    <a:pt x="218487" y="0"/>
                  </a:lnTo>
                  <a:lnTo>
                    <a:pt x="215508" y="166"/>
                  </a:lnTo>
                  <a:lnTo>
                    <a:pt x="201202" y="10512"/>
                  </a:lnTo>
                  <a:lnTo>
                    <a:pt x="170074" y="47209"/>
                  </a:lnTo>
                  <a:lnTo>
                    <a:pt x="145438" y="82406"/>
                  </a:lnTo>
                  <a:lnTo>
                    <a:pt x="121084" y="121568"/>
                  </a:lnTo>
                  <a:lnTo>
                    <a:pt x="98500" y="162491"/>
                  </a:lnTo>
                  <a:lnTo>
                    <a:pt x="74822" y="204198"/>
                  </a:lnTo>
                  <a:lnTo>
                    <a:pt x="51598" y="244842"/>
                  </a:lnTo>
                  <a:lnTo>
                    <a:pt x="31870" y="281721"/>
                  </a:lnTo>
                  <a:lnTo>
                    <a:pt x="7759" y="328287"/>
                  </a:lnTo>
                  <a:lnTo>
                    <a:pt x="0" y="34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0">
              <a:extLst>
                <a:ext uri="{FF2B5EF4-FFF2-40B4-BE49-F238E27FC236}">
                  <a16:creationId xmlns:a16="http://schemas.microsoft.com/office/drawing/2014/main" xmlns="" id="{452540E5-C6E7-468C-AC2B-C5A5341CB59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44900" y="23685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4745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1">
              <a:extLst>
                <a:ext uri="{FF2B5EF4-FFF2-40B4-BE49-F238E27FC236}">
                  <a16:creationId xmlns:a16="http://schemas.microsoft.com/office/drawing/2014/main" xmlns="" id="{B6AF6C26-4E1B-4185-AF75-E739CF39E05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695700" y="1844192"/>
              <a:ext cx="15267" cy="149709"/>
            </a:xfrm>
            <a:custGeom>
              <a:avLst/>
              <a:gdLst/>
              <a:ahLst/>
              <a:cxnLst/>
              <a:rect l="0" t="0" r="0" b="0"/>
              <a:pathLst>
                <a:path w="15267" h="14970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8336" y="0"/>
                  </a:lnTo>
                  <a:lnTo>
                    <a:pt x="7674" y="513"/>
                  </a:lnTo>
                  <a:lnTo>
                    <a:pt x="7233" y="1562"/>
                  </a:lnTo>
                  <a:lnTo>
                    <a:pt x="15266" y="45569"/>
                  </a:lnTo>
                  <a:lnTo>
                    <a:pt x="13233" y="91900"/>
                  </a:lnTo>
                  <a:lnTo>
                    <a:pt x="2683" y="136317"/>
                  </a:lnTo>
                  <a:lnTo>
                    <a:pt x="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52">
              <a:extLst>
                <a:ext uri="{FF2B5EF4-FFF2-40B4-BE49-F238E27FC236}">
                  <a16:creationId xmlns:a16="http://schemas.microsoft.com/office/drawing/2014/main" xmlns="" id="{6612CFAF-3F9A-4E97-8070-7278FF46C80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59687" y="1880744"/>
              <a:ext cx="112214" cy="138557"/>
            </a:xfrm>
            <a:custGeom>
              <a:avLst/>
              <a:gdLst/>
              <a:ahLst/>
              <a:cxnLst/>
              <a:rect l="0" t="0" r="0" b="0"/>
              <a:pathLst>
                <a:path w="112214" h="138557">
                  <a:moveTo>
                    <a:pt x="112213" y="11556"/>
                  </a:moveTo>
                  <a:lnTo>
                    <a:pt x="112213" y="11556"/>
                  </a:lnTo>
                  <a:lnTo>
                    <a:pt x="108842" y="8185"/>
                  </a:lnTo>
                  <a:lnTo>
                    <a:pt x="107187" y="4648"/>
                  </a:lnTo>
                  <a:lnTo>
                    <a:pt x="106746" y="2718"/>
                  </a:lnTo>
                  <a:lnTo>
                    <a:pt x="105746" y="1430"/>
                  </a:lnTo>
                  <a:lnTo>
                    <a:pt x="102753" y="0"/>
                  </a:lnTo>
                  <a:lnTo>
                    <a:pt x="97190" y="3127"/>
                  </a:lnTo>
                  <a:lnTo>
                    <a:pt x="55416" y="33595"/>
                  </a:lnTo>
                  <a:lnTo>
                    <a:pt x="8480" y="61416"/>
                  </a:lnTo>
                  <a:lnTo>
                    <a:pt x="2609" y="66171"/>
                  </a:lnTo>
                  <a:lnTo>
                    <a:pt x="0" y="70637"/>
                  </a:lnTo>
                  <a:lnTo>
                    <a:pt x="722" y="76855"/>
                  </a:lnTo>
                  <a:lnTo>
                    <a:pt x="1902" y="80489"/>
                  </a:lnTo>
                  <a:lnTo>
                    <a:pt x="12621" y="88289"/>
                  </a:lnTo>
                  <a:lnTo>
                    <a:pt x="53917" y="114063"/>
                  </a:lnTo>
                  <a:lnTo>
                    <a:pt x="93163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53">
              <a:extLst>
                <a:ext uri="{FF2B5EF4-FFF2-40B4-BE49-F238E27FC236}">
                  <a16:creationId xmlns:a16="http://schemas.microsoft.com/office/drawing/2014/main" xmlns="" id="{30104C46-26A9-4693-846F-8B84AB982B6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759200" y="2051050"/>
              <a:ext cx="177294" cy="368301"/>
            </a:xfrm>
            <a:custGeom>
              <a:avLst/>
              <a:gdLst/>
              <a:ahLst/>
              <a:cxnLst/>
              <a:rect l="0" t="0" r="0" b="0"/>
              <a:pathLst>
                <a:path w="177294" h="368301">
                  <a:moveTo>
                    <a:pt x="133350" y="0"/>
                  </a:moveTo>
                  <a:lnTo>
                    <a:pt x="133350" y="0"/>
                  </a:lnTo>
                  <a:lnTo>
                    <a:pt x="139125" y="7186"/>
                  </a:lnTo>
                  <a:lnTo>
                    <a:pt x="163857" y="51555"/>
                  </a:lnTo>
                  <a:lnTo>
                    <a:pt x="173484" y="84061"/>
                  </a:lnTo>
                  <a:lnTo>
                    <a:pt x="177293" y="122733"/>
                  </a:lnTo>
                  <a:lnTo>
                    <a:pt x="171930" y="165790"/>
                  </a:lnTo>
                  <a:lnTo>
                    <a:pt x="158728" y="210797"/>
                  </a:lnTo>
                  <a:lnTo>
                    <a:pt x="138985" y="254554"/>
                  </a:lnTo>
                  <a:lnTo>
                    <a:pt x="111395" y="292817"/>
                  </a:lnTo>
                  <a:lnTo>
                    <a:pt x="64129" y="335978"/>
                  </a:lnTo>
                  <a:lnTo>
                    <a:pt x="24488" y="35762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39">
            <a:extLst>
              <a:ext uri="{FF2B5EF4-FFF2-40B4-BE49-F238E27FC236}">
                <a16:creationId xmlns:a16="http://schemas.microsoft.com/office/drawing/2014/main" xmlns="" id="{3C0316CB-3B45-4BF6-8F29-C1D92D7B8678}"/>
              </a:ext>
            </a:extLst>
          </p:cNvPr>
          <p:cNvGrpSpPr/>
          <p:nvPr/>
        </p:nvGrpSpPr>
        <p:grpSpPr>
          <a:xfrm>
            <a:off x="4106630" y="3201806"/>
            <a:ext cx="346817" cy="468495"/>
            <a:chOff x="4106630" y="3201806"/>
            <a:chExt cx="346817" cy="468495"/>
          </a:xfrm>
        </p:grpSpPr>
        <p:sp>
          <p:nvSpPr>
            <p:cNvPr id="72" name="SMARTInkShape-754">
              <a:extLst>
                <a:ext uri="{FF2B5EF4-FFF2-40B4-BE49-F238E27FC236}">
                  <a16:creationId xmlns:a16="http://schemas.microsoft.com/office/drawing/2014/main" xmlns="" id="{049D3F10-6E70-44E5-AC3A-D3A16427A98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22579" y="3454400"/>
              <a:ext cx="30868" cy="41217"/>
            </a:xfrm>
            <a:custGeom>
              <a:avLst/>
              <a:gdLst/>
              <a:ahLst/>
              <a:cxnLst/>
              <a:rect l="0" t="0" r="0" b="0"/>
              <a:pathLst>
                <a:path w="30868" h="41217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227" y="25252"/>
                  </a:lnTo>
                  <a:lnTo>
                    <a:pt x="1274" y="31651"/>
                  </a:lnTo>
                  <a:lnTo>
                    <a:pt x="3385" y="35917"/>
                  </a:lnTo>
                  <a:lnTo>
                    <a:pt x="6202" y="38761"/>
                  </a:lnTo>
                  <a:lnTo>
                    <a:pt x="9492" y="40658"/>
                  </a:lnTo>
                  <a:lnTo>
                    <a:pt x="13096" y="41216"/>
                  </a:lnTo>
                  <a:lnTo>
                    <a:pt x="20864" y="39955"/>
                  </a:lnTo>
                  <a:lnTo>
                    <a:pt x="29799" y="35279"/>
                  </a:lnTo>
                  <a:lnTo>
                    <a:pt x="30867" y="32691"/>
                  </a:lnTo>
                  <a:lnTo>
                    <a:pt x="30173" y="26054"/>
                  </a:lnTo>
                  <a:lnTo>
                    <a:pt x="25815" y="14383"/>
                  </a:lnTo>
                  <a:lnTo>
                    <a:pt x="20166" y="8039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55">
              <a:extLst>
                <a:ext uri="{FF2B5EF4-FFF2-40B4-BE49-F238E27FC236}">
                  <a16:creationId xmlns:a16="http://schemas.microsoft.com/office/drawing/2014/main" xmlns="" id="{2C8739CE-3661-42AF-B661-56762669AB3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394461" y="3587750"/>
              <a:ext cx="12440" cy="82551"/>
            </a:xfrm>
            <a:custGeom>
              <a:avLst/>
              <a:gdLst/>
              <a:ahLst/>
              <a:cxnLst/>
              <a:rect l="0" t="0" r="0" b="0"/>
              <a:pathLst>
                <a:path w="12440" h="825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38691"/>
                  </a:lnTo>
                  <a:lnTo>
                    <a:pt x="4860" y="62911"/>
                  </a:lnTo>
                  <a:lnTo>
                    <a:pt x="1243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56">
              <a:extLst>
                <a:ext uri="{FF2B5EF4-FFF2-40B4-BE49-F238E27FC236}">
                  <a16:creationId xmlns:a16="http://schemas.microsoft.com/office/drawing/2014/main" xmlns="" id="{B4F9EB67-1DB8-4CD2-A8C8-014D2EFC2AB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283780" y="3201806"/>
              <a:ext cx="154871" cy="366895"/>
            </a:xfrm>
            <a:custGeom>
              <a:avLst/>
              <a:gdLst/>
              <a:ahLst/>
              <a:cxnLst/>
              <a:rect l="0" t="0" r="0" b="0"/>
              <a:pathLst>
                <a:path w="154871" h="366895">
                  <a:moveTo>
                    <a:pt x="154870" y="17644"/>
                  </a:moveTo>
                  <a:lnTo>
                    <a:pt x="154870" y="17644"/>
                  </a:lnTo>
                  <a:lnTo>
                    <a:pt x="146031" y="3339"/>
                  </a:lnTo>
                  <a:lnTo>
                    <a:pt x="138242" y="703"/>
                  </a:lnTo>
                  <a:lnTo>
                    <a:pt x="133201" y="0"/>
                  </a:lnTo>
                  <a:lnTo>
                    <a:pt x="120074" y="4863"/>
                  </a:lnTo>
                  <a:lnTo>
                    <a:pt x="81909" y="35346"/>
                  </a:lnTo>
                  <a:lnTo>
                    <a:pt x="44450" y="76357"/>
                  </a:lnTo>
                  <a:lnTo>
                    <a:pt x="16073" y="114267"/>
                  </a:lnTo>
                  <a:lnTo>
                    <a:pt x="618" y="156582"/>
                  </a:lnTo>
                  <a:lnTo>
                    <a:pt x="0" y="169705"/>
                  </a:lnTo>
                  <a:lnTo>
                    <a:pt x="5501" y="190875"/>
                  </a:lnTo>
                  <a:lnTo>
                    <a:pt x="23330" y="236731"/>
                  </a:lnTo>
                  <a:lnTo>
                    <a:pt x="33741" y="278206"/>
                  </a:lnTo>
                  <a:lnTo>
                    <a:pt x="39221" y="320369"/>
                  </a:lnTo>
                  <a:lnTo>
                    <a:pt x="40570" y="36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57">
              <a:extLst>
                <a:ext uri="{FF2B5EF4-FFF2-40B4-BE49-F238E27FC236}">
                  <a16:creationId xmlns:a16="http://schemas.microsoft.com/office/drawing/2014/main" xmlns="" id="{30635562-5B31-4C78-BEB5-38A1E416C85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06630" y="3215127"/>
              <a:ext cx="173271" cy="207524"/>
            </a:xfrm>
            <a:custGeom>
              <a:avLst/>
              <a:gdLst/>
              <a:ahLst/>
              <a:cxnLst/>
              <a:rect l="0" t="0" r="0" b="0"/>
              <a:pathLst>
                <a:path w="173271" h="207524">
                  <a:moveTo>
                    <a:pt x="8170" y="17023"/>
                  </a:moveTo>
                  <a:lnTo>
                    <a:pt x="8170" y="17023"/>
                  </a:lnTo>
                  <a:lnTo>
                    <a:pt x="1428" y="13652"/>
                  </a:lnTo>
                  <a:lnTo>
                    <a:pt x="147" y="11248"/>
                  </a:lnTo>
                  <a:lnTo>
                    <a:pt x="0" y="8234"/>
                  </a:lnTo>
                  <a:lnTo>
                    <a:pt x="606" y="4814"/>
                  </a:lnTo>
                  <a:lnTo>
                    <a:pt x="1716" y="2533"/>
                  </a:lnTo>
                  <a:lnTo>
                    <a:pt x="3162" y="1013"/>
                  </a:lnTo>
                  <a:lnTo>
                    <a:pt x="4831" y="0"/>
                  </a:lnTo>
                  <a:lnTo>
                    <a:pt x="20665" y="5316"/>
                  </a:lnTo>
                  <a:lnTo>
                    <a:pt x="56368" y="45807"/>
                  </a:lnTo>
                  <a:lnTo>
                    <a:pt x="86970" y="90541"/>
                  </a:lnTo>
                  <a:lnTo>
                    <a:pt x="117674" y="134683"/>
                  </a:lnTo>
                  <a:lnTo>
                    <a:pt x="151809" y="182238"/>
                  </a:lnTo>
                  <a:lnTo>
                    <a:pt x="173270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40">
            <a:extLst>
              <a:ext uri="{FF2B5EF4-FFF2-40B4-BE49-F238E27FC236}">
                <a16:creationId xmlns:a16="http://schemas.microsoft.com/office/drawing/2014/main" xmlns="" id="{EEB6CF20-D64D-4853-9F9D-2A5AD87857E9}"/>
              </a:ext>
            </a:extLst>
          </p:cNvPr>
          <p:cNvGrpSpPr/>
          <p:nvPr/>
        </p:nvGrpSpPr>
        <p:grpSpPr>
          <a:xfrm>
            <a:off x="4916665" y="3362585"/>
            <a:ext cx="264936" cy="228319"/>
            <a:chOff x="4916665" y="3362585"/>
            <a:chExt cx="264936" cy="228319"/>
          </a:xfrm>
        </p:grpSpPr>
        <p:sp>
          <p:nvSpPr>
            <p:cNvPr id="77" name="SMARTInkShape-758">
              <a:extLst>
                <a:ext uri="{FF2B5EF4-FFF2-40B4-BE49-F238E27FC236}">
                  <a16:creationId xmlns:a16="http://schemas.microsoft.com/office/drawing/2014/main" xmlns="" id="{EDD79689-5190-4B73-AFAC-644DEBD6B55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16665" y="3362585"/>
              <a:ext cx="201436" cy="94805"/>
            </a:xfrm>
            <a:custGeom>
              <a:avLst/>
              <a:gdLst/>
              <a:ahLst/>
              <a:cxnLst/>
              <a:rect l="0" t="0" r="0" b="0"/>
              <a:pathLst>
                <a:path w="201436" h="94805">
                  <a:moveTo>
                    <a:pt x="10935" y="85465"/>
                  </a:moveTo>
                  <a:lnTo>
                    <a:pt x="10935" y="85465"/>
                  </a:lnTo>
                  <a:lnTo>
                    <a:pt x="4193" y="82094"/>
                  </a:lnTo>
                  <a:lnTo>
                    <a:pt x="2207" y="79690"/>
                  </a:lnTo>
                  <a:lnTo>
                    <a:pt x="0" y="73255"/>
                  </a:lnTo>
                  <a:lnTo>
                    <a:pt x="5500" y="54958"/>
                  </a:lnTo>
                  <a:lnTo>
                    <a:pt x="29433" y="20538"/>
                  </a:lnTo>
                  <a:lnTo>
                    <a:pt x="42440" y="8160"/>
                  </a:lnTo>
                  <a:lnTo>
                    <a:pt x="57157" y="1718"/>
                  </a:lnTo>
                  <a:lnTo>
                    <a:pt x="65033" y="0"/>
                  </a:lnTo>
                  <a:lnTo>
                    <a:pt x="71695" y="1677"/>
                  </a:lnTo>
                  <a:lnTo>
                    <a:pt x="82860" y="11067"/>
                  </a:lnTo>
                  <a:lnTo>
                    <a:pt x="105901" y="58212"/>
                  </a:lnTo>
                  <a:lnTo>
                    <a:pt x="123062" y="86823"/>
                  </a:lnTo>
                  <a:lnTo>
                    <a:pt x="131559" y="93124"/>
                  </a:lnTo>
                  <a:lnTo>
                    <a:pt x="135801" y="94804"/>
                  </a:lnTo>
                  <a:lnTo>
                    <a:pt x="140041" y="93808"/>
                  </a:lnTo>
                  <a:lnTo>
                    <a:pt x="164588" y="71355"/>
                  </a:lnTo>
                  <a:lnTo>
                    <a:pt x="201435" y="28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59">
              <a:extLst>
                <a:ext uri="{FF2B5EF4-FFF2-40B4-BE49-F238E27FC236}">
                  <a16:creationId xmlns:a16="http://schemas.microsoft.com/office/drawing/2014/main" xmlns="" id="{D7C9BAA7-CDEF-4D93-816B-E90545893E5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987729" y="3506502"/>
              <a:ext cx="193872" cy="84402"/>
            </a:xfrm>
            <a:custGeom>
              <a:avLst/>
              <a:gdLst/>
              <a:ahLst/>
              <a:cxnLst/>
              <a:rect l="0" t="0" r="0" b="0"/>
              <a:pathLst>
                <a:path w="193872" h="84402">
                  <a:moveTo>
                    <a:pt x="3371" y="55848"/>
                  </a:moveTo>
                  <a:lnTo>
                    <a:pt x="3371" y="55848"/>
                  </a:lnTo>
                  <a:lnTo>
                    <a:pt x="0" y="45735"/>
                  </a:lnTo>
                  <a:lnTo>
                    <a:pt x="226" y="37007"/>
                  </a:lnTo>
                  <a:lnTo>
                    <a:pt x="6121" y="16535"/>
                  </a:lnTo>
                  <a:lnTo>
                    <a:pt x="15647" y="6391"/>
                  </a:lnTo>
                  <a:lnTo>
                    <a:pt x="22138" y="1709"/>
                  </a:lnTo>
                  <a:lnTo>
                    <a:pt x="29288" y="0"/>
                  </a:lnTo>
                  <a:lnTo>
                    <a:pt x="44758" y="1864"/>
                  </a:lnTo>
                  <a:lnTo>
                    <a:pt x="57278" y="9278"/>
                  </a:lnTo>
                  <a:lnTo>
                    <a:pt x="72260" y="27232"/>
                  </a:lnTo>
                  <a:lnTo>
                    <a:pt x="91629" y="71410"/>
                  </a:lnTo>
                  <a:lnTo>
                    <a:pt x="93960" y="76806"/>
                  </a:lnTo>
                  <a:lnTo>
                    <a:pt x="96925" y="80403"/>
                  </a:lnTo>
                  <a:lnTo>
                    <a:pt x="103982" y="84401"/>
                  </a:lnTo>
                  <a:lnTo>
                    <a:pt x="108545" y="83350"/>
                  </a:lnTo>
                  <a:lnTo>
                    <a:pt x="126491" y="70347"/>
                  </a:lnTo>
                  <a:lnTo>
                    <a:pt x="173587" y="28429"/>
                  </a:lnTo>
                  <a:lnTo>
                    <a:pt x="193871" y="11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41">
            <a:extLst>
              <a:ext uri="{FF2B5EF4-FFF2-40B4-BE49-F238E27FC236}">
                <a16:creationId xmlns:a16="http://schemas.microsoft.com/office/drawing/2014/main" xmlns="" id="{117AF68C-B49C-4B86-8307-3D19CF2C9E71}"/>
              </a:ext>
            </a:extLst>
          </p:cNvPr>
          <p:cNvGrpSpPr/>
          <p:nvPr/>
        </p:nvGrpSpPr>
        <p:grpSpPr>
          <a:xfrm>
            <a:off x="5652412" y="3180973"/>
            <a:ext cx="305826" cy="556573"/>
            <a:chOff x="5652412" y="3180973"/>
            <a:chExt cx="305826" cy="556573"/>
          </a:xfrm>
        </p:grpSpPr>
        <p:sp>
          <p:nvSpPr>
            <p:cNvPr id="80" name="SMARTInkShape-760">
              <a:extLst>
                <a:ext uri="{FF2B5EF4-FFF2-40B4-BE49-F238E27FC236}">
                  <a16:creationId xmlns:a16="http://schemas.microsoft.com/office/drawing/2014/main" xmlns="" id="{7143DA0C-18F0-4620-B9CF-9E927D3C409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652412" y="3180973"/>
              <a:ext cx="186984" cy="556573"/>
            </a:xfrm>
            <a:custGeom>
              <a:avLst/>
              <a:gdLst/>
              <a:ahLst/>
              <a:cxnLst/>
              <a:rect l="0" t="0" r="0" b="0"/>
              <a:pathLst>
                <a:path w="186984" h="556573">
                  <a:moveTo>
                    <a:pt x="5438" y="241677"/>
                  </a:moveTo>
                  <a:lnTo>
                    <a:pt x="5438" y="241677"/>
                  </a:lnTo>
                  <a:lnTo>
                    <a:pt x="10905" y="287143"/>
                  </a:lnTo>
                  <a:lnTo>
                    <a:pt x="11526" y="334641"/>
                  </a:lnTo>
                  <a:lnTo>
                    <a:pt x="13553" y="374246"/>
                  </a:lnTo>
                  <a:lnTo>
                    <a:pt x="16100" y="417013"/>
                  </a:lnTo>
                  <a:lnTo>
                    <a:pt x="17232" y="459539"/>
                  </a:lnTo>
                  <a:lnTo>
                    <a:pt x="15854" y="496314"/>
                  </a:lnTo>
                  <a:lnTo>
                    <a:pt x="11111" y="537258"/>
                  </a:lnTo>
                  <a:lnTo>
                    <a:pt x="6558" y="556572"/>
                  </a:lnTo>
                  <a:lnTo>
                    <a:pt x="3704" y="511126"/>
                  </a:lnTo>
                  <a:lnTo>
                    <a:pt x="1139" y="466560"/>
                  </a:lnTo>
                  <a:lnTo>
                    <a:pt x="456" y="438871"/>
                  </a:lnTo>
                  <a:lnTo>
                    <a:pt x="0" y="409123"/>
                  </a:lnTo>
                  <a:lnTo>
                    <a:pt x="401" y="375885"/>
                  </a:lnTo>
                  <a:lnTo>
                    <a:pt x="1375" y="340321"/>
                  </a:lnTo>
                  <a:lnTo>
                    <a:pt x="2729" y="303207"/>
                  </a:lnTo>
                  <a:lnTo>
                    <a:pt x="5748" y="266469"/>
                  </a:lnTo>
                  <a:lnTo>
                    <a:pt x="9878" y="229983"/>
                  </a:lnTo>
                  <a:lnTo>
                    <a:pt x="14748" y="193664"/>
                  </a:lnTo>
                  <a:lnTo>
                    <a:pt x="22228" y="160985"/>
                  </a:lnTo>
                  <a:lnTo>
                    <a:pt x="31448" y="130732"/>
                  </a:lnTo>
                  <a:lnTo>
                    <a:pt x="41828" y="102097"/>
                  </a:lnTo>
                  <a:lnTo>
                    <a:pt x="59006" y="58991"/>
                  </a:lnTo>
                  <a:lnTo>
                    <a:pt x="82458" y="16568"/>
                  </a:lnTo>
                  <a:lnTo>
                    <a:pt x="90651" y="6938"/>
                  </a:lnTo>
                  <a:lnTo>
                    <a:pt x="98936" y="1929"/>
                  </a:lnTo>
                  <a:lnTo>
                    <a:pt x="107281" y="0"/>
                  </a:lnTo>
                  <a:lnTo>
                    <a:pt x="115667" y="126"/>
                  </a:lnTo>
                  <a:lnTo>
                    <a:pt x="124080" y="5148"/>
                  </a:lnTo>
                  <a:lnTo>
                    <a:pt x="140953" y="23899"/>
                  </a:lnTo>
                  <a:lnTo>
                    <a:pt x="146570" y="54341"/>
                  </a:lnTo>
                  <a:lnTo>
                    <a:pt x="144364" y="89977"/>
                  </a:lnTo>
                  <a:lnTo>
                    <a:pt x="138679" y="124631"/>
                  </a:lnTo>
                  <a:lnTo>
                    <a:pt x="120803" y="165761"/>
                  </a:lnTo>
                  <a:lnTo>
                    <a:pt x="92662" y="211056"/>
                  </a:lnTo>
                  <a:lnTo>
                    <a:pt x="92515" y="212796"/>
                  </a:lnTo>
                  <a:lnTo>
                    <a:pt x="94233" y="215435"/>
                  </a:lnTo>
                  <a:lnTo>
                    <a:pt x="97349" y="218960"/>
                  </a:lnTo>
                  <a:lnTo>
                    <a:pt x="137023" y="234515"/>
                  </a:lnTo>
                  <a:lnTo>
                    <a:pt x="165154" y="253039"/>
                  </a:lnTo>
                  <a:lnTo>
                    <a:pt x="184622" y="276401"/>
                  </a:lnTo>
                  <a:lnTo>
                    <a:pt x="186983" y="285288"/>
                  </a:lnTo>
                  <a:lnTo>
                    <a:pt x="185842" y="304569"/>
                  </a:lnTo>
                  <a:lnTo>
                    <a:pt x="176869" y="323016"/>
                  </a:lnTo>
                  <a:lnTo>
                    <a:pt x="170526" y="331886"/>
                  </a:lnTo>
                  <a:lnTo>
                    <a:pt x="150306" y="345505"/>
                  </a:lnTo>
                  <a:lnTo>
                    <a:pt x="107196" y="362375"/>
                  </a:lnTo>
                  <a:lnTo>
                    <a:pt x="94643" y="363995"/>
                  </a:lnTo>
                  <a:lnTo>
                    <a:pt x="90308" y="363439"/>
                  </a:lnTo>
                  <a:lnTo>
                    <a:pt x="89535" y="360952"/>
                  </a:lnTo>
                  <a:lnTo>
                    <a:pt x="100688" y="343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61">
              <a:extLst>
                <a:ext uri="{FF2B5EF4-FFF2-40B4-BE49-F238E27FC236}">
                  <a16:creationId xmlns:a16="http://schemas.microsoft.com/office/drawing/2014/main" xmlns="" id="{AE28351A-FB4A-48B4-9F30-DB6A97C1CF1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909340" y="3505200"/>
              <a:ext cx="48898" cy="80493"/>
            </a:xfrm>
            <a:custGeom>
              <a:avLst/>
              <a:gdLst/>
              <a:ahLst/>
              <a:cxnLst/>
              <a:rect l="0" t="0" r="0" b="0"/>
              <a:pathLst>
                <a:path w="48898" h="80493">
                  <a:moveTo>
                    <a:pt x="27910" y="19050"/>
                  </a:moveTo>
                  <a:lnTo>
                    <a:pt x="27910" y="19050"/>
                  </a:lnTo>
                  <a:lnTo>
                    <a:pt x="27909" y="15679"/>
                  </a:lnTo>
                  <a:lnTo>
                    <a:pt x="22443" y="2027"/>
                  </a:lnTo>
                  <a:lnTo>
                    <a:pt x="20737" y="2763"/>
                  </a:lnTo>
                  <a:lnTo>
                    <a:pt x="15079" y="7343"/>
                  </a:lnTo>
                  <a:lnTo>
                    <a:pt x="7332" y="21225"/>
                  </a:lnTo>
                  <a:lnTo>
                    <a:pt x="567" y="42116"/>
                  </a:lnTo>
                  <a:lnTo>
                    <a:pt x="0" y="56112"/>
                  </a:lnTo>
                  <a:lnTo>
                    <a:pt x="837" y="62808"/>
                  </a:lnTo>
                  <a:lnTo>
                    <a:pt x="5529" y="72129"/>
                  </a:lnTo>
                  <a:lnTo>
                    <a:pt x="8757" y="75603"/>
                  </a:lnTo>
                  <a:lnTo>
                    <a:pt x="17986" y="79463"/>
                  </a:lnTo>
                  <a:lnTo>
                    <a:pt x="23411" y="80492"/>
                  </a:lnTo>
                  <a:lnTo>
                    <a:pt x="28439" y="79767"/>
                  </a:lnTo>
                  <a:lnTo>
                    <a:pt x="37788" y="75198"/>
                  </a:lnTo>
                  <a:lnTo>
                    <a:pt x="44764" y="66582"/>
                  </a:lnTo>
                  <a:lnTo>
                    <a:pt x="47613" y="61321"/>
                  </a:lnTo>
                  <a:lnTo>
                    <a:pt x="48897" y="47950"/>
                  </a:lnTo>
                  <a:lnTo>
                    <a:pt x="46410" y="34011"/>
                  </a:lnTo>
                  <a:lnTo>
                    <a:pt x="40600" y="23113"/>
                  </a:lnTo>
                  <a:lnTo>
                    <a:pt x="152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42">
            <a:extLst>
              <a:ext uri="{FF2B5EF4-FFF2-40B4-BE49-F238E27FC236}">
                <a16:creationId xmlns:a16="http://schemas.microsoft.com/office/drawing/2014/main" xmlns="" id="{520F4538-C355-45A6-85C6-3B160A517BB0}"/>
              </a:ext>
            </a:extLst>
          </p:cNvPr>
          <p:cNvGrpSpPr/>
          <p:nvPr/>
        </p:nvGrpSpPr>
        <p:grpSpPr>
          <a:xfrm>
            <a:off x="6236583" y="3295650"/>
            <a:ext cx="189618" cy="215901"/>
            <a:chOff x="6236583" y="3295650"/>
            <a:chExt cx="189618" cy="215901"/>
          </a:xfrm>
        </p:grpSpPr>
        <p:sp>
          <p:nvSpPr>
            <p:cNvPr id="83" name="SMARTInkShape-762">
              <a:extLst>
                <a:ext uri="{FF2B5EF4-FFF2-40B4-BE49-F238E27FC236}">
                  <a16:creationId xmlns:a16="http://schemas.microsoft.com/office/drawing/2014/main" xmlns="" id="{65FED0A2-AD53-4C97-8221-2714F405394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36583" y="3384550"/>
              <a:ext cx="189618" cy="25401"/>
            </a:xfrm>
            <a:custGeom>
              <a:avLst/>
              <a:gdLst/>
              <a:ahLst/>
              <a:cxnLst/>
              <a:rect l="0" t="0" r="0" b="0"/>
              <a:pathLst>
                <a:path w="1896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1109" y="19625"/>
                  </a:lnTo>
                  <a:lnTo>
                    <a:pt x="77176" y="10910"/>
                  </a:lnTo>
                  <a:lnTo>
                    <a:pt x="118122" y="7701"/>
                  </a:lnTo>
                  <a:lnTo>
                    <a:pt x="164597" y="4735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63">
              <a:extLst>
                <a:ext uri="{FF2B5EF4-FFF2-40B4-BE49-F238E27FC236}">
                  <a16:creationId xmlns:a16="http://schemas.microsoft.com/office/drawing/2014/main" xmlns="" id="{5A512E51-0812-4ED2-B117-41C4CA1C6C0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344533" y="3295650"/>
              <a:ext cx="37218" cy="215901"/>
            </a:xfrm>
            <a:custGeom>
              <a:avLst/>
              <a:gdLst/>
              <a:ahLst/>
              <a:cxnLst/>
              <a:rect l="0" t="0" r="0" b="0"/>
              <a:pathLst>
                <a:path w="37218" h="215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295" y="38282"/>
                  </a:lnTo>
                  <a:lnTo>
                    <a:pt x="12480" y="76646"/>
                  </a:lnTo>
                  <a:lnTo>
                    <a:pt x="20323" y="119293"/>
                  </a:lnTo>
                  <a:lnTo>
                    <a:pt x="24686" y="162503"/>
                  </a:lnTo>
                  <a:lnTo>
                    <a:pt x="3721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43">
            <a:extLst>
              <a:ext uri="{FF2B5EF4-FFF2-40B4-BE49-F238E27FC236}">
                <a16:creationId xmlns:a16="http://schemas.microsoft.com/office/drawing/2014/main" xmlns="" id="{B32B774A-CDE1-4A84-8467-681127611C1A}"/>
              </a:ext>
            </a:extLst>
          </p:cNvPr>
          <p:cNvGrpSpPr/>
          <p:nvPr/>
        </p:nvGrpSpPr>
        <p:grpSpPr>
          <a:xfrm>
            <a:off x="6744223" y="3060700"/>
            <a:ext cx="856728" cy="619609"/>
            <a:chOff x="6744223" y="3060700"/>
            <a:chExt cx="856728" cy="619609"/>
          </a:xfrm>
        </p:grpSpPr>
        <p:sp>
          <p:nvSpPr>
            <p:cNvPr id="86" name="SMARTInkShape-764">
              <a:extLst>
                <a:ext uri="{FF2B5EF4-FFF2-40B4-BE49-F238E27FC236}">
                  <a16:creationId xmlns:a16="http://schemas.microsoft.com/office/drawing/2014/main" xmlns="" id="{1F868F99-CE06-4773-8198-9F771FBCA39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744223" y="3204878"/>
              <a:ext cx="153508" cy="475431"/>
            </a:xfrm>
            <a:custGeom>
              <a:avLst/>
              <a:gdLst/>
              <a:ahLst/>
              <a:cxnLst/>
              <a:rect l="0" t="0" r="0" b="0"/>
              <a:pathLst>
                <a:path w="153508" h="475431">
                  <a:moveTo>
                    <a:pt x="12177" y="471772"/>
                  </a:moveTo>
                  <a:lnTo>
                    <a:pt x="12177" y="471772"/>
                  </a:lnTo>
                  <a:lnTo>
                    <a:pt x="5435" y="475143"/>
                  </a:lnTo>
                  <a:lnTo>
                    <a:pt x="3449" y="475430"/>
                  </a:lnTo>
                  <a:lnTo>
                    <a:pt x="2126" y="474916"/>
                  </a:lnTo>
                  <a:lnTo>
                    <a:pt x="0" y="472393"/>
                  </a:lnTo>
                  <a:lnTo>
                    <a:pt x="3944" y="466119"/>
                  </a:lnTo>
                  <a:lnTo>
                    <a:pt x="5778" y="419208"/>
                  </a:lnTo>
                  <a:lnTo>
                    <a:pt x="5811" y="379840"/>
                  </a:lnTo>
                  <a:lnTo>
                    <a:pt x="5820" y="343895"/>
                  </a:lnTo>
                  <a:lnTo>
                    <a:pt x="5823" y="298756"/>
                  </a:lnTo>
                  <a:lnTo>
                    <a:pt x="5825" y="273878"/>
                  </a:lnTo>
                  <a:lnTo>
                    <a:pt x="6531" y="247415"/>
                  </a:lnTo>
                  <a:lnTo>
                    <a:pt x="7707" y="219895"/>
                  </a:lnTo>
                  <a:lnTo>
                    <a:pt x="9197" y="191670"/>
                  </a:lnTo>
                  <a:lnTo>
                    <a:pt x="11602" y="164388"/>
                  </a:lnTo>
                  <a:lnTo>
                    <a:pt x="14616" y="137732"/>
                  </a:lnTo>
                  <a:lnTo>
                    <a:pt x="18036" y="111496"/>
                  </a:lnTo>
                  <a:lnTo>
                    <a:pt x="27481" y="69173"/>
                  </a:lnTo>
                  <a:lnTo>
                    <a:pt x="42816" y="25106"/>
                  </a:lnTo>
                  <a:lnTo>
                    <a:pt x="47421" y="15244"/>
                  </a:lnTo>
                  <a:lnTo>
                    <a:pt x="52606" y="8670"/>
                  </a:lnTo>
                  <a:lnTo>
                    <a:pt x="64012" y="1366"/>
                  </a:lnTo>
                  <a:lnTo>
                    <a:pt x="78019" y="0"/>
                  </a:lnTo>
                  <a:lnTo>
                    <a:pt x="85704" y="624"/>
                  </a:lnTo>
                  <a:lnTo>
                    <a:pt x="92946" y="5273"/>
                  </a:lnTo>
                  <a:lnTo>
                    <a:pt x="106636" y="21728"/>
                  </a:lnTo>
                  <a:lnTo>
                    <a:pt x="122872" y="61534"/>
                  </a:lnTo>
                  <a:lnTo>
                    <a:pt x="124639" y="90948"/>
                  </a:lnTo>
                  <a:lnTo>
                    <a:pt x="115820" y="131511"/>
                  </a:lnTo>
                  <a:lnTo>
                    <a:pt x="97247" y="166709"/>
                  </a:lnTo>
                  <a:lnTo>
                    <a:pt x="78221" y="184001"/>
                  </a:lnTo>
                  <a:lnTo>
                    <a:pt x="78078" y="183969"/>
                  </a:lnTo>
                  <a:lnTo>
                    <a:pt x="79802" y="182052"/>
                  </a:lnTo>
                  <a:lnTo>
                    <a:pt x="105524" y="185212"/>
                  </a:lnTo>
                  <a:lnTo>
                    <a:pt x="126618" y="192053"/>
                  </a:lnTo>
                  <a:lnTo>
                    <a:pt x="142296" y="201403"/>
                  </a:lnTo>
                  <a:lnTo>
                    <a:pt x="147607" y="207565"/>
                  </a:lnTo>
                  <a:lnTo>
                    <a:pt x="153507" y="221937"/>
                  </a:lnTo>
                  <a:lnTo>
                    <a:pt x="153458" y="245895"/>
                  </a:lnTo>
                  <a:lnTo>
                    <a:pt x="143172" y="260610"/>
                  </a:lnTo>
                  <a:lnTo>
                    <a:pt x="117547" y="278913"/>
                  </a:lnTo>
                  <a:lnTo>
                    <a:pt x="98519" y="287279"/>
                  </a:lnTo>
                  <a:lnTo>
                    <a:pt x="72645" y="291283"/>
                  </a:lnTo>
                  <a:lnTo>
                    <a:pt x="58101" y="289720"/>
                  </a:lnTo>
                  <a:lnTo>
                    <a:pt x="53376" y="287609"/>
                  </a:lnTo>
                  <a:lnTo>
                    <a:pt x="50227" y="284791"/>
                  </a:lnTo>
                  <a:lnTo>
                    <a:pt x="43927" y="274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65">
              <a:extLst>
                <a:ext uri="{FF2B5EF4-FFF2-40B4-BE49-F238E27FC236}">
                  <a16:creationId xmlns:a16="http://schemas.microsoft.com/office/drawing/2014/main" xmlns="" id="{5C525C47-6D76-4FDF-8EF8-064BD9BC214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04050" y="3454400"/>
              <a:ext cx="9421" cy="63501"/>
            </a:xfrm>
            <a:custGeom>
              <a:avLst/>
              <a:gdLst/>
              <a:ahLst/>
              <a:cxnLst/>
              <a:rect l="0" t="0" r="0" b="0"/>
              <a:pathLst>
                <a:path w="9421" h="635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9420" y="3866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6">
              <a:extLst>
                <a:ext uri="{FF2B5EF4-FFF2-40B4-BE49-F238E27FC236}">
                  <a16:creationId xmlns:a16="http://schemas.microsoft.com/office/drawing/2014/main" xmlns="" id="{B21716F7-CE88-4615-B1CB-F4F9F41F54F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226300" y="3202067"/>
              <a:ext cx="192419" cy="309484"/>
            </a:xfrm>
            <a:custGeom>
              <a:avLst/>
              <a:gdLst/>
              <a:ahLst/>
              <a:cxnLst/>
              <a:rect l="0" t="0" r="0" b="0"/>
              <a:pathLst>
                <a:path w="192419" h="309484">
                  <a:moveTo>
                    <a:pt x="0" y="23733"/>
                  </a:moveTo>
                  <a:lnTo>
                    <a:pt x="0" y="23733"/>
                  </a:lnTo>
                  <a:lnTo>
                    <a:pt x="0" y="0"/>
                  </a:lnTo>
                  <a:lnTo>
                    <a:pt x="6742" y="8939"/>
                  </a:lnTo>
                  <a:lnTo>
                    <a:pt x="23073" y="46838"/>
                  </a:lnTo>
                  <a:lnTo>
                    <a:pt x="44858" y="87650"/>
                  </a:lnTo>
                  <a:lnTo>
                    <a:pt x="63446" y="118933"/>
                  </a:lnTo>
                  <a:lnTo>
                    <a:pt x="85348" y="153533"/>
                  </a:lnTo>
                  <a:lnTo>
                    <a:pt x="108488" y="187961"/>
                  </a:lnTo>
                  <a:lnTo>
                    <a:pt x="141349" y="230437"/>
                  </a:lnTo>
                  <a:lnTo>
                    <a:pt x="176531" y="274871"/>
                  </a:lnTo>
                  <a:lnTo>
                    <a:pt x="192319" y="303775"/>
                  </a:lnTo>
                  <a:lnTo>
                    <a:pt x="192418" y="305678"/>
                  </a:lnTo>
                  <a:lnTo>
                    <a:pt x="190500" y="30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7">
              <a:extLst>
                <a:ext uri="{FF2B5EF4-FFF2-40B4-BE49-F238E27FC236}">
                  <a16:creationId xmlns:a16="http://schemas.microsoft.com/office/drawing/2014/main" xmlns="" id="{14CA31FF-DF09-46D6-9625-5CAC53AB055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239000" y="3213100"/>
              <a:ext cx="196851" cy="292101"/>
            </a:xfrm>
            <a:custGeom>
              <a:avLst/>
              <a:gdLst/>
              <a:ahLst/>
              <a:cxnLst/>
              <a:rect l="0" t="0" r="0" b="0"/>
              <a:pathLst>
                <a:path w="196851" h="292101">
                  <a:moveTo>
                    <a:pt x="196850" y="0"/>
                  </a:moveTo>
                  <a:lnTo>
                    <a:pt x="196850" y="0"/>
                  </a:lnTo>
                  <a:lnTo>
                    <a:pt x="193479" y="0"/>
                  </a:lnTo>
                  <a:lnTo>
                    <a:pt x="181270" y="10113"/>
                  </a:lnTo>
                  <a:lnTo>
                    <a:pt x="155165" y="56173"/>
                  </a:lnTo>
                  <a:lnTo>
                    <a:pt x="130406" y="100605"/>
                  </a:lnTo>
                  <a:lnTo>
                    <a:pt x="109464" y="135024"/>
                  </a:lnTo>
                  <a:lnTo>
                    <a:pt x="83693" y="169137"/>
                  </a:lnTo>
                  <a:lnTo>
                    <a:pt x="57658" y="203112"/>
                  </a:lnTo>
                  <a:lnTo>
                    <a:pt x="24845" y="246448"/>
                  </a:lnTo>
                  <a:lnTo>
                    <a:pt x="7362" y="27339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68">
              <a:extLst>
                <a:ext uri="{FF2B5EF4-FFF2-40B4-BE49-F238E27FC236}">
                  <a16:creationId xmlns:a16="http://schemas.microsoft.com/office/drawing/2014/main" xmlns="" id="{3BE48FC5-1DE1-40E7-B1F8-C35A2DD3200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26073" y="3511550"/>
              <a:ext cx="5028" cy="101601"/>
            </a:xfrm>
            <a:custGeom>
              <a:avLst/>
              <a:gdLst/>
              <a:ahLst/>
              <a:cxnLst/>
              <a:rect l="0" t="0" r="0" b="0"/>
              <a:pathLst>
                <a:path w="5028" h="101601">
                  <a:moveTo>
                    <a:pt x="5027" y="0"/>
                  </a:moveTo>
                  <a:lnTo>
                    <a:pt x="5027" y="0"/>
                  </a:lnTo>
                  <a:lnTo>
                    <a:pt x="0" y="20722"/>
                  </a:lnTo>
                  <a:lnTo>
                    <a:pt x="675" y="64204"/>
                  </a:lnTo>
                  <a:lnTo>
                    <a:pt x="502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69">
              <a:extLst>
                <a:ext uri="{FF2B5EF4-FFF2-40B4-BE49-F238E27FC236}">
                  <a16:creationId xmlns:a16="http://schemas.microsoft.com/office/drawing/2014/main" xmlns="" id="{35782081-2766-4442-9DBD-F5F1AB1BD28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516505" y="3409950"/>
              <a:ext cx="41600" cy="27887"/>
            </a:xfrm>
            <a:custGeom>
              <a:avLst/>
              <a:gdLst/>
              <a:ahLst/>
              <a:cxnLst/>
              <a:rect l="0" t="0" r="0" b="0"/>
              <a:pathLst>
                <a:path w="41600" h="27887">
                  <a:moveTo>
                    <a:pt x="39995" y="0"/>
                  </a:moveTo>
                  <a:lnTo>
                    <a:pt x="39995" y="0"/>
                  </a:lnTo>
                  <a:lnTo>
                    <a:pt x="21128" y="705"/>
                  </a:lnTo>
                  <a:lnTo>
                    <a:pt x="11384" y="3371"/>
                  </a:lnTo>
                  <a:lnTo>
                    <a:pt x="4231" y="8789"/>
                  </a:lnTo>
                  <a:lnTo>
                    <a:pt x="1335" y="12209"/>
                  </a:lnTo>
                  <a:lnTo>
                    <a:pt x="111" y="15195"/>
                  </a:lnTo>
                  <a:lnTo>
                    <a:pt x="0" y="17891"/>
                  </a:lnTo>
                  <a:lnTo>
                    <a:pt x="632" y="20394"/>
                  </a:lnTo>
                  <a:lnTo>
                    <a:pt x="6978" y="25057"/>
                  </a:lnTo>
                  <a:lnTo>
                    <a:pt x="11633" y="27288"/>
                  </a:lnTo>
                  <a:lnTo>
                    <a:pt x="22451" y="27886"/>
                  </a:lnTo>
                  <a:lnTo>
                    <a:pt x="32903" y="25799"/>
                  </a:lnTo>
                  <a:lnTo>
                    <a:pt x="39900" y="22520"/>
                  </a:lnTo>
                  <a:lnTo>
                    <a:pt x="41343" y="20658"/>
                  </a:lnTo>
                  <a:lnTo>
                    <a:pt x="41599" y="18710"/>
                  </a:lnTo>
                  <a:lnTo>
                    <a:pt x="40002" y="14666"/>
                  </a:lnTo>
                  <a:lnTo>
                    <a:pt x="3364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70">
              <a:extLst>
                <a:ext uri="{FF2B5EF4-FFF2-40B4-BE49-F238E27FC236}">
                  <a16:creationId xmlns:a16="http://schemas.microsoft.com/office/drawing/2014/main" xmlns="" id="{77D8EA36-49C8-4AA0-9205-32970A7D2E6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81900" y="30607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11" y="18951"/>
                  </a:lnTo>
                  <a:lnTo>
                    <a:pt x="6407" y="6400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44">
            <a:extLst>
              <a:ext uri="{FF2B5EF4-FFF2-40B4-BE49-F238E27FC236}">
                <a16:creationId xmlns:a16="http://schemas.microsoft.com/office/drawing/2014/main" xmlns="" id="{6DE9C3D1-8906-45F1-AC32-EA0ACC1069EC}"/>
              </a:ext>
            </a:extLst>
          </p:cNvPr>
          <p:cNvGrpSpPr/>
          <p:nvPr/>
        </p:nvGrpSpPr>
        <p:grpSpPr>
          <a:xfrm>
            <a:off x="7918449" y="2984500"/>
            <a:ext cx="3244852" cy="692151"/>
            <a:chOff x="7918449" y="2984500"/>
            <a:chExt cx="3244852" cy="692151"/>
          </a:xfrm>
        </p:grpSpPr>
        <p:sp>
          <p:nvSpPr>
            <p:cNvPr id="94" name="SMARTInkShape-771">
              <a:extLst>
                <a:ext uri="{FF2B5EF4-FFF2-40B4-BE49-F238E27FC236}">
                  <a16:creationId xmlns:a16="http://schemas.microsoft.com/office/drawing/2014/main" xmlns="" id="{25EF9854-3BD4-419A-8ECB-D3E74F091DE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918449" y="3409950"/>
              <a:ext cx="158752" cy="6351"/>
            </a:xfrm>
            <a:custGeom>
              <a:avLst/>
              <a:gdLst/>
              <a:ahLst/>
              <a:cxnLst/>
              <a:rect l="0" t="0" r="0" b="0"/>
              <a:pathLst>
                <a:path w="1587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1412" y="1986"/>
                  </a:lnTo>
                  <a:lnTo>
                    <a:pt x="11551" y="588"/>
                  </a:lnTo>
                  <a:lnTo>
                    <a:pt x="54274" y="78"/>
                  </a:lnTo>
                  <a:lnTo>
                    <a:pt x="100875" y="4379"/>
                  </a:lnTo>
                  <a:lnTo>
                    <a:pt x="136840" y="4079"/>
                  </a:lnTo>
                  <a:lnTo>
                    <a:pt x="158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72">
              <a:extLst>
                <a:ext uri="{FF2B5EF4-FFF2-40B4-BE49-F238E27FC236}">
                  <a16:creationId xmlns:a16="http://schemas.microsoft.com/office/drawing/2014/main" xmlns="" id="{4A958FD5-D617-4A97-A8C0-FDC0CE3C5A0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973373" y="3340100"/>
              <a:ext cx="40328" cy="196851"/>
            </a:xfrm>
            <a:custGeom>
              <a:avLst/>
              <a:gdLst/>
              <a:ahLst/>
              <a:cxnLst/>
              <a:rect l="0" t="0" r="0" b="0"/>
              <a:pathLst>
                <a:path w="40328" h="196851">
                  <a:moveTo>
                    <a:pt x="14927" y="0"/>
                  </a:moveTo>
                  <a:lnTo>
                    <a:pt x="14927" y="0"/>
                  </a:lnTo>
                  <a:lnTo>
                    <a:pt x="9858" y="5775"/>
                  </a:lnTo>
                  <a:lnTo>
                    <a:pt x="4096" y="18017"/>
                  </a:lnTo>
                  <a:lnTo>
                    <a:pt x="0" y="33878"/>
                  </a:lnTo>
                  <a:lnTo>
                    <a:pt x="3840" y="66012"/>
                  </a:lnTo>
                  <a:lnTo>
                    <a:pt x="13915" y="102344"/>
                  </a:lnTo>
                  <a:lnTo>
                    <a:pt x="25598" y="148183"/>
                  </a:lnTo>
                  <a:lnTo>
                    <a:pt x="4032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73">
              <a:extLst>
                <a:ext uri="{FF2B5EF4-FFF2-40B4-BE49-F238E27FC236}">
                  <a16:creationId xmlns:a16="http://schemas.microsoft.com/office/drawing/2014/main" xmlns="" id="{503B085B-457A-45C3-86A5-E35F050218A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85150" y="3171306"/>
              <a:ext cx="146287" cy="505345"/>
            </a:xfrm>
            <a:custGeom>
              <a:avLst/>
              <a:gdLst/>
              <a:ahLst/>
              <a:cxnLst/>
              <a:rect l="0" t="0" r="0" b="0"/>
              <a:pathLst>
                <a:path w="146287" h="505345">
                  <a:moveTo>
                    <a:pt x="0" y="505344"/>
                  </a:moveTo>
                  <a:lnTo>
                    <a:pt x="0" y="505344"/>
                  </a:lnTo>
                  <a:lnTo>
                    <a:pt x="5069" y="460194"/>
                  </a:lnTo>
                  <a:lnTo>
                    <a:pt x="10831" y="424233"/>
                  </a:lnTo>
                  <a:lnTo>
                    <a:pt x="14926" y="389332"/>
                  </a:lnTo>
                  <a:lnTo>
                    <a:pt x="19099" y="348420"/>
                  </a:lnTo>
                  <a:lnTo>
                    <a:pt x="23305" y="301544"/>
                  </a:lnTo>
                  <a:lnTo>
                    <a:pt x="25414" y="274227"/>
                  </a:lnTo>
                  <a:lnTo>
                    <a:pt x="27525" y="245433"/>
                  </a:lnTo>
                  <a:lnTo>
                    <a:pt x="30345" y="216359"/>
                  </a:lnTo>
                  <a:lnTo>
                    <a:pt x="33635" y="187098"/>
                  </a:lnTo>
                  <a:lnTo>
                    <a:pt x="37240" y="157713"/>
                  </a:lnTo>
                  <a:lnTo>
                    <a:pt x="41054" y="130362"/>
                  </a:lnTo>
                  <a:lnTo>
                    <a:pt x="45008" y="104367"/>
                  </a:lnTo>
                  <a:lnTo>
                    <a:pt x="53870" y="59021"/>
                  </a:lnTo>
                  <a:lnTo>
                    <a:pt x="70053" y="16482"/>
                  </a:lnTo>
                  <a:lnTo>
                    <a:pt x="79583" y="2792"/>
                  </a:lnTo>
                  <a:lnTo>
                    <a:pt x="84100" y="270"/>
                  </a:lnTo>
                  <a:lnTo>
                    <a:pt x="88522" y="0"/>
                  </a:lnTo>
                  <a:lnTo>
                    <a:pt x="92881" y="1231"/>
                  </a:lnTo>
                  <a:lnTo>
                    <a:pt x="95787" y="6285"/>
                  </a:lnTo>
                  <a:lnTo>
                    <a:pt x="99016" y="23190"/>
                  </a:lnTo>
                  <a:lnTo>
                    <a:pt x="94092" y="59879"/>
                  </a:lnTo>
                  <a:lnTo>
                    <a:pt x="87067" y="98658"/>
                  </a:lnTo>
                  <a:lnTo>
                    <a:pt x="74009" y="138843"/>
                  </a:lnTo>
                  <a:lnTo>
                    <a:pt x="65023" y="167802"/>
                  </a:lnTo>
                  <a:lnTo>
                    <a:pt x="65927" y="170955"/>
                  </a:lnTo>
                  <a:lnTo>
                    <a:pt x="70693" y="176340"/>
                  </a:lnTo>
                  <a:lnTo>
                    <a:pt x="114267" y="206710"/>
                  </a:lnTo>
                  <a:lnTo>
                    <a:pt x="143142" y="233982"/>
                  </a:lnTo>
                  <a:lnTo>
                    <a:pt x="145523" y="239770"/>
                  </a:lnTo>
                  <a:lnTo>
                    <a:pt x="146286" y="251844"/>
                  </a:lnTo>
                  <a:lnTo>
                    <a:pt x="140510" y="264266"/>
                  </a:lnTo>
                  <a:lnTo>
                    <a:pt x="123477" y="283160"/>
                  </a:lnTo>
                  <a:lnTo>
                    <a:pt x="102437" y="298400"/>
                  </a:lnTo>
                  <a:lnTo>
                    <a:pt x="76200" y="30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74">
              <a:extLst>
                <a:ext uri="{FF2B5EF4-FFF2-40B4-BE49-F238E27FC236}">
                  <a16:creationId xmlns:a16="http://schemas.microsoft.com/office/drawing/2014/main" xmlns="" id="{F421796C-74EF-4263-9DE9-38BBD7DE493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82796" y="3432240"/>
              <a:ext cx="69055" cy="91223"/>
            </a:xfrm>
            <a:custGeom>
              <a:avLst/>
              <a:gdLst/>
              <a:ahLst/>
              <a:cxnLst/>
              <a:rect l="0" t="0" r="0" b="0"/>
              <a:pathLst>
                <a:path w="69055" h="91223">
                  <a:moveTo>
                    <a:pt x="5554" y="9460"/>
                  </a:moveTo>
                  <a:lnTo>
                    <a:pt x="5554" y="9460"/>
                  </a:lnTo>
                  <a:lnTo>
                    <a:pt x="8924" y="6089"/>
                  </a:lnTo>
                  <a:lnTo>
                    <a:pt x="12461" y="4434"/>
                  </a:lnTo>
                  <a:lnTo>
                    <a:pt x="23851" y="0"/>
                  </a:lnTo>
                  <a:lnTo>
                    <a:pt x="27630" y="331"/>
                  </a:lnTo>
                  <a:lnTo>
                    <a:pt x="35591" y="4462"/>
                  </a:lnTo>
                  <a:lnTo>
                    <a:pt x="38278" y="7539"/>
                  </a:lnTo>
                  <a:lnTo>
                    <a:pt x="41264" y="14721"/>
                  </a:lnTo>
                  <a:lnTo>
                    <a:pt x="38829" y="26380"/>
                  </a:lnTo>
                  <a:lnTo>
                    <a:pt x="32337" y="40263"/>
                  </a:lnTo>
                  <a:lnTo>
                    <a:pt x="1891" y="79763"/>
                  </a:lnTo>
                  <a:lnTo>
                    <a:pt x="0" y="87284"/>
                  </a:lnTo>
                  <a:lnTo>
                    <a:pt x="1146" y="88859"/>
                  </a:lnTo>
                  <a:lnTo>
                    <a:pt x="6183" y="90610"/>
                  </a:lnTo>
                  <a:lnTo>
                    <a:pt x="44062" y="91222"/>
                  </a:lnTo>
                  <a:lnTo>
                    <a:pt x="69054" y="85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75">
              <a:extLst>
                <a:ext uri="{FF2B5EF4-FFF2-40B4-BE49-F238E27FC236}">
                  <a16:creationId xmlns:a16="http://schemas.microsoft.com/office/drawing/2014/main" xmlns="" id="{40A79AB4-FBAE-41DE-A7D2-639CAC17548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59800" y="3194050"/>
              <a:ext cx="203201" cy="285751"/>
            </a:xfrm>
            <a:custGeom>
              <a:avLst/>
              <a:gdLst/>
              <a:ahLst/>
              <a:cxnLst/>
              <a:rect l="0" t="0" r="0" b="0"/>
              <a:pathLst>
                <a:path w="203201" h="2857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3" y="1411"/>
                  </a:lnTo>
                  <a:lnTo>
                    <a:pt x="47937" y="47071"/>
                  </a:lnTo>
                  <a:lnTo>
                    <a:pt x="80996" y="89676"/>
                  </a:lnTo>
                  <a:lnTo>
                    <a:pt x="107964" y="120290"/>
                  </a:lnTo>
                  <a:lnTo>
                    <a:pt x="136413" y="155062"/>
                  </a:lnTo>
                  <a:lnTo>
                    <a:pt x="161758" y="187920"/>
                  </a:lnTo>
                  <a:lnTo>
                    <a:pt x="190216" y="230422"/>
                  </a:lnTo>
                  <a:lnTo>
                    <a:pt x="200251" y="252693"/>
                  </a:lnTo>
                  <a:lnTo>
                    <a:pt x="2032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76">
              <a:extLst>
                <a:ext uri="{FF2B5EF4-FFF2-40B4-BE49-F238E27FC236}">
                  <a16:creationId xmlns:a16="http://schemas.microsoft.com/office/drawing/2014/main" xmlns="" id="{8534195C-97F0-4919-B0EB-5AAA66188F8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655050" y="3185879"/>
              <a:ext cx="165101" cy="287572"/>
            </a:xfrm>
            <a:custGeom>
              <a:avLst/>
              <a:gdLst/>
              <a:ahLst/>
              <a:cxnLst/>
              <a:rect l="0" t="0" r="0" b="0"/>
              <a:pathLst>
                <a:path w="165101" h="287572">
                  <a:moveTo>
                    <a:pt x="165100" y="8171"/>
                  </a:moveTo>
                  <a:lnTo>
                    <a:pt x="165100" y="8171"/>
                  </a:lnTo>
                  <a:lnTo>
                    <a:pt x="165100" y="1429"/>
                  </a:lnTo>
                  <a:lnTo>
                    <a:pt x="163688" y="149"/>
                  </a:lnTo>
                  <a:lnTo>
                    <a:pt x="161337" y="0"/>
                  </a:lnTo>
                  <a:lnTo>
                    <a:pt x="158358" y="607"/>
                  </a:lnTo>
                  <a:lnTo>
                    <a:pt x="140681" y="18316"/>
                  </a:lnTo>
                  <a:lnTo>
                    <a:pt x="117569" y="52648"/>
                  </a:lnTo>
                  <a:lnTo>
                    <a:pt x="99290" y="83677"/>
                  </a:lnTo>
                  <a:lnTo>
                    <a:pt x="80111" y="118635"/>
                  </a:lnTo>
                  <a:lnTo>
                    <a:pt x="62181" y="155338"/>
                  </a:lnTo>
                  <a:lnTo>
                    <a:pt x="44804" y="192817"/>
                  </a:lnTo>
                  <a:lnTo>
                    <a:pt x="28380" y="228525"/>
                  </a:lnTo>
                  <a:lnTo>
                    <a:pt x="0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77">
              <a:extLst>
                <a:ext uri="{FF2B5EF4-FFF2-40B4-BE49-F238E27FC236}">
                  <a16:creationId xmlns:a16="http://schemas.microsoft.com/office/drawing/2014/main" xmlns="" id="{F1C832E3-391D-4293-9359-A64EE1F2D15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884532" y="3517900"/>
              <a:ext cx="5469" cy="38101"/>
            </a:xfrm>
            <a:custGeom>
              <a:avLst/>
              <a:gdLst/>
              <a:ahLst/>
              <a:cxnLst/>
              <a:rect l="0" t="0" r="0" b="0"/>
              <a:pathLst>
                <a:path w="5469" h="38101">
                  <a:moveTo>
                    <a:pt x="5468" y="0"/>
                  </a:moveTo>
                  <a:lnTo>
                    <a:pt x="5468" y="0"/>
                  </a:lnTo>
                  <a:lnTo>
                    <a:pt x="5467" y="6742"/>
                  </a:lnTo>
                  <a:lnTo>
                    <a:pt x="3587" y="11933"/>
                  </a:lnTo>
                  <a:lnTo>
                    <a:pt x="1104" y="16592"/>
                  </a:lnTo>
                  <a:lnTo>
                    <a:pt x="0" y="21015"/>
                  </a:lnTo>
                  <a:lnTo>
                    <a:pt x="546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78">
              <a:extLst>
                <a:ext uri="{FF2B5EF4-FFF2-40B4-BE49-F238E27FC236}">
                  <a16:creationId xmlns:a16="http://schemas.microsoft.com/office/drawing/2014/main" xmlns="" id="{28588ABE-EEFD-4439-8344-0FD1C352BF0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873237" y="3403600"/>
              <a:ext cx="38855" cy="30007"/>
            </a:xfrm>
            <a:custGeom>
              <a:avLst/>
              <a:gdLst/>
              <a:ahLst/>
              <a:cxnLst/>
              <a:rect l="0" t="0" r="0" b="0"/>
              <a:pathLst>
                <a:path w="38855" h="30007">
                  <a:moveTo>
                    <a:pt x="23113" y="0"/>
                  </a:moveTo>
                  <a:lnTo>
                    <a:pt x="23113" y="0"/>
                  </a:lnTo>
                  <a:lnTo>
                    <a:pt x="12974" y="705"/>
                  </a:lnTo>
                  <a:lnTo>
                    <a:pt x="5436" y="3371"/>
                  </a:lnTo>
                  <a:lnTo>
                    <a:pt x="2861" y="6481"/>
                  </a:lnTo>
                  <a:lnTo>
                    <a:pt x="0" y="15580"/>
                  </a:lnTo>
                  <a:lnTo>
                    <a:pt x="649" y="19559"/>
                  </a:lnTo>
                  <a:lnTo>
                    <a:pt x="2493" y="22917"/>
                  </a:lnTo>
                  <a:lnTo>
                    <a:pt x="5133" y="25862"/>
                  </a:lnTo>
                  <a:lnTo>
                    <a:pt x="11828" y="29133"/>
                  </a:lnTo>
                  <a:lnTo>
                    <a:pt x="15590" y="30006"/>
                  </a:lnTo>
                  <a:lnTo>
                    <a:pt x="30996" y="27861"/>
                  </a:lnTo>
                  <a:lnTo>
                    <a:pt x="34718" y="25630"/>
                  </a:lnTo>
                  <a:lnTo>
                    <a:pt x="37200" y="22731"/>
                  </a:lnTo>
                  <a:lnTo>
                    <a:pt x="38854" y="19388"/>
                  </a:lnTo>
                  <a:lnTo>
                    <a:pt x="38811" y="11909"/>
                  </a:lnTo>
                  <a:lnTo>
                    <a:pt x="35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79">
              <a:extLst>
                <a:ext uri="{FF2B5EF4-FFF2-40B4-BE49-F238E27FC236}">
                  <a16:creationId xmlns:a16="http://schemas.microsoft.com/office/drawing/2014/main" xmlns="" id="{E72A09B8-4733-437B-804C-A43DB237490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864600" y="3026198"/>
              <a:ext cx="152401" cy="129753"/>
            </a:xfrm>
            <a:custGeom>
              <a:avLst/>
              <a:gdLst/>
              <a:ahLst/>
              <a:cxnLst/>
              <a:rect l="0" t="0" r="0" b="0"/>
              <a:pathLst>
                <a:path w="152401" h="129753">
                  <a:moveTo>
                    <a:pt x="0" y="9102"/>
                  </a:moveTo>
                  <a:lnTo>
                    <a:pt x="0" y="9102"/>
                  </a:lnTo>
                  <a:lnTo>
                    <a:pt x="21048" y="264"/>
                  </a:lnTo>
                  <a:lnTo>
                    <a:pt x="32638" y="0"/>
                  </a:lnTo>
                  <a:lnTo>
                    <a:pt x="38691" y="917"/>
                  </a:lnTo>
                  <a:lnTo>
                    <a:pt x="49181" y="7581"/>
                  </a:lnTo>
                  <a:lnTo>
                    <a:pt x="57841" y="18304"/>
                  </a:lnTo>
                  <a:lnTo>
                    <a:pt x="64043" y="32477"/>
                  </a:lnTo>
                  <a:lnTo>
                    <a:pt x="63506" y="50065"/>
                  </a:lnTo>
                  <a:lnTo>
                    <a:pt x="55269" y="76037"/>
                  </a:lnTo>
                  <a:lnTo>
                    <a:pt x="35452" y="118794"/>
                  </a:lnTo>
                  <a:lnTo>
                    <a:pt x="35629" y="120330"/>
                  </a:lnTo>
                  <a:lnTo>
                    <a:pt x="36452" y="121353"/>
                  </a:lnTo>
                  <a:lnTo>
                    <a:pt x="51095" y="126166"/>
                  </a:lnTo>
                  <a:lnTo>
                    <a:pt x="92877" y="129044"/>
                  </a:lnTo>
                  <a:lnTo>
                    <a:pt x="152400" y="12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80">
              <a:extLst>
                <a:ext uri="{FF2B5EF4-FFF2-40B4-BE49-F238E27FC236}">
                  <a16:creationId xmlns:a16="http://schemas.microsoft.com/office/drawing/2014/main" xmlns="" id="{EA4ADBDD-ED38-40F6-ABCB-CCF3220061C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124950" y="3397401"/>
              <a:ext cx="114301" cy="12550"/>
            </a:xfrm>
            <a:custGeom>
              <a:avLst/>
              <a:gdLst/>
              <a:ahLst/>
              <a:cxnLst/>
              <a:rect l="0" t="0" r="0" b="0"/>
              <a:pathLst>
                <a:path w="114301" h="12550">
                  <a:moveTo>
                    <a:pt x="0" y="12549"/>
                  </a:moveTo>
                  <a:lnTo>
                    <a:pt x="0" y="12549"/>
                  </a:lnTo>
                  <a:lnTo>
                    <a:pt x="0" y="9178"/>
                  </a:lnTo>
                  <a:lnTo>
                    <a:pt x="3763" y="5641"/>
                  </a:lnTo>
                  <a:lnTo>
                    <a:pt x="10139" y="2424"/>
                  </a:lnTo>
                  <a:lnTo>
                    <a:pt x="53894" y="0"/>
                  </a:lnTo>
                  <a:lnTo>
                    <a:pt x="100596" y="4233"/>
                  </a:lnTo>
                  <a:lnTo>
                    <a:pt x="114300" y="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81">
              <a:extLst>
                <a:ext uri="{FF2B5EF4-FFF2-40B4-BE49-F238E27FC236}">
                  <a16:creationId xmlns:a16="http://schemas.microsoft.com/office/drawing/2014/main" xmlns="" id="{6D6211A4-0F48-4E0C-9386-E00399CF907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182982" y="3327400"/>
              <a:ext cx="30869" cy="133351"/>
            </a:xfrm>
            <a:custGeom>
              <a:avLst/>
              <a:gdLst/>
              <a:ahLst/>
              <a:cxnLst/>
              <a:rect l="0" t="0" r="0" b="0"/>
              <a:pathLst>
                <a:path w="30869" h="133351">
                  <a:moveTo>
                    <a:pt x="5468" y="0"/>
                  </a:moveTo>
                  <a:lnTo>
                    <a:pt x="5468" y="0"/>
                  </a:lnTo>
                  <a:lnTo>
                    <a:pt x="4762" y="10845"/>
                  </a:lnTo>
                  <a:lnTo>
                    <a:pt x="0" y="38692"/>
                  </a:lnTo>
                  <a:lnTo>
                    <a:pt x="8034" y="85091"/>
                  </a:lnTo>
                  <a:lnTo>
                    <a:pt x="16845" y="112842"/>
                  </a:lnTo>
                  <a:lnTo>
                    <a:pt x="3086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82">
              <a:extLst>
                <a:ext uri="{FF2B5EF4-FFF2-40B4-BE49-F238E27FC236}">
                  <a16:creationId xmlns:a16="http://schemas.microsoft.com/office/drawing/2014/main" xmlns="" id="{9DA8B1D2-B934-400D-B187-616DA74DDA9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372600" y="3448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83">
              <a:extLst>
                <a:ext uri="{FF2B5EF4-FFF2-40B4-BE49-F238E27FC236}">
                  <a16:creationId xmlns:a16="http://schemas.microsoft.com/office/drawing/2014/main" xmlns="" id="{3111701E-D46B-460F-92A2-907BD224915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34091" y="3340100"/>
              <a:ext cx="124310" cy="12475"/>
            </a:xfrm>
            <a:custGeom>
              <a:avLst/>
              <a:gdLst/>
              <a:ahLst/>
              <a:cxnLst/>
              <a:rect l="0" t="0" r="0" b="0"/>
              <a:pathLst>
                <a:path w="124310" h="12475">
                  <a:moveTo>
                    <a:pt x="3659" y="0"/>
                  </a:moveTo>
                  <a:lnTo>
                    <a:pt x="3659" y="0"/>
                  </a:lnTo>
                  <a:lnTo>
                    <a:pt x="289" y="3371"/>
                  </a:lnTo>
                  <a:lnTo>
                    <a:pt x="0" y="5069"/>
                  </a:lnTo>
                  <a:lnTo>
                    <a:pt x="1563" y="8838"/>
                  </a:lnTo>
                  <a:lnTo>
                    <a:pt x="8372" y="10983"/>
                  </a:lnTo>
                  <a:lnTo>
                    <a:pt x="54895" y="12474"/>
                  </a:lnTo>
                  <a:lnTo>
                    <a:pt x="94814" y="10773"/>
                  </a:lnTo>
                  <a:lnTo>
                    <a:pt x="112983" y="5779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84">
              <a:extLst>
                <a:ext uri="{FF2B5EF4-FFF2-40B4-BE49-F238E27FC236}">
                  <a16:creationId xmlns:a16="http://schemas.microsoft.com/office/drawing/2014/main" xmlns="" id="{A84360F4-BD14-491E-A814-37F61539C9C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740900" y="34226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85">
              <a:extLst>
                <a:ext uri="{FF2B5EF4-FFF2-40B4-BE49-F238E27FC236}">
                  <a16:creationId xmlns:a16="http://schemas.microsoft.com/office/drawing/2014/main" xmlns="" id="{04B81385-9056-463E-A40A-61A2E9DBD8E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544050" y="34226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20704" y="171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86">
              <a:extLst>
                <a:ext uri="{FF2B5EF4-FFF2-40B4-BE49-F238E27FC236}">
                  <a16:creationId xmlns:a16="http://schemas.microsoft.com/office/drawing/2014/main" xmlns="" id="{038EDE62-BF4E-4333-BA5B-2033F899953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001796" y="3244850"/>
              <a:ext cx="24855" cy="196851"/>
            </a:xfrm>
            <a:custGeom>
              <a:avLst/>
              <a:gdLst/>
              <a:ahLst/>
              <a:cxnLst/>
              <a:rect l="0" t="0" r="0" b="0"/>
              <a:pathLst>
                <a:path w="24855" h="196851">
                  <a:moveTo>
                    <a:pt x="24854" y="0"/>
                  </a:moveTo>
                  <a:lnTo>
                    <a:pt x="24854" y="0"/>
                  </a:lnTo>
                  <a:lnTo>
                    <a:pt x="19386" y="0"/>
                  </a:lnTo>
                  <a:lnTo>
                    <a:pt x="15395" y="6742"/>
                  </a:lnTo>
                  <a:lnTo>
                    <a:pt x="5672" y="53360"/>
                  </a:lnTo>
                  <a:lnTo>
                    <a:pt x="1297" y="89658"/>
                  </a:lnTo>
                  <a:lnTo>
                    <a:pt x="0" y="127224"/>
                  </a:lnTo>
                  <a:lnTo>
                    <a:pt x="3378" y="163285"/>
                  </a:lnTo>
                  <a:lnTo>
                    <a:pt x="1215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87">
              <a:extLst>
                <a:ext uri="{FF2B5EF4-FFF2-40B4-BE49-F238E27FC236}">
                  <a16:creationId xmlns:a16="http://schemas.microsoft.com/office/drawing/2014/main" xmlns="" id="{096D15B3-9603-4403-81AD-7BA4048BAE4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236840" y="3169934"/>
              <a:ext cx="143586" cy="424167"/>
            </a:xfrm>
            <a:custGeom>
              <a:avLst/>
              <a:gdLst/>
              <a:ahLst/>
              <a:cxnLst/>
              <a:rect l="0" t="0" r="0" b="0"/>
              <a:pathLst>
                <a:path w="143586" h="424167">
                  <a:moveTo>
                    <a:pt x="12060" y="424166"/>
                  </a:moveTo>
                  <a:lnTo>
                    <a:pt x="12060" y="424166"/>
                  </a:lnTo>
                  <a:lnTo>
                    <a:pt x="8689" y="420795"/>
                  </a:lnTo>
                  <a:lnTo>
                    <a:pt x="7033" y="417259"/>
                  </a:lnTo>
                  <a:lnTo>
                    <a:pt x="0" y="376376"/>
                  </a:lnTo>
                  <a:lnTo>
                    <a:pt x="255" y="338118"/>
                  </a:lnTo>
                  <a:lnTo>
                    <a:pt x="2815" y="302431"/>
                  </a:lnTo>
                  <a:lnTo>
                    <a:pt x="6305" y="259289"/>
                  </a:lnTo>
                  <a:lnTo>
                    <a:pt x="10914" y="211893"/>
                  </a:lnTo>
                  <a:lnTo>
                    <a:pt x="14118" y="187401"/>
                  </a:lnTo>
                  <a:lnTo>
                    <a:pt x="17665" y="162606"/>
                  </a:lnTo>
                  <a:lnTo>
                    <a:pt x="29133" y="118122"/>
                  </a:lnTo>
                  <a:lnTo>
                    <a:pt x="42931" y="79302"/>
                  </a:lnTo>
                  <a:lnTo>
                    <a:pt x="62599" y="35764"/>
                  </a:lnTo>
                  <a:lnTo>
                    <a:pt x="81126" y="9928"/>
                  </a:lnTo>
                  <a:lnTo>
                    <a:pt x="91205" y="642"/>
                  </a:lnTo>
                  <a:lnTo>
                    <a:pt x="95162" y="0"/>
                  </a:lnTo>
                  <a:lnTo>
                    <a:pt x="98506" y="1689"/>
                  </a:lnTo>
                  <a:lnTo>
                    <a:pt x="101441" y="4931"/>
                  </a:lnTo>
                  <a:lnTo>
                    <a:pt x="108941" y="29721"/>
                  </a:lnTo>
                  <a:lnTo>
                    <a:pt x="105519" y="63877"/>
                  </a:lnTo>
                  <a:lnTo>
                    <a:pt x="91016" y="111227"/>
                  </a:lnTo>
                  <a:lnTo>
                    <a:pt x="60620" y="156432"/>
                  </a:lnTo>
                  <a:lnTo>
                    <a:pt x="59249" y="161010"/>
                  </a:lnTo>
                  <a:lnTo>
                    <a:pt x="60453" y="164767"/>
                  </a:lnTo>
                  <a:lnTo>
                    <a:pt x="67434" y="170824"/>
                  </a:lnTo>
                  <a:lnTo>
                    <a:pt x="110199" y="188226"/>
                  </a:lnTo>
                  <a:lnTo>
                    <a:pt x="128313" y="200133"/>
                  </a:lnTo>
                  <a:lnTo>
                    <a:pt x="136165" y="210296"/>
                  </a:lnTo>
                  <a:lnTo>
                    <a:pt x="141302" y="221868"/>
                  </a:lnTo>
                  <a:lnTo>
                    <a:pt x="143585" y="234067"/>
                  </a:lnTo>
                  <a:lnTo>
                    <a:pt x="141371" y="239578"/>
                  </a:lnTo>
                  <a:lnTo>
                    <a:pt x="125477" y="254076"/>
                  </a:lnTo>
                  <a:lnTo>
                    <a:pt x="113268" y="262963"/>
                  </a:lnTo>
                  <a:lnTo>
                    <a:pt x="100786" y="265972"/>
                  </a:lnTo>
                  <a:lnTo>
                    <a:pt x="75526" y="262155"/>
                  </a:lnTo>
                  <a:lnTo>
                    <a:pt x="71304" y="259714"/>
                  </a:lnTo>
                  <a:lnTo>
                    <a:pt x="68489" y="256676"/>
                  </a:lnTo>
                  <a:lnTo>
                    <a:pt x="66613" y="253239"/>
                  </a:lnTo>
                  <a:lnTo>
                    <a:pt x="66068" y="250243"/>
                  </a:lnTo>
                  <a:lnTo>
                    <a:pt x="66410" y="247540"/>
                  </a:lnTo>
                  <a:lnTo>
                    <a:pt x="69210" y="240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88">
              <a:extLst>
                <a:ext uri="{FF2B5EF4-FFF2-40B4-BE49-F238E27FC236}">
                  <a16:creationId xmlns:a16="http://schemas.microsoft.com/office/drawing/2014/main" xmlns="" id="{9E26DF09-AEED-4F68-B90A-8481BD06E84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471150" y="337185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7169" y="12552"/>
                  </a:lnTo>
                  <a:lnTo>
                    <a:pt x="13288" y="58934"/>
                  </a:lnTo>
                  <a:lnTo>
                    <a:pt x="10934" y="101534"/>
                  </a:lnTo>
                  <a:lnTo>
                    <a:pt x="6248" y="14732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89">
              <a:extLst>
                <a:ext uri="{FF2B5EF4-FFF2-40B4-BE49-F238E27FC236}">
                  <a16:creationId xmlns:a16="http://schemas.microsoft.com/office/drawing/2014/main" xmlns="" id="{45E276BB-7751-4EA2-9CED-9F13BE39AD6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479207" y="3394180"/>
              <a:ext cx="74494" cy="111021"/>
            </a:xfrm>
            <a:custGeom>
              <a:avLst/>
              <a:gdLst/>
              <a:ahLst/>
              <a:cxnLst/>
              <a:rect l="0" t="0" r="0" b="0"/>
              <a:pathLst>
                <a:path w="74494" h="111021">
                  <a:moveTo>
                    <a:pt x="74493" y="9420"/>
                  </a:moveTo>
                  <a:lnTo>
                    <a:pt x="74493" y="9420"/>
                  </a:lnTo>
                  <a:lnTo>
                    <a:pt x="74493" y="0"/>
                  </a:lnTo>
                  <a:lnTo>
                    <a:pt x="74493" y="1235"/>
                  </a:lnTo>
                  <a:lnTo>
                    <a:pt x="71122" y="9268"/>
                  </a:lnTo>
                  <a:lnTo>
                    <a:pt x="34691" y="41246"/>
                  </a:lnTo>
                  <a:lnTo>
                    <a:pt x="4052" y="61970"/>
                  </a:lnTo>
                  <a:lnTo>
                    <a:pt x="853" y="66406"/>
                  </a:lnTo>
                  <a:lnTo>
                    <a:pt x="0" y="68578"/>
                  </a:lnTo>
                  <a:lnTo>
                    <a:pt x="932" y="74753"/>
                  </a:lnTo>
                  <a:lnTo>
                    <a:pt x="3700" y="81496"/>
                  </a:lnTo>
                  <a:lnTo>
                    <a:pt x="7281" y="86844"/>
                  </a:lnTo>
                  <a:lnTo>
                    <a:pt x="16635" y="93822"/>
                  </a:lnTo>
                  <a:lnTo>
                    <a:pt x="68143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90">
              <a:extLst>
                <a:ext uri="{FF2B5EF4-FFF2-40B4-BE49-F238E27FC236}">
                  <a16:creationId xmlns:a16="http://schemas.microsoft.com/office/drawing/2014/main" xmlns="" id="{7A25BE2E-2A9E-4959-A129-8EA852EFFA7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693399" y="3203379"/>
              <a:ext cx="127002" cy="257372"/>
            </a:xfrm>
            <a:custGeom>
              <a:avLst/>
              <a:gdLst/>
              <a:ahLst/>
              <a:cxnLst/>
              <a:rect l="0" t="0" r="0" b="0"/>
              <a:pathLst>
                <a:path w="127002" h="2573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1412" y="418"/>
                  </a:lnTo>
                  <a:lnTo>
                    <a:pt x="6743" y="4646"/>
                  </a:lnTo>
                  <a:lnTo>
                    <a:pt x="36402" y="45472"/>
                  </a:lnTo>
                  <a:lnTo>
                    <a:pt x="64879" y="84519"/>
                  </a:lnTo>
                  <a:lnTo>
                    <a:pt x="93777" y="129956"/>
                  </a:lnTo>
                  <a:lnTo>
                    <a:pt x="116451" y="172816"/>
                  </a:lnTo>
                  <a:lnTo>
                    <a:pt x="125134" y="197919"/>
                  </a:lnTo>
                  <a:lnTo>
                    <a:pt x="126895" y="242556"/>
                  </a:lnTo>
                  <a:lnTo>
                    <a:pt x="127001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91">
              <a:extLst>
                <a:ext uri="{FF2B5EF4-FFF2-40B4-BE49-F238E27FC236}">
                  <a16:creationId xmlns:a16="http://schemas.microsoft.com/office/drawing/2014/main" xmlns="" id="{86EE9580-CAB3-425A-A80C-86551C3DB17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714304" y="3184630"/>
              <a:ext cx="188386" cy="257071"/>
            </a:xfrm>
            <a:custGeom>
              <a:avLst/>
              <a:gdLst/>
              <a:ahLst/>
              <a:cxnLst/>
              <a:rect l="0" t="0" r="0" b="0"/>
              <a:pathLst>
                <a:path w="188386" h="257071">
                  <a:moveTo>
                    <a:pt x="182296" y="9420"/>
                  </a:moveTo>
                  <a:lnTo>
                    <a:pt x="182296" y="9420"/>
                  </a:lnTo>
                  <a:lnTo>
                    <a:pt x="185666" y="6049"/>
                  </a:lnTo>
                  <a:lnTo>
                    <a:pt x="187322" y="2513"/>
                  </a:lnTo>
                  <a:lnTo>
                    <a:pt x="187763" y="582"/>
                  </a:lnTo>
                  <a:lnTo>
                    <a:pt x="188058" y="0"/>
                  </a:lnTo>
                  <a:lnTo>
                    <a:pt x="188254" y="318"/>
                  </a:lnTo>
                  <a:lnTo>
                    <a:pt x="188385" y="1235"/>
                  </a:lnTo>
                  <a:lnTo>
                    <a:pt x="149656" y="40539"/>
                  </a:lnTo>
                  <a:lnTo>
                    <a:pt x="115945" y="75320"/>
                  </a:lnTo>
                  <a:lnTo>
                    <a:pt x="75696" y="116592"/>
                  </a:lnTo>
                  <a:lnTo>
                    <a:pt x="38057" y="159394"/>
                  </a:lnTo>
                  <a:lnTo>
                    <a:pt x="11226" y="197790"/>
                  </a:lnTo>
                  <a:lnTo>
                    <a:pt x="2021" y="226963"/>
                  </a:lnTo>
                  <a:lnTo>
                    <a:pt x="0" y="247208"/>
                  </a:lnTo>
                  <a:lnTo>
                    <a:pt x="793" y="250496"/>
                  </a:lnTo>
                  <a:lnTo>
                    <a:pt x="4496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92">
              <a:extLst>
                <a:ext uri="{FF2B5EF4-FFF2-40B4-BE49-F238E27FC236}">
                  <a16:creationId xmlns:a16="http://schemas.microsoft.com/office/drawing/2014/main" xmlns="" id="{179D95F1-5A6F-4D68-99DC-1E599EBD99B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896600" y="3467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166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93">
              <a:extLst>
                <a:ext uri="{FF2B5EF4-FFF2-40B4-BE49-F238E27FC236}">
                  <a16:creationId xmlns:a16="http://schemas.microsoft.com/office/drawing/2014/main" xmlns="" id="{0EF059B9-C212-4526-A4BB-7F163241683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899291" y="3352800"/>
              <a:ext cx="50491" cy="43229"/>
            </a:xfrm>
            <a:custGeom>
              <a:avLst/>
              <a:gdLst/>
              <a:ahLst/>
              <a:cxnLst/>
              <a:rect l="0" t="0" r="0" b="0"/>
              <a:pathLst>
                <a:path w="50491" h="43229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30469"/>
                  </a:lnTo>
                  <a:lnTo>
                    <a:pt x="514" y="32307"/>
                  </a:lnTo>
                  <a:lnTo>
                    <a:pt x="1563" y="34238"/>
                  </a:lnTo>
                  <a:lnTo>
                    <a:pt x="13151" y="40327"/>
                  </a:lnTo>
                  <a:lnTo>
                    <a:pt x="29989" y="43228"/>
                  </a:lnTo>
                  <a:lnTo>
                    <a:pt x="38410" y="42025"/>
                  </a:lnTo>
                  <a:lnTo>
                    <a:pt x="41644" y="40717"/>
                  </a:lnTo>
                  <a:lnTo>
                    <a:pt x="47116" y="35500"/>
                  </a:lnTo>
                  <a:lnTo>
                    <a:pt x="49564" y="32133"/>
                  </a:lnTo>
                  <a:lnTo>
                    <a:pt x="50490" y="27772"/>
                  </a:lnTo>
                  <a:lnTo>
                    <a:pt x="49638" y="17282"/>
                  </a:lnTo>
                  <a:lnTo>
                    <a:pt x="47011" y="12932"/>
                  </a:lnTo>
                  <a:lnTo>
                    <a:pt x="29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94">
              <a:extLst>
                <a:ext uri="{FF2B5EF4-FFF2-40B4-BE49-F238E27FC236}">
                  <a16:creationId xmlns:a16="http://schemas.microsoft.com/office/drawing/2014/main" xmlns="" id="{0B811875-8AFD-4CF8-A34F-5F767983382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055350" y="2984500"/>
              <a:ext cx="15596" cy="184151"/>
            </a:xfrm>
            <a:custGeom>
              <a:avLst/>
              <a:gdLst/>
              <a:ahLst/>
              <a:cxnLst/>
              <a:rect l="0" t="0" r="0" b="0"/>
              <a:pathLst>
                <a:path w="15596" h="1841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831" y="41248"/>
                  </a:lnTo>
                  <a:lnTo>
                    <a:pt x="15595" y="81287"/>
                  </a:lnTo>
                  <a:lnTo>
                    <a:pt x="13872" y="119570"/>
                  </a:lnTo>
                  <a:lnTo>
                    <a:pt x="11050" y="160706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95">
              <a:extLst>
                <a:ext uri="{FF2B5EF4-FFF2-40B4-BE49-F238E27FC236}">
                  <a16:creationId xmlns:a16="http://schemas.microsoft.com/office/drawing/2014/main" xmlns="" id="{E1A62E8E-DC3C-48EA-8D4A-63997FE71AC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063150" y="3016250"/>
              <a:ext cx="100151" cy="127001"/>
            </a:xfrm>
            <a:custGeom>
              <a:avLst/>
              <a:gdLst/>
              <a:ahLst/>
              <a:cxnLst/>
              <a:rect l="0" t="0" r="0" b="0"/>
              <a:pathLst>
                <a:path w="100151" h="127001">
                  <a:moveTo>
                    <a:pt x="100150" y="0"/>
                  </a:moveTo>
                  <a:lnTo>
                    <a:pt x="100150" y="0"/>
                  </a:lnTo>
                  <a:lnTo>
                    <a:pt x="81733" y="706"/>
                  </a:lnTo>
                  <a:lnTo>
                    <a:pt x="60920" y="8789"/>
                  </a:lnTo>
                  <a:lnTo>
                    <a:pt x="18379" y="35948"/>
                  </a:lnTo>
                  <a:lnTo>
                    <a:pt x="0" y="55605"/>
                  </a:lnTo>
                  <a:lnTo>
                    <a:pt x="1075" y="60226"/>
                  </a:lnTo>
                  <a:lnTo>
                    <a:pt x="2350" y="63434"/>
                  </a:lnTo>
                  <a:lnTo>
                    <a:pt x="25379" y="83791"/>
                  </a:lnTo>
                  <a:lnTo>
                    <a:pt x="63169" y="108195"/>
                  </a:lnTo>
                  <a:lnTo>
                    <a:pt x="938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46">
            <a:extLst>
              <a:ext uri="{FF2B5EF4-FFF2-40B4-BE49-F238E27FC236}">
                <a16:creationId xmlns:a16="http://schemas.microsoft.com/office/drawing/2014/main" xmlns="" id="{A5CDFA52-37B6-4E28-A2A9-1929F3FBEA3F}"/>
              </a:ext>
            </a:extLst>
          </p:cNvPr>
          <p:cNvGrpSpPr/>
          <p:nvPr/>
        </p:nvGrpSpPr>
        <p:grpSpPr>
          <a:xfrm>
            <a:off x="5086350" y="4336059"/>
            <a:ext cx="171451" cy="210542"/>
            <a:chOff x="5086350" y="4336059"/>
            <a:chExt cx="171451" cy="210542"/>
          </a:xfrm>
        </p:grpSpPr>
        <p:sp>
          <p:nvSpPr>
            <p:cNvPr id="120" name="SMARTInkShape-796">
              <a:extLst>
                <a:ext uri="{FF2B5EF4-FFF2-40B4-BE49-F238E27FC236}">
                  <a16:creationId xmlns:a16="http://schemas.microsoft.com/office/drawing/2014/main" xmlns="" id="{B626D588-DC38-411B-A92E-F5487631EC9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26215" y="4484534"/>
              <a:ext cx="131586" cy="62067"/>
            </a:xfrm>
            <a:custGeom>
              <a:avLst/>
              <a:gdLst/>
              <a:ahLst/>
              <a:cxnLst/>
              <a:rect l="0" t="0" r="0" b="0"/>
              <a:pathLst>
                <a:path w="131586" h="62067">
                  <a:moveTo>
                    <a:pt x="10935" y="62066"/>
                  </a:moveTo>
                  <a:lnTo>
                    <a:pt x="10935" y="62066"/>
                  </a:lnTo>
                  <a:lnTo>
                    <a:pt x="4193" y="58695"/>
                  </a:lnTo>
                  <a:lnTo>
                    <a:pt x="2207" y="55585"/>
                  </a:lnTo>
                  <a:lnTo>
                    <a:pt x="0" y="46486"/>
                  </a:lnTo>
                  <a:lnTo>
                    <a:pt x="2129" y="29463"/>
                  </a:lnTo>
                  <a:lnTo>
                    <a:pt x="11019" y="17237"/>
                  </a:lnTo>
                  <a:lnTo>
                    <a:pt x="23672" y="6864"/>
                  </a:lnTo>
                  <a:lnTo>
                    <a:pt x="42696" y="1024"/>
                  </a:lnTo>
                  <a:lnTo>
                    <a:pt x="61033" y="0"/>
                  </a:lnTo>
                  <a:lnTo>
                    <a:pt x="71065" y="2261"/>
                  </a:lnTo>
                  <a:lnTo>
                    <a:pt x="80228" y="9380"/>
                  </a:lnTo>
                  <a:lnTo>
                    <a:pt x="84647" y="14242"/>
                  </a:lnTo>
                  <a:lnTo>
                    <a:pt x="89557" y="25289"/>
                  </a:lnTo>
                  <a:lnTo>
                    <a:pt x="95022" y="53393"/>
                  </a:lnTo>
                  <a:lnTo>
                    <a:pt x="96626" y="56284"/>
                  </a:lnTo>
                  <a:lnTo>
                    <a:pt x="99107" y="56800"/>
                  </a:lnTo>
                  <a:lnTo>
                    <a:pt x="105627" y="53611"/>
                  </a:lnTo>
                  <a:lnTo>
                    <a:pt x="131585" y="3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97">
              <a:extLst>
                <a:ext uri="{FF2B5EF4-FFF2-40B4-BE49-F238E27FC236}">
                  <a16:creationId xmlns:a16="http://schemas.microsoft.com/office/drawing/2014/main" xmlns="" id="{48E30CFC-101E-4DAB-9331-28C17AB6780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86350" y="4336059"/>
              <a:ext cx="165101" cy="88747"/>
            </a:xfrm>
            <a:custGeom>
              <a:avLst/>
              <a:gdLst/>
              <a:ahLst/>
              <a:cxnLst/>
              <a:rect l="0" t="0" r="0" b="0"/>
              <a:pathLst>
                <a:path w="165101" h="88747">
                  <a:moveTo>
                    <a:pt x="0" y="77191"/>
                  </a:moveTo>
                  <a:lnTo>
                    <a:pt x="0" y="77191"/>
                  </a:lnTo>
                  <a:lnTo>
                    <a:pt x="0" y="88746"/>
                  </a:lnTo>
                  <a:lnTo>
                    <a:pt x="1881" y="63166"/>
                  </a:lnTo>
                  <a:lnTo>
                    <a:pt x="12242" y="28203"/>
                  </a:lnTo>
                  <a:lnTo>
                    <a:pt x="26440" y="9289"/>
                  </a:lnTo>
                  <a:lnTo>
                    <a:pt x="35505" y="1622"/>
                  </a:lnTo>
                  <a:lnTo>
                    <a:pt x="39898" y="0"/>
                  </a:lnTo>
                  <a:lnTo>
                    <a:pt x="48542" y="80"/>
                  </a:lnTo>
                  <a:lnTo>
                    <a:pt x="52117" y="2500"/>
                  </a:lnTo>
                  <a:lnTo>
                    <a:pt x="57970" y="10834"/>
                  </a:lnTo>
                  <a:lnTo>
                    <a:pt x="74713" y="46220"/>
                  </a:lnTo>
                  <a:lnTo>
                    <a:pt x="81654" y="52372"/>
                  </a:lnTo>
                  <a:lnTo>
                    <a:pt x="86186" y="52884"/>
                  </a:lnTo>
                  <a:lnTo>
                    <a:pt x="96866" y="49690"/>
                  </a:lnTo>
                  <a:lnTo>
                    <a:pt x="144426" y="17202"/>
                  </a:lnTo>
                  <a:lnTo>
                    <a:pt x="165100" y="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47">
            <a:extLst>
              <a:ext uri="{FF2B5EF4-FFF2-40B4-BE49-F238E27FC236}">
                <a16:creationId xmlns:a16="http://schemas.microsoft.com/office/drawing/2014/main" xmlns="" id="{CA52FA64-8F93-42DE-9568-57753A389EB4}"/>
              </a:ext>
            </a:extLst>
          </p:cNvPr>
          <p:cNvGrpSpPr/>
          <p:nvPr/>
        </p:nvGrpSpPr>
        <p:grpSpPr>
          <a:xfrm>
            <a:off x="5645150" y="4229497"/>
            <a:ext cx="255847" cy="494861"/>
            <a:chOff x="5645150" y="4229497"/>
            <a:chExt cx="255847" cy="494861"/>
          </a:xfrm>
        </p:grpSpPr>
        <p:sp>
          <p:nvSpPr>
            <p:cNvPr id="123" name="SMARTInkShape-798">
              <a:extLst>
                <a:ext uri="{FF2B5EF4-FFF2-40B4-BE49-F238E27FC236}">
                  <a16:creationId xmlns:a16="http://schemas.microsoft.com/office/drawing/2014/main" xmlns="" id="{B90EDE81-2F43-4D80-B631-F8CEAB41FF0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645150" y="4229497"/>
              <a:ext cx="128740" cy="494861"/>
            </a:xfrm>
            <a:custGeom>
              <a:avLst/>
              <a:gdLst/>
              <a:ahLst/>
              <a:cxnLst/>
              <a:rect l="0" t="0" r="0" b="0"/>
              <a:pathLst>
                <a:path w="128740" h="494861">
                  <a:moveTo>
                    <a:pt x="0" y="279003"/>
                  </a:moveTo>
                  <a:lnTo>
                    <a:pt x="0" y="279003"/>
                  </a:lnTo>
                  <a:lnTo>
                    <a:pt x="5069" y="324153"/>
                  </a:lnTo>
                  <a:lnTo>
                    <a:pt x="12865" y="371177"/>
                  </a:lnTo>
                  <a:lnTo>
                    <a:pt x="19099" y="415204"/>
                  </a:lnTo>
                  <a:lnTo>
                    <a:pt x="23533" y="458353"/>
                  </a:lnTo>
                  <a:lnTo>
                    <a:pt x="22966" y="485955"/>
                  </a:lnTo>
                  <a:lnTo>
                    <a:pt x="20790" y="493748"/>
                  </a:lnTo>
                  <a:lnTo>
                    <a:pt x="20210" y="494839"/>
                  </a:lnTo>
                  <a:lnTo>
                    <a:pt x="19823" y="494860"/>
                  </a:lnTo>
                  <a:lnTo>
                    <a:pt x="12244" y="452834"/>
                  </a:lnTo>
                  <a:lnTo>
                    <a:pt x="8969" y="417645"/>
                  </a:lnTo>
                  <a:lnTo>
                    <a:pt x="7514" y="371431"/>
                  </a:lnTo>
                  <a:lnTo>
                    <a:pt x="6421" y="344855"/>
                  </a:lnTo>
                  <a:lnTo>
                    <a:pt x="4987" y="316554"/>
                  </a:lnTo>
                  <a:lnTo>
                    <a:pt x="3324" y="287104"/>
                  </a:lnTo>
                  <a:lnTo>
                    <a:pt x="2216" y="257592"/>
                  </a:lnTo>
                  <a:lnTo>
                    <a:pt x="1477" y="228040"/>
                  </a:lnTo>
                  <a:lnTo>
                    <a:pt x="985" y="198461"/>
                  </a:lnTo>
                  <a:lnTo>
                    <a:pt x="2068" y="170275"/>
                  </a:lnTo>
                  <a:lnTo>
                    <a:pt x="4201" y="143018"/>
                  </a:lnTo>
                  <a:lnTo>
                    <a:pt x="7034" y="116379"/>
                  </a:lnTo>
                  <a:lnTo>
                    <a:pt x="12063" y="73611"/>
                  </a:lnTo>
                  <a:lnTo>
                    <a:pt x="19473" y="40256"/>
                  </a:lnTo>
                  <a:lnTo>
                    <a:pt x="34525" y="16025"/>
                  </a:lnTo>
                  <a:lnTo>
                    <a:pt x="49212" y="3374"/>
                  </a:lnTo>
                  <a:lnTo>
                    <a:pt x="56091" y="0"/>
                  </a:lnTo>
                  <a:lnTo>
                    <a:pt x="62794" y="573"/>
                  </a:lnTo>
                  <a:lnTo>
                    <a:pt x="75886" y="8736"/>
                  </a:lnTo>
                  <a:lnTo>
                    <a:pt x="91786" y="35940"/>
                  </a:lnTo>
                  <a:lnTo>
                    <a:pt x="95357" y="58792"/>
                  </a:lnTo>
                  <a:lnTo>
                    <a:pt x="93180" y="81648"/>
                  </a:lnTo>
                  <a:lnTo>
                    <a:pt x="74537" y="121199"/>
                  </a:lnTo>
                  <a:lnTo>
                    <a:pt x="55075" y="158086"/>
                  </a:lnTo>
                  <a:lnTo>
                    <a:pt x="52700" y="167876"/>
                  </a:lnTo>
                  <a:lnTo>
                    <a:pt x="53478" y="171758"/>
                  </a:lnTo>
                  <a:lnTo>
                    <a:pt x="58105" y="177951"/>
                  </a:lnTo>
                  <a:lnTo>
                    <a:pt x="105097" y="200725"/>
                  </a:lnTo>
                  <a:lnTo>
                    <a:pt x="116324" y="214109"/>
                  </a:lnTo>
                  <a:lnTo>
                    <a:pt x="127207" y="237511"/>
                  </a:lnTo>
                  <a:lnTo>
                    <a:pt x="128739" y="252096"/>
                  </a:lnTo>
                  <a:lnTo>
                    <a:pt x="128159" y="258948"/>
                  </a:lnTo>
                  <a:lnTo>
                    <a:pt x="121870" y="272206"/>
                  </a:lnTo>
                  <a:lnTo>
                    <a:pt x="106430" y="289689"/>
                  </a:lnTo>
                  <a:lnTo>
                    <a:pt x="94574" y="297864"/>
                  </a:lnTo>
                  <a:lnTo>
                    <a:pt x="71598" y="303111"/>
                  </a:lnTo>
                  <a:lnTo>
                    <a:pt x="66782" y="303541"/>
                  </a:lnTo>
                  <a:lnTo>
                    <a:pt x="63572" y="302417"/>
                  </a:lnTo>
                  <a:lnTo>
                    <a:pt x="61431" y="300257"/>
                  </a:lnTo>
                  <a:lnTo>
                    <a:pt x="57150" y="29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99">
              <a:extLst>
                <a:ext uri="{FF2B5EF4-FFF2-40B4-BE49-F238E27FC236}">
                  <a16:creationId xmlns:a16="http://schemas.microsoft.com/office/drawing/2014/main" xmlns="" id="{98971913-C292-4765-8B1A-DEF16CD2977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848350" y="4495800"/>
              <a:ext cx="52647" cy="73381"/>
            </a:xfrm>
            <a:custGeom>
              <a:avLst/>
              <a:gdLst/>
              <a:ahLst/>
              <a:cxnLst/>
              <a:rect l="0" t="0" r="0" b="0"/>
              <a:pathLst>
                <a:path w="52647" h="73381">
                  <a:moveTo>
                    <a:pt x="44450" y="25400"/>
                  </a:moveTo>
                  <a:lnTo>
                    <a:pt x="44450" y="25400"/>
                  </a:lnTo>
                  <a:lnTo>
                    <a:pt x="34310" y="24694"/>
                  </a:lnTo>
                  <a:lnTo>
                    <a:pt x="23494" y="20331"/>
                  </a:lnTo>
                  <a:lnTo>
                    <a:pt x="17968" y="16561"/>
                  </a:lnTo>
                  <a:lnTo>
                    <a:pt x="15506" y="16685"/>
                  </a:lnTo>
                  <a:lnTo>
                    <a:pt x="13160" y="18179"/>
                  </a:lnTo>
                  <a:lnTo>
                    <a:pt x="8671" y="24308"/>
                  </a:lnTo>
                  <a:lnTo>
                    <a:pt x="4324" y="34087"/>
                  </a:lnTo>
                  <a:lnTo>
                    <a:pt x="3803" y="45489"/>
                  </a:lnTo>
                  <a:lnTo>
                    <a:pt x="6629" y="56906"/>
                  </a:lnTo>
                  <a:lnTo>
                    <a:pt x="12589" y="66684"/>
                  </a:lnTo>
                  <a:lnTo>
                    <a:pt x="16859" y="69856"/>
                  </a:lnTo>
                  <a:lnTo>
                    <a:pt x="27249" y="73380"/>
                  </a:lnTo>
                  <a:lnTo>
                    <a:pt x="37041" y="73065"/>
                  </a:lnTo>
                  <a:lnTo>
                    <a:pt x="41627" y="71993"/>
                  </a:lnTo>
                  <a:lnTo>
                    <a:pt x="48604" y="67040"/>
                  </a:lnTo>
                  <a:lnTo>
                    <a:pt x="51453" y="63743"/>
                  </a:lnTo>
                  <a:lnTo>
                    <a:pt x="52646" y="59429"/>
                  </a:lnTo>
                  <a:lnTo>
                    <a:pt x="52091" y="48990"/>
                  </a:lnTo>
                  <a:lnTo>
                    <a:pt x="43848" y="372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48">
            <a:extLst>
              <a:ext uri="{FF2B5EF4-FFF2-40B4-BE49-F238E27FC236}">
                <a16:creationId xmlns:a16="http://schemas.microsoft.com/office/drawing/2014/main" xmlns="" id="{3AC6A3BB-4953-4F1F-9DB1-E7D27A6DD210}"/>
              </a:ext>
            </a:extLst>
          </p:cNvPr>
          <p:cNvGrpSpPr/>
          <p:nvPr/>
        </p:nvGrpSpPr>
        <p:grpSpPr>
          <a:xfrm>
            <a:off x="6134100" y="4337050"/>
            <a:ext cx="171451" cy="209551"/>
            <a:chOff x="6134100" y="4337050"/>
            <a:chExt cx="171451" cy="209551"/>
          </a:xfrm>
        </p:grpSpPr>
        <p:sp>
          <p:nvSpPr>
            <p:cNvPr id="126" name="SMARTInkShape-800">
              <a:extLst>
                <a:ext uri="{FF2B5EF4-FFF2-40B4-BE49-F238E27FC236}">
                  <a16:creationId xmlns:a16="http://schemas.microsoft.com/office/drawing/2014/main" xmlns="" id="{73138301-2411-4B11-BC8C-3BB1D601AC2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34100" y="4426458"/>
              <a:ext cx="171451" cy="12193"/>
            </a:xfrm>
            <a:custGeom>
              <a:avLst/>
              <a:gdLst/>
              <a:ahLst/>
              <a:cxnLst/>
              <a:rect l="0" t="0" r="0" b="0"/>
              <a:pathLst>
                <a:path w="171451" h="12193">
                  <a:moveTo>
                    <a:pt x="0" y="12192"/>
                  </a:moveTo>
                  <a:lnTo>
                    <a:pt x="0" y="12192"/>
                  </a:lnTo>
                  <a:lnTo>
                    <a:pt x="13667" y="7123"/>
                  </a:lnTo>
                  <a:lnTo>
                    <a:pt x="60268" y="1208"/>
                  </a:lnTo>
                  <a:lnTo>
                    <a:pt x="102523" y="0"/>
                  </a:lnTo>
                  <a:lnTo>
                    <a:pt x="140679" y="1524"/>
                  </a:lnTo>
                  <a:lnTo>
                    <a:pt x="171450" y="5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01">
              <a:extLst>
                <a:ext uri="{FF2B5EF4-FFF2-40B4-BE49-F238E27FC236}">
                  <a16:creationId xmlns:a16="http://schemas.microsoft.com/office/drawing/2014/main" xmlns="" id="{3032035E-5DEC-4D3B-855C-82C8C492375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10300" y="433705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0" y="0"/>
                  </a:moveTo>
                  <a:lnTo>
                    <a:pt x="0" y="0"/>
                  </a:lnTo>
                  <a:lnTo>
                    <a:pt x="3763" y="44258"/>
                  </a:lnTo>
                  <a:lnTo>
                    <a:pt x="11933" y="84374"/>
                  </a:lnTo>
                  <a:lnTo>
                    <a:pt x="16941" y="129422"/>
                  </a:lnTo>
                  <a:lnTo>
                    <a:pt x="20307" y="172873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802">
            <a:extLst>
              <a:ext uri="{FF2B5EF4-FFF2-40B4-BE49-F238E27FC236}">
                <a16:creationId xmlns:a16="http://schemas.microsoft.com/office/drawing/2014/main" xmlns="" id="{FAB101B0-92CD-4969-BAEB-CF8F9CF177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76637" y="4241800"/>
            <a:ext cx="217864" cy="297007"/>
          </a:xfrm>
          <a:custGeom>
            <a:avLst/>
            <a:gdLst/>
            <a:ahLst/>
            <a:cxnLst/>
            <a:rect l="0" t="0" r="0" b="0"/>
            <a:pathLst>
              <a:path w="217864" h="297007">
                <a:moveTo>
                  <a:pt x="186113" y="0"/>
                </a:moveTo>
                <a:lnTo>
                  <a:pt x="186113" y="0"/>
                </a:lnTo>
                <a:lnTo>
                  <a:pt x="146767" y="44812"/>
                </a:lnTo>
                <a:lnTo>
                  <a:pt x="100528" y="78189"/>
                </a:lnTo>
                <a:lnTo>
                  <a:pt x="55626" y="108147"/>
                </a:lnTo>
                <a:lnTo>
                  <a:pt x="16006" y="141477"/>
                </a:lnTo>
                <a:lnTo>
                  <a:pt x="13442" y="145117"/>
                </a:lnTo>
                <a:lnTo>
                  <a:pt x="13849" y="148251"/>
                </a:lnTo>
                <a:lnTo>
                  <a:pt x="16237" y="151045"/>
                </a:lnTo>
                <a:lnTo>
                  <a:pt x="19946" y="153613"/>
                </a:lnTo>
                <a:lnTo>
                  <a:pt x="64686" y="159955"/>
                </a:lnTo>
                <a:lnTo>
                  <a:pt x="101451" y="165457"/>
                </a:lnTo>
                <a:lnTo>
                  <a:pt x="135366" y="173637"/>
                </a:lnTo>
                <a:lnTo>
                  <a:pt x="138170" y="177141"/>
                </a:lnTo>
                <a:lnTo>
                  <a:pt x="138629" y="181594"/>
                </a:lnTo>
                <a:lnTo>
                  <a:pt x="137523" y="186679"/>
                </a:lnTo>
                <a:lnTo>
                  <a:pt x="115742" y="207320"/>
                </a:lnTo>
                <a:lnTo>
                  <a:pt x="69045" y="235920"/>
                </a:lnTo>
                <a:lnTo>
                  <a:pt x="27405" y="261891"/>
                </a:lnTo>
                <a:lnTo>
                  <a:pt x="2310" y="282501"/>
                </a:lnTo>
                <a:lnTo>
                  <a:pt x="78" y="285700"/>
                </a:lnTo>
                <a:lnTo>
                  <a:pt x="0" y="288539"/>
                </a:lnTo>
                <a:lnTo>
                  <a:pt x="1360" y="291137"/>
                </a:lnTo>
                <a:lnTo>
                  <a:pt x="3678" y="293575"/>
                </a:lnTo>
                <a:lnTo>
                  <a:pt x="27165" y="297006"/>
                </a:lnTo>
                <a:lnTo>
                  <a:pt x="71048" y="291280"/>
                </a:lnTo>
                <a:lnTo>
                  <a:pt x="104164" y="286326"/>
                </a:lnTo>
                <a:lnTo>
                  <a:pt x="150778" y="281453"/>
                </a:lnTo>
                <a:lnTo>
                  <a:pt x="197713" y="276434"/>
                </a:lnTo>
                <a:lnTo>
                  <a:pt x="217863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50">
            <a:extLst>
              <a:ext uri="{FF2B5EF4-FFF2-40B4-BE49-F238E27FC236}">
                <a16:creationId xmlns:a16="http://schemas.microsoft.com/office/drawing/2014/main" xmlns="" id="{2615991E-134C-4BE6-867E-07E1ADE4D389}"/>
              </a:ext>
            </a:extLst>
          </p:cNvPr>
          <p:cNvGrpSpPr/>
          <p:nvPr/>
        </p:nvGrpSpPr>
        <p:grpSpPr>
          <a:xfrm>
            <a:off x="6632229" y="3972204"/>
            <a:ext cx="1254970" cy="802997"/>
            <a:chOff x="6632229" y="3972204"/>
            <a:chExt cx="1254970" cy="802997"/>
          </a:xfrm>
        </p:grpSpPr>
        <p:sp>
          <p:nvSpPr>
            <p:cNvPr id="130" name="SMARTInkShape-803">
              <a:extLst>
                <a:ext uri="{FF2B5EF4-FFF2-40B4-BE49-F238E27FC236}">
                  <a16:creationId xmlns:a16="http://schemas.microsoft.com/office/drawing/2014/main" xmlns="" id="{FD796CE8-053C-457D-A999-8496FF3F934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54850" y="4198417"/>
              <a:ext cx="134370" cy="419354"/>
            </a:xfrm>
            <a:custGeom>
              <a:avLst/>
              <a:gdLst/>
              <a:ahLst/>
              <a:cxnLst/>
              <a:rect l="0" t="0" r="0" b="0"/>
              <a:pathLst>
                <a:path w="134370" h="419354">
                  <a:moveTo>
                    <a:pt x="0" y="170383"/>
                  </a:moveTo>
                  <a:lnTo>
                    <a:pt x="0" y="170383"/>
                  </a:lnTo>
                  <a:lnTo>
                    <a:pt x="0" y="173754"/>
                  </a:lnTo>
                  <a:lnTo>
                    <a:pt x="10126" y="219910"/>
                  </a:lnTo>
                  <a:lnTo>
                    <a:pt x="12643" y="263453"/>
                  </a:lnTo>
                  <a:lnTo>
                    <a:pt x="16837" y="307947"/>
                  </a:lnTo>
                  <a:lnTo>
                    <a:pt x="18394" y="351705"/>
                  </a:lnTo>
                  <a:lnTo>
                    <a:pt x="18921" y="397249"/>
                  </a:lnTo>
                  <a:lnTo>
                    <a:pt x="19024" y="417299"/>
                  </a:lnTo>
                  <a:lnTo>
                    <a:pt x="18327" y="418954"/>
                  </a:lnTo>
                  <a:lnTo>
                    <a:pt x="17157" y="419353"/>
                  </a:lnTo>
                  <a:lnTo>
                    <a:pt x="15671" y="418913"/>
                  </a:lnTo>
                  <a:lnTo>
                    <a:pt x="13581" y="401438"/>
                  </a:lnTo>
                  <a:lnTo>
                    <a:pt x="12960" y="367176"/>
                  </a:lnTo>
                  <a:lnTo>
                    <a:pt x="16579" y="328637"/>
                  </a:lnTo>
                  <a:lnTo>
                    <a:pt x="19519" y="305519"/>
                  </a:lnTo>
                  <a:lnTo>
                    <a:pt x="20774" y="280935"/>
                  </a:lnTo>
                  <a:lnTo>
                    <a:pt x="20904" y="255373"/>
                  </a:lnTo>
                  <a:lnTo>
                    <a:pt x="20286" y="229160"/>
                  </a:lnTo>
                  <a:lnTo>
                    <a:pt x="19874" y="203217"/>
                  </a:lnTo>
                  <a:lnTo>
                    <a:pt x="19600" y="177456"/>
                  </a:lnTo>
                  <a:lnTo>
                    <a:pt x="19416" y="151815"/>
                  </a:lnTo>
                  <a:lnTo>
                    <a:pt x="21094" y="108273"/>
                  </a:lnTo>
                  <a:lnTo>
                    <a:pt x="24897" y="72223"/>
                  </a:lnTo>
                  <a:lnTo>
                    <a:pt x="34972" y="33505"/>
                  </a:lnTo>
                  <a:lnTo>
                    <a:pt x="42824" y="15709"/>
                  </a:lnTo>
                  <a:lnTo>
                    <a:pt x="54781" y="4507"/>
                  </a:lnTo>
                  <a:lnTo>
                    <a:pt x="61920" y="533"/>
                  </a:lnTo>
                  <a:lnTo>
                    <a:pt x="69503" y="0"/>
                  </a:lnTo>
                  <a:lnTo>
                    <a:pt x="85454" y="5051"/>
                  </a:lnTo>
                  <a:lnTo>
                    <a:pt x="110299" y="26538"/>
                  </a:lnTo>
                  <a:lnTo>
                    <a:pt x="121458" y="49067"/>
                  </a:lnTo>
                  <a:lnTo>
                    <a:pt x="126654" y="74131"/>
                  </a:lnTo>
                  <a:lnTo>
                    <a:pt x="124258" y="97030"/>
                  </a:lnTo>
                  <a:lnTo>
                    <a:pt x="114728" y="117085"/>
                  </a:lnTo>
                  <a:lnTo>
                    <a:pt x="95376" y="140480"/>
                  </a:lnTo>
                  <a:lnTo>
                    <a:pt x="83311" y="150037"/>
                  </a:lnTo>
                  <a:lnTo>
                    <a:pt x="69291" y="155417"/>
                  </a:lnTo>
                  <a:lnTo>
                    <a:pt x="63016" y="156676"/>
                  </a:lnTo>
                  <a:lnTo>
                    <a:pt x="62471" y="157011"/>
                  </a:lnTo>
                  <a:lnTo>
                    <a:pt x="78712" y="160965"/>
                  </a:lnTo>
                  <a:lnTo>
                    <a:pt x="106460" y="178636"/>
                  </a:lnTo>
                  <a:lnTo>
                    <a:pt x="119989" y="190279"/>
                  </a:lnTo>
                  <a:lnTo>
                    <a:pt x="129293" y="204391"/>
                  </a:lnTo>
                  <a:lnTo>
                    <a:pt x="134369" y="219364"/>
                  </a:lnTo>
                  <a:lnTo>
                    <a:pt x="134273" y="233074"/>
                  </a:lnTo>
                  <a:lnTo>
                    <a:pt x="131143" y="238282"/>
                  </a:lnTo>
                  <a:lnTo>
                    <a:pt x="120140" y="245951"/>
                  </a:lnTo>
                  <a:lnTo>
                    <a:pt x="98078" y="250865"/>
                  </a:lnTo>
                  <a:lnTo>
                    <a:pt x="73667" y="248949"/>
                  </a:lnTo>
                  <a:lnTo>
                    <a:pt x="60727" y="243871"/>
                  </a:lnTo>
                  <a:lnTo>
                    <a:pt x="44450" y="23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04">
              <a:extLst>
                <a:ext uri="{FF2B5EF4-FFF2-40B4-BE49-F238E27FC236}">
                  <a16:creationId xmlns:a16="http://schemas.microsoft.com/office/drawing/2014/main" xmlns="" id="{E9495999-B221-4974-A9EB-F204853FF8F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98734" y="4451350"/>
              <a:ext cx="47218" cy="166365"/>
            </a:xfrm>
            <a:custGeom>
              <a:avLst/>
              <a:gdLst/>
              <a:ahLst/>
              <a:cxnLst/>
              <a:rect l="0" t="0" r="0" b="0"/>
              <a:pathLst>
                <a:path w="47218" h="166365">
                  <a:moveTo>
                    <a:pt x="10116" y="0"/>
                  </a:moveTo>
                  <a:lnTo>
                    <a:pt x="10116" y="0"/>
                  </a:lnTo>
                  <a:lnTo>
                    <a:pt x="13486" y="0"/>
                  </a:lnTo>
                  <a:lnTo>
                    <a:pt x="22325" y="6742"/>
                  </a:lnTo>
                  <a:lnTo>
                    <a:pt x="30510" y="21048"/>
                  </a:lnTo>
                  <a:lnTo>
                    <a:pt x="38891" y="50620"/>
                  </a:lnTo>
                  <a:lnTo>
                    <a:pt x="43160" y="89700"/>
                  </a:lnTo>
                  <a:lnTo>
                    <a:pt x="47217" y="128020"/>
                  </a:lnTo>
                  <a:lnTo>
                    <a:pt x="42127" y="143681"/>
                  </a:lnTo>
                  <a:lnTo>
                    <a:pt x="28354" y="164240"/>
                  </a:lnTo>
                  <a:lnTo>
                    <a:pt x="25097" y="165938"/>
                  </a:lnTo>
                  <a:lnTo>
                    <a:pt x="21515" y="166364"/>
                  </a:lnTo>
                  <a:lnTo>
                    <a:pt x="17716" y="165943"/>
                  </a:lnTo>
                  <a:lnTo>
                    <a:pt x="9731" y="159830"/>
                  </a:lnTo>
                  <a:lnTo>
                    <a:pt x="5626" y="155236"/>
                  </a:lnTo>
                  <a:lnTo>
                    <a:pt x="2946" y="140726"/>
                  </a:lnTo>
                  <a:lnTo>
                    <a:pt x="0" y="98207"/>
                  </a:lnTo>
                  <a:lnTo>
                    <a:pt x="376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05">
              <a:extLst>
                <a:ext uri="{FF2B5EF4-FFF2-40B4-BE49-F238E27FC236}">
                  <a16:creationId xmlns:a16="http://schemas.microsoft.com/office/drawing/2014/main" xmlns="" id="{5F58F142-9AE6-4451-8908-034A3E662A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89800" y="4318883"/>
              <a:ext cx="31751" cy="23275"/>
            </a:xfrm>
            <a:custGeom>
              <a:avLst/>
              <a:gdLst/>
              <a:ahLst/>
              <a:cxnLst/>
              <a:rect l="0" t="0" r="0" b="0"/>
              <a:pathLst>
                <a:path w="31751" h="23275">
                  <a:moveTo>
                    <a:pt x="31750" y="5467"/>
                  </a:moveTo>
                  <a:lnTo>
                    <a:pt x="31750" y="5467"/>
                  </a:lnTo>
                  <a:lnTo>
                    <a:pt x="31750" y="2096"/>
                  </a:lnTo>
                  <a:lnTo>
                    <a:pt x="31044" y="1103"/>
                  </a:lnTo>
                  <a:lnTo>
                    <a:pt x="29868" y="441"/>
                  </a:lnTo>
                  <a:lnTo>
                    <a:pt x="28379" y="0"/>
                  </a:lnTo>
                  <a:lnTo>
                    <a:pt x="27386" y="411"/>
                  </a:lnTo>
                  <a:lnTo>
                    <a:pt x="26723" y="1391"/>
                  </a:lnTo>
                  <a:lnTo>
                    <a:pt x="25792" y="6140"/>
                  </a:lnTo>
                  <a:lnTo>
                    <a:pt x="25422" y="20323"/>
                  </a:lnTo>
                  <a:lnTo>
                    <a:pt x="24709" y="21721"/>
                  </a:lnTo>
                  <a:lnTo>
                    <a:pt x="23528" y="22653"/>
                  </a:lnTo>
                  <a:lnTo>
                    <a:pt x="22035" y="23274"/>
                  </a:lnTo>
                  <a:lnTo>
                    <a:pt x="20334" y="22983"/>
                  </a:lnTo>
                  <a:lnTo>
                    <a:pt x="14570" y="19202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06">
              <a:extLst>
                <a:ext uri="{FF2B5EF4-FFF2-40B4-BE49-F238E27FC236}">
                  <a16:creationId xmlns:a16="http://schemas.microsoft.com/office/drawing/2014/main" xmlns="" id="{3F359FD7-42C9-4B57-B293-8C6A41FE328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12932" y="4248150"/>
              <a:ext cx="184253" cy="260351"/>
            </a:xfrm>
            <a:custGeom>
              <a:avLst/>
              <a:gdLst/>
              <a:ahLst/>
              <a:cxnLst/>
              <a:rect l="0" t="0" r="0" b="0"/>
              <a:pathLst>
                <a:path w="184253" h="260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4569" y="37350"/>
                  </a:lnTo>
                  <a:lnTo>
                    <a:pt x="53696" y="73391"/>
                  </a:lnTo>
                  <a:lnTo>
                    <a:pt x="89137" y="117230"/>
                  </a:lnTo>
                  <a:lnTo>
                    <a:pt x="126450" y="162205"/>
                  </a:lnTo>
                  <a:lnTo>
                    <a:pt x="158672" y="202342"/>
                  </a:lnTo>
                  <a:lnTo>
                    <a:pt x="181780" y="243717"/>
                  </a:lnTo>
                  <a:lnTo>
                    <a:pt x="184252" y="252958"/>
                  </a:lnTo>
                  <a:lnTo>
                    <a:pt x="18326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07">
              <a:extLst>
                <a:ext uri="{FF2B5EF4-FFF2-40B4-BE49-F238E27FC236}">
                  <a16:creationId xmlns:a16="http://schemas.microsoft.com/office/drawing/2014/main" xmlns="" id="{B5A74F0E-9A66-44D7-9111-49240B52822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60004" y="4238142"/>
              <a:ext cx="148897" cy="270359"/>
            </a:xfrm>
            <a:custGeom>
              <a:avLst/>
              <a:gdLst/>
              <a:ahLst/>
              <a:cxnLst/>
              <a:rect l="0" t="0" r="0" b="0"/>
              <a:pathLst>
                <a:path w="148897" h="270359">
                  <a:moveTo>
                    <a:pt x="148896" y="3658"/>
                  </a:moveTo>
                  <a:lnTo>
                    <a:pt x="148896" y="3658"/>
                  </a:lnTo>
                  <a:lnTo>
                    <a:pt x="145525" y="287"/>
                  </a:lnTo>
                  <a:lnTo>
                    <a:pt x="143121" y="0"/>
                  </a:lnTo>
                  <a:lnTo>
                    <a:pt x="136687" y="1562"/>
                  </a:lnTo>
                  <a:lnTo>
                    <a:pt x="129123" y="10252"/>
                  </a:lnTo>
                  <a:lnTo>
                    <a:pt x="109398" y="45569"/>
                  </a:lnTo>
                  <a:lnTo>
                    <a:pt x="87960" y="87729"/>
                  </a:lnTo>
                  <a:lnTo>
                    <a:pt x="70072" y="119575"/>
                  </a:lnTo>
                  <a:lnTo>
                    <a:pt x="51069" y="151837"/>
                  </a:lnTo>
                  <a:lnTo>
                    <a:pt x="25208" y="196357"/>
                  </a:lnTo>
                  <a:lnTo>
                    <a:pt x="2794" y="238075"/>
                  </a:lnTo>
                  <a:lnTo>
                    <a:pt x="0" y="250365"/>
                  </a:lnTo>
                  <a:lnTo>
                    <a:pt x="2846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08">
              <a:extLst>
                <a:ext uri="{FF2B5EF4-FFF2-40B4-BE49-F238E27FC236}">
                  <a16:creationId xmlns:a16="http://schemas.microsoft.com/office/drawing/2014/main" xmlns="" id="{861F4491-3931-4557-A7EA-114A93E9B14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829550" y="4508500"/>
              <a:ext cx="11938" cy="76201"/>
            </a:xfrm>
            <a:custGeom>
              <a:avLst/>
              <a:gdLst/>
              <a:ahLst/>
              <a:cxnLst/>
              <a:rect l="0" t="0" r="0" b="0"/>
              <a:pathLst>
                <a:path w="11938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7" y="50437"/>
                  </a:lnTo>
                  <a:lnTo>
                    <a:pt x="11768" y="6417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09">
              <a:extLst>
                <a:ext uri="{FF2B5EF4-FFF2-40B4-BE49-F238E27FC236}">
                  <a16:creationId xmlns:a16="http://schemas.microsoft.com/office/drawing/2014/main" xmlns="" id="{FD270FEF-4DD1-4F3D-8057-0595B9AB9C9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14361" y="4387850"/>
              <a:ext cx="48653" cy="30866"/>
            </a:xfrm>
            <a:custGeom>
              <a:avLst/>
              <a:gdLst/>
              <a:ahLst/>
              <a:cxnLst/>
              <a:rect l="0" t="0" r="0" b="0"/>
              <a:pathLst>
                <a:path w="48653" h="30866">
                  <a:moveTo>
                    <a:pt x="8839" y="0"/>
                  </a:moveTo>
                  <a:lnTo>
                    <a:pt x="8839" y="0"/>
                  </a:lnTo>
                  <a:lnTo>
                    <a:pt x="0" y="8838"/>
                  </a:lnTo>
                  <a:lnTo>
                    <a:pt x="124" y="12242"/>
                  </a:lnTo>
                  <a:lnTo>
                    <a:pt x="4025" y="21669"/>
                  </a:lnTo>
                  <a:lnTo>
                    <a:pt x="7041" y="25029"/>
                  </a:lnTo>
                  <a:lnTo>
                    <a:pt x="14154" y="28763"/>
                  </a:lnTo>
                  <a:lnTo>
                    <a:pt x="29464" y="30865"/>
                  </a:lnTo>
                  <a:lnTo>
                    <a:pt x="37526" y="29475"/>
                  </a:lnTo>
                  <a:lnTo>
                    <a:pt x="40663" y="28117"/>
                  </a:lnTo>
                  <a:lnTo>
                    <a:pt x="46031" y="22845"/>
                  </a:lnTo>
                  <a:lnTo>
                    <a:pt x="48451" y="19463"/>
                  </a:lnTo>
                  <a:lnTo>
                    <a:pt x="48652" y="16503"/>
                  </a:lnTo>
                  <a:lnTo>
                    <a:pt x="47375" y="13824"/>
                  </a:lnTo>
                  <a:lnTo>
                    <a:pt x="34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10">
              <a:extLst>
                <a:ext uri="{FF2B5EF4-FFF2-40B4-BE49-F238E27FC236}">
                  <a16:creationId xmlns:a16="http://schemas.microsoft.com/office/drawing/2014/main" xmlns="" id="{4517CA69-9802-47AD-9BAC-B7DE2073D90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29550" y="4076700"/>
              <a:ext cx="57649" cy="150196"/>
            </a:xfrm>
            <a:custGeom>
              <a:avLst/>
              <a:gdLst/>
              <a:ahLst/>
              <a:cxnLst/>
              <a:rect l="0" t="0" r="0" b="0"/>
              <a:pathLst>
                <a:path w="57649" h="150196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30735" y="48335"/>
                  </a:lnTo>
                  <a:lnTo>
                    <a:pt x="46784" y="85852"/>
                  </a:lnTo>
                  <a:lnTo>
                    <a:pt x="57214" y="115357"/>
                  </a:lnTo>
                  <a:lnTo>
                    <a:pt x="57648" y="130998"/>
                  </a:lnTo>
                  <a:lnTo>
                    <a:pt x="55366" y="136721"/>
                  </a:lnTo>
                  <a:lnTo>
                    <a:pt x="47185" y="144961"/>
                  </a:lnTo>
                  <a:lnTo>
                    <a:pt x="38374" y="149094"/>
                  </a:lnTo>
                  <a:lnTo>
                    <a:pt x="34049" y="150195"/>
                  </a:lnTo>
                  <a:lnTo>
                    <a:pt x="17849" y="148376"/>
                  </a:lnTo>
                  <a:lnTo>
                    <a:pt x="6386" y="143368"/>
                  </a:lnTo>
                  <a:lnTo>
                    <a:pt x="4257" y="140734"/>
                  </a:lnTo>
                  <a:lnTo>
                    <a:pt x="1892" y="1340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11">
              <a:extLst>
                <a:ext uri="{FF2B5EF4-FFF2-40B4-BE49-F238E27FC236}">
                  <a16:creationId xmlns:a16="http://schemas.microsoft.com/office/drawing/2014/main" xmlns="" id="{538BB5D3-B85A-4F4F-A6BC-DFFAD4A1907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51291" y="3972204"/>
              <a:ext cx="10010" cy="15597"/>
            </a:xfrm>
            <a:custGeom>
              <a:avLst/>
              <a:gdLst/>
              <a:ahLst/>
              <a:cxnLst/>
              <a:rect l="0" t="0" r="0" b="0"/>
              <a:pathLst>
                <a:path w="10010" h="15597">
                  <a:moveTo>
                    <a:pt x="3659" y="15596"/>
                  </a:moveTo>
                  <a:lnTo>
                    <a:pt x="3659" y="15596"/>
                  </a:lnTo>
                  <a:lnTo>
                    <a:pt x="288" y="12225"/>
                  </a:lnTo>
                  <a:lnTo>
                    <a:pt x="0" y="10527"/>
                  </a:lnTo>
                  <a:lnTo>
                    <a:pt x="514" y="8689"/>
                  </a:lnTo>
                  <a:lnTo>
                    <a:pt x="2261" y="4765"/>
                  </a:lnTo>
                  <a:lnTo>
                    <a:pt x="3037" y="669"/>
                  </a:lnTo>
                  <a:lnTo>
                    <a:pt x="3950" y="0"/>
                  </a:lnTo>
                  <a:lnTo>
                    <a:pt x="5264" y="260"/>
                  </a:lnTo>
                  <a:lnTo>
                    <a:pt x="10009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12">
              <a:extLst>
                <a:ext uri="{FF2B5EF4-FFF2-40B4-BE49-F238E27FC236}">
                  <a16:creationId xmlns:a16="http://schemas.microsoft.com/office/drawing/2014/main" xmlns="" id="{1C2A6676-BFE3-425D-ABC1-9F24B6764A1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77050" y="46799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705" y="4373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13">
              <a:extLst>
                <a:ext uri="{FF2B5EF4-FFF2-40B4-BE49-F238E27FC236}">
                  <a16:creationId xmlns:a16="http://schemas.microsoft.com/office/drawing/2014/main" xmlns="" id="{C2426BB5-CC6E-4FE0-AA21-2B8F76012DA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32229" y="4038600"/>
              <a:ext cx="73372" cy="146051"/>
            </a:xfrm>
            <a:custGeom>
              <a:avLst/>
              <a:gdLst/>
              <a:ahLst/>
              <a:cxnLst/>
              <a:rect l="0" t="0" r="0" b="0"/>
              <a:pathLst>
                <a:path w="73372" h="146051">
                  <a:moveTo>
                    <a:pt x="67021" y="0"/>
                  </a:moveTo>
                  <a:lnTo>
                    <a:pt x="67021" y="0"/>
                  </a:lnTo>
                  <a:lnTo>
                    <a:pt x="60932" y="0"/>
                  </a:lnTo>
                  <a:lnTo>
                    <a:pt x="60748" y="3371"/>
                  </a:lnTo>
                  <a:lnTo>
                    <a:pt x="49841" y="16606"/>
                  </a:lnTo>
                  <a:lnTo>
                    <a:pt x="6717" y="58185"/>
                  </a:lnTo>
                  <a:lnTo>
                    <a:pt x="1414" y="68428"/>
                  </a:lnTo>
                  <a:lnTo>
                    <a:pt x="0" y="73135"/>
                  </a:lnTo>
                  <a:lnTo>
                    <a:pt x="310" y="82129"/>
                  </a:lnTo>
                  <a:lnTo>
                    <a:pt x="6257" y="99400"/>
                  </a:lnTo>
                  <a:lnTo>
                    <a:pt x="15542" y="112158"/>
                  </a:lnTo>
                  <a:lnTo>
                    <a:pt x="62662" y="140404"/>
                  </a:lnTo>
                  <a:lnTo>
                    <a:pt x="733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51">
            <a:extLst>
              <a:ext uri="{FF2B5EF4-FFF2-40B4-BE49-F238E27FC236}">
                <a16:creationId xmlns:a16="http://schemas.microsoft.com/office/drawing/2014/main" xmlns="" id="{5A67849C-400E-47E2-8154-0AA9C178E807}"/>
              </a:ext>
            </a:extLst>
          </p:cNvPr>
          <p:cNvGrpSpPr/>
          <p:nvPr/>
        </p:nvGrpSpPr>
        <p:grpSpPr>
          <a:xfrm>
            <a:off x="6604883" y="4033133"/>
            <a:ext cx="202318" cy="851270"/>
            <a:chOff x="6604883" y="4033133"/>
            <a:chExt cx="202318" cy="851270"/>
          </a:xfrm>
        </p:grpSpPr>
        <p:sp>
          <p:nvSpPr>
            <p:cNvPr id="142" name="SMARTInkShape-814">
              <a:extLst>
                <a:ext uri="{FF2B5EF4-FFF2-40B4-BE49-F238E27FC236}">
                  <a16:creationId xmlns:a16="http://schemas.microsoft.com/office/drawing/2014/main" xmlns="" id="{9FBD8A96-CB84-4EE2-99FE-122C0E8C9AF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10350" y="4718050"/>
              <a:ext cx="52328" cy="166353"/>
            </a:xfrm>
            <a:custGeom>
              <a:avLst/>
              <a:gdLst/>
              <a:ahLst/>
              <a:cxnLst/>
              <a:rect l="0" t="0" r="0" b="0"/>
              <a:pathLst>
                <a:path w="52328" h="166353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34128" y="18017"/>
                  </a:lnTo>
                  <a:lnTo>
                    <a:pt x="41079" y="54568"/>
                  </a:lnTo>
                  <a:lnTo>
                    <a:pt x="52250" y="98973"/>
                  </a:lnTo>
                  <a:lnTo>
                    <a:pt x="52327" y="127711"/>
                  </a:lnTo>
                  <a:lnTo>
                    <a:pt x="46032" y="156225"/>
                  </a:lnTo>
                  <a:lnTo>
                    <a:pt x="42095" y="164213"/>
                  </a:lnTo>
                  <a:lnTo>
                    <a:pt x="39353" y="165919"/>
                  </a:lnTo>
                  <a:lnTo>
                    <a:pt x="36113" y="166352"/>
                  </a:lnTo>
                  <a:lnTo>
                    <a:pt x="32542" y="165935"/>
                  </a:lnTo>
                  <a:lnTo>
                    <a:pt x="24811" y="161708"/>
                  </a:lnTo>
                  <a:lnTo>
                    <a:pt x="20773" y="158605"/>
                  </a:lnTo>
                  <a:lnTo>
                    <a:pt x="14406" y="145750"/>
                  </a:lnTo>
                  <a:lnTo>
                    <a:pt x="4571" y="10538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15">
              <a:extLst>
                <a:ext uri="{FF2B5EF4-FFF2-40B4-BE49-F238E27FC236}">
                  <a16:creationId xmlns:a16="http://schemas.microsoft.com/office/drawing/2014/main" xmlns="" id="{B89B8F2E-BE4F-4C37-BC61-7286F50EC7C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23049" y="4625492"/>
              <a:ext cx="12702" cy="3659"/>
            </a:xfrm>
            <a:custGeom>
              <a:avLst/>
              <a:gdLst/>
              <a:ahLst/>
              <a:cxnLst/>
              <a:rect l="0" t="0" r="0" b="0"/>
              <a:pathLst>
                <a:path w="12702" h="365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412" y="2260"/>
                  </a:lnTo>
                  <a:lnTo>
                    <a:pt x="1270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16">
              <a:extLst>
                <a:ext uri="{FF2B5EF4-FFF2-40B4-BE49-F238E27FC236}">
                  <a16:creationId xmlns:a16="http://schemas.microsoft.com/office/drawing/2014/main" xmlns="" id="{309F1332-F629-4479-9F2F-F56E9CD4E5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37350" y="4689279"/>
              <a:ext cx="57151" cy="9722"/>
            </a:xfrm>
            <a:custGeom>
              <a:avLst/>
              <a:gdLst/>
              <a:ahLst/>
              <a:cxnLst/>
              <a:rect l="0" t="0" r="0" b="0"/>
              <a:pathLst>
                <a:path w="57151" h="97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5696" y="227"/>
                  </a:lnTo>
                  <a:lnTo>
                    <a:pt x="571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17">
              <a:extLst>
                <a:ext uri="{FF2B5EF4-FFF2-40B4-BE49-F238E27FC236}">
                  <a16:creationId xmlns:a16="http://schemas.microsoft.com/office/drawing/2014/main" xmlns="" id="{0283578B-AF36-4531-BC4B-63BDFE33881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50050" y="47434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7092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18">
              <a:extLst>
                <a:ext uri="{FF2B5EF4-FFF2-40B4-BE49-F238E27FC236}">
                  <a16:creationId xmlns:a16="http://schemas.microsoft.com/office/drawing/2014/main" xmlns="" id="{F172C4EE-CA60-45BA-9432-652250AE306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04883" y="4033133"/>
              <a:ext cx="24518" cy="164218"/>
            </a:xfrm>
            <a:custGeom>
              <a:avLst/>
              <a:gdLst/>
              <a:ahLst/>
              <a:cxnLst/>
              <a:rect l="0" t="0" r="0" b="0"/>
              <a:pathLst>
                <a:path w="24518" h="1642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725" y="15911"/>
                  </a:lnTo>
                  <a:lnTo>
                    <a:pt x="17974" y="53444"/>
                  </a:lnTo>
                  <a:lnTo>
                    <a:pt x="22578" y="89062"/>
                  </a:lnTo>
                  <a:lnTo>
                    <a:pt x="24133" y="132281"/>
                  </a:lnTo>
                  <a:lnTo>
                    <a:pt x="24517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52">
            <a:extLst>
              <a:ext uri="{FF2B5EF4-FFF2-40B4-BE49-F238E27FC236}">
                <a16:creationId xmlns:a16="http://schemas.microsoft.com/office/drawing/2014/main" xmlns="" id="{E52CEA4E-9BA7-4768-8EB2-103B580C2D5B}"/>
              </a:ext>
            </a:extLst>
          </p:cNvPr>
          <p:cNvGrpSpPr/>
          <p:nvPr/>
        </p:nvGrpSpPr>
        <p:grpSpPr>
          <a:xfrm>
            <a:off x="2552700" y="5211926"/>
            <a:ext cx="323851" cy="934875"/>
            <a:chOff x="2552700" y="5211926"/>
            <a:chExt cx="323851" cy="934875"/>
          </a:xfrm>
        </p:grpSpPr>
        <p:sp>
          <p:nvSpPr>
            <p:cNvPr id="148" name="SMARTInkShape-819">
              <a:extLst>
                <a:ext uri="{FF2B5EF4-FFF2-40B4-BE49-F238E27FC236}">
                  <a16:creationId xmlns:a16="http://schemas.microsoft.com/office/drawing/2014/main" xmlns="" id="{1B3F1915-01C0-474A-8F8D-1190F3175C4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552700" y="5549900"/>
              <a:ext cx="127001" cy="248146"/>
            </a:xfrm>
            <a:custGeom>
              <a:avLst/>
              <a:gdLst/>
              <a:ahLst/>
              <a:cxnLst/>
              <a:rect l="0" t="0" r="0" b="0"/>
              <a:pathLst>
                <a:path w="127001" h="248146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9493" y="44258"/>
                  </a:lnTo>
                  <a:lnTo>
                    <a:pt x="50131" y="86256"/>
                  </a:lnTo>
                  <a:lnTo>
                    <a:pt x="63203" y="118064"/>
                  </a:lnTo>
                  <a:lnTo>
                    <a:pt x="76068" y="151015"/>
                  </a:lnTo>
                  <a:lnTo>
                    <a:pt x="95211" y="194558"/>
                  </a:lnTo>
                  <a:lnTo>
                    <a:pt x="118206" y="240589"/>
                  </a:lnTo>
                  <a:lnTo>
                    <a:pt x="123091" y="247334"/>
                  </a:lnTo>
                  <a:lnTo>
                    <a:pt x="124394" y="248145"/>
                  </a:lnTo>
                  <a:lnTo>
                    <a:pt x="1270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20">
              <a:extLst>
                <a:ext uri="{FF2B5EF4-FFF2-40B4-BE49-F238E27FC236}">
                  <a16:creationId xmlns:a16="http://schemas.microsoft.com/office/drawing/2014/main" xmlns="" id="{1F6E3DE3-4DE9-46F2-9639-8DA37840574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664439" y="5548005"/>
              <a:ext cx="182683" cy="598796"/>
            </a:xfrm>
            <a:custGeom>
              <a:avLst/>
              <a:gdLst/>
              <a:ahLst/>
              <a:cxnLst/>
              <a:rect l="0" t="0" r="0" b="0"/>
              <a:pathLst>
                <a:path w="182683" h="598796">
                  <a:moveTo>
                    <a:pt x="142261" y="39995"/>
                  </a:moveTo>
                  <a:lnTo>
                    <a:pt x="142261" y="39995"/>
                  </a:lnTo>
                  <a:lnTo>
                    <a:pt x="145632" y="26511"/>
                  </a:lnTo>
                  <a:lnTo>
                    <a:pt x="154813" y="16128"/>
                  </a:lnTo>
                  <a:lnTo>
                    <a:pt x="173590" y="1335"/>
                  </a:lnTo>
                  <a:lnTo>
                    <a:pt x="176552" y="111"/>
                  </a:lnTo>
                  <a:lnTo>
                    <a:pt x="179233" y="0"/>
                  </a:lnTo>
                  <a:lnTo>
                    <a:pt x="181726" y="632"/>
                  </a:lnTo>
                  <a:lnTo>
                    <a:pt x="182682" y="2464"/>
                  </a:lnTo>
                  <a:lnTo>
                    <a:pt x="181863" y="8263"/>
                  </a:lnTo>
                  <a:lnTo>
                    <a:pt x="150607" y="52764"/>
                  </a:lnTo>
                  <a:lnTo>
                    <a:pt x="109808" y="93344"/>
                  </a:lnTo>
                  <a:lnTo>
                    <a:pt x="73108" y="133449"/>
                  </a:lnTo>
                  <a:lnTo>
                    <a:pt x="45424" y="168757"/>
                  </a:lnTo>
                  <a:lnTo>
                    <a:pt x="26367" y="207272"/>
                  </a:lnTo>
                  <a:lnTo>
                    <a:pt x="8117" y="251391"/>
                  </a:lnTo>
                  <a:lnTo>
                    <a:pt x="0" y="278994"/>
                  </a:lnTo>
                  <a:lnTo>
                    <a:pt x="2519" y="293810"/>
                  </a:lnTo>
                  <a:lnTo>
                    <a:pt x="9463" y="302759"/>
                  </a:lnTo>
                  <a:lnTo>
                    <a:pt x="17487" y="321126"/>
                  </a:lnTo>
                  <a:lnTo>
                    <a:pt x="20796" y="356687"/>
                  </a:lnTo>
                  <a:lnTo>
                    <a:pt x="21369" y="396453"/>
                  </a:lnTo>
                  <a:lnTo>
                    <a:pt x="21539" y="443670"/>
                  </a:lnTo>
                  <a:lnTo>
                    <a:pt x="21579" y="476699"/>
                  </a:lnTo>
                  <a:lnTo>
                    <a:pt x="24972" y="523656"/>
                  </a:lnTo>
                  <a:lnTo>
                    <a:pt x="23007" y="567150"/>
                  </a:lnTo>
                  <a:lnTo>
                    <a:pt x="21611" y="598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21">
              <a:extLst>
                <a:ext uri="{FF2B5EF4-FFF2-40B4-BE49-F238E27FC236}">
                  <a16:creationId xmlns:a16="http://schemas.microsoft.com/office/drawing/2014/main" xmlns="" id="{6CEADC6C-3C06-4940-A85E-95806D2C42E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34966" y="6051550"/>
              <a:ext cx="9835" cy="82551"/>
            </a:xfrm>
            <a:custGeom>
              <a:avLst/>
              <a:gdLst/>
              <a:ahLst/>
              <a:cxnLst/>
              <a:rect l="0" t="0" r="0" b="0"/>
              <a:pathLst>
                <a:path w="9835" h="82551">
                  <a:moveTo>
                    <a:pt x="9834" y="0"/>
                  </a:moveTo>
                  <a:lnTo>
                    <a:pt x="9834" y="0"/>
                  </a:lnTo>
                  <a:lnTo>
                    <a:pt x="6463" y="6742"/>
                  </a:lnTo>
                  <a:lnTo>
                    <a:pt x="0" y="44845"/>
                  </a:lnTo>
                  <a:lnTo>
                    <a:pt x="348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22">
              <a:extLst>
                <a:ext uri="{FF2B5EF4-FFF2-40B4-BE49-F238E27FC236}">
                  <a16:creationId xmlns:a16="http://schemas.microsoft.com/office/drawing/2014/main" xmlns="" id="{EEA8012C-CEE1-424D-B9F3-13873DC1A75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839174" y="5918200"/>
              <a:ext cx="37377" cy="33892"/>
            </a:xfrm>
            <a:custGeom>
              <a:avLst/>
              <a:gdLst/>
              <a:ahLst/>
              <a:cxnLst/>
              <a:rect l="0" t="0" r="0" b="0"/>
              <a:pathLst>
                <a:path w="37377" h="33892">
                  <a:moveTo>
                    <a:pt x="37376" y="19050"/>
                  </a:moveTo>
                  <a:lnTo>
                    <a:pt x="37376" y="19050"/>
                  </a:lnTo>
                  <a:lnTo>
                    <a:pt x="30634" y="12308"/>
                  </a:lnTo>
                  <a:lnTo>
                    <a:pt x="23561" y="8999"/>
                  </a:lnTo>
                  <a:lnTo>
                    <a:pt x="7522" y="6873"/>
                  </a:lnTo>
                  <a:lnTo>
                    <a:pt x="4773" y="8110"/>
                  </a:lnTo>
                  <a:lnTo>
                    <a:pt x="2941" y="10345"/>
                  </a:lnTo>
                  <a:lnTo>
                    <a:pt x="905" y="16592"/>
                  </a:lnTo>
                  <a:lnTo>
                    <a:pt x="0" y="24072"/>
                  </a:lnTo>
                  <a:lnTo>
                    <a:pt x="1170" y="27337"/>
                  </a:lnTo>
                  <a:lnTo>
                    <a:pt x="6233" y="32846"/>
                  </a:lnTo>
                  <a:lnTo>
                    <a:pt x="8852" y="33891"/>
                  </a:lnTo>
                  <a:lnTo>
                    <a:pt x="11305" y="33884"/>
                  </a:lnTo>
                  <a:lnTo>
                    <a:pt x="17322" y="31287"/>
                  </a:lnTo>
                  <a:lnTo>
                    <a:pt x="27052" y="25429"/>
                  </a:lnTo>
                  <a:lnTo>
                    <a:pt x="29788" y="21892"/>
                  </a:lnTo>
                  <a:lnTo>
                    <a:pt x="30906" y="18122"/>
                  </a:lnTo>
                  <a:lnTo>
                    <a:pt x="30946" y="14198"/>
                  </a:lnTo>
                  <a:lnTo>
                    <a:pt x="29562" y="10876"/>
                  </a:lnTo>
                  <a:lnTo>
                    <a:pt x="18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23">
              <a:extLst>
                <a:ext uri="{FF2B5EF4-FFF2-40B4-BE49-F238E27FC236}">
                  <a16:creationId xmlns:a16="http://schemas.microsoft.com/office/drawing/2014/main" xmlns="" id="{88613FBB-D5AC-4526-BDE9-DAF4E441C08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63906" y="5211926"/>
              <a:ext cx="187245" cy="185575"/>
            </a:xfrm>
            <a:custGeom>
              <a:avLst/>
              <a:gdLst/>
              <a:ahLst/>
              <a:cxnLst/>
              <a:rect l="0" t="0" r="0" b="0"/>
              <a:pathLst>
                <a:path w="187245" h="185575">
                  <a:moveTo>
                    <a:pt x="79294" y="52224"/>
                  </a:moveTo>
                  <a:lnTo>
                    <a:pt x="79294" y="52224"/>
                  </a:lnTo>
                  <a:lnTo>
                    <a:pt x="75923" y="55595"/>
                  </a:lnTo>
                  <a:lnTo>
                    <a:pt x="52614" y="97745"/>
                  </a:lnTo>
                  <a:lnTo>
                    <a:pt x="22681" y="143251"/>
                  </a:lnTo>
                  <a:lnTo>
                    <a:pt x="5952" y="163181"/>
                  </a:lnTo>
                  <a:lnTo>
                    <a:pt x="4294" y="163589"/>
                  </a:lnTo>
                  <a:lnTo>
                    <a:pt x="2483" y="163157"/>
                  </a:lnTo>
                  <a:lnTo>
                    <a:pt x="570" y="162162"/>
                  </a:lnTo>
                  <a:lnTo>
                    <a:pt x="0" y="158678"/>
                  </a:lnTo>
                  <a:lnTo>
                    <a:pt x="1248" y="147279"/>
                  </a:lnTo>
                  <a:lnTo>
                    <a:pt x="19349" y="106121"/>
                  </a:lnTo>
                  <a:lnTo>
                    <a:pt x="44913" y="66155"/>
                  </a:lnTo>
                  <a:lnTo>
                    <a:pt x="77311" y="20012"/>
                  </a:lnTo>
                  <a:lnTo>
                    <a:pt x="90407" y="6157"/>
                  </a:lnTo>
                  <a:lnTo>
                    <a:pt x="100931" y="0"/>
                  </a:lnTo>
                  <a:lnTo>
                    <a:pt x="106419" y="474"/>
                  </a:lnTo>
                  <a:lnTo>
                    <a:pt x="118160" y="6646"/>
                  </a:lnTo>
                  <a:lnTo>
                    <a:pt x="136671" y="35505"/>
                  </a:lnTo>
                  <a:lnTo>
                    <a:pt x="148819" y="75335"/>
                  </a:lnTo>
                  <a:lnTo>
                    <a:pt x="160258" y="115047"/>
                  </a:lnTo>
                  <a:lnTo>
                    <a:pt x="172402" y="159204"/>
                  </a:lnTo>
                  <a:lnTo>
                    <a:pt x="187244" y="18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53">
            <a:extLst>
              <a:ext uri="{FF2B5EF4-FFF2-40B4-BE49-F238E27FC236}">
                <a16:creationId xmlns:a16="http://schemas.microsoft.com/office/drawing/2014/main" xmlns="" id="{B7298A97-CF83-4442-A4D3-C4258C9D8062}"/>
              </a:ext>
            </a:extLst>
          </p:cNvPr>
          <p:cNvGrpSpPr/>
          <p:nvPr/>
        </p:nvGrpSpPr>
        <p:grpSpPr>
          <a:xfrm>
            <a:off x="3343079" y="5794479"/>
            <a:ext cx="231972" cy="123722"/>
            <a:chOff x="3343079" y="5794479"/>
            <a:chExt cx="231972" cy="123722"/>
          </a:xfrm>
        </p:grpSpPr>
        <p:sp>
          <p:nvSpPr>
            <p:cNvPr id="154" name="SMARTInkShape-824">
              <a:extLst>
                <a:ext uri="{FF2B5EF4-FFF2-40B4-BE49-F238E27FC236}">
                  <a16:creationId xmlns:a16="http://schemas.microsoft.com/office/drawing/2014/main" xmlns="" id="{D362DA29-43D6-486C-840A-70E233D6415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46450" y="58801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38300" y="34337"/>
                  </a:lnTo>
                  <a:lnTo>
                    <a:pt x="80022" y="26167"/>
                  </a:lnTo>
                  <a:lnTo>
                    <a:pt x="111765" y="21507"/>
                  </a:lnTo>
                  <a:lnTo>
                    <a:pt x="144688" y="17085"/>
                  </a:lnTo>
                  <a:lnTo>
                    <a:pt x="178136" y="1088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25">
              <a:extLst>
                <a:ext uri="{FF2B5EF4-FFF2-40B4-BE49-F238E27FC236}">
                  <a16:creationId xmlns:a16="http://schemas.microsoft.com/office/drawing/2014/main" xmlns="" id="{A873A832-CD8B-42F6-8FD8-42D66358AF6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343079" y="5794479"/>
              <a:ext cx="181172" cy="9422"/>
            </a:xfrm>
            <a:custGeom>
              <a:avLst/>
              <a:gdLst/>
              <a:ahLst/>
              <a:cxnLst/>
              <a:rect l="0" t="0" r="0" b="0"/>
              <a:pathLst>
                <a:path w="181172" h="9422">
                  <a:moveTo>
                    <a:pt x="3371" y="9421"/>
                  </a:moveTo>
                  <a:lnTo>
                    <a:pt x="3371" y="9421"/>
                  </a:lnTo>
                  <a:lnTo>
                    <a:pt x="0" y="9420"/>
                  </a:lnTo>
                  <a:lnTo>
                    <a:pt x="36183" y="4352"/>
                  </a:lnTo>
                  <a:lnTo>
                    <a:pt x="79493" y="0"/>
                  </a:lnTo>
                  <a:lnTo>
                    <a:pt x="114109" y="1236"/>
                  </a:lnTo>
                  <a:lnTo>
                    <a:pt x="155813" y="2527"/>
                  </a:lnTo>
                  <a:lnTo>
                    <a:pt x="181171" y="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154">
            <a:extLst>
              <a:ext uri="{FF2B5EF4-FFF2-40B4-BE49-F238E27FC236}">
                <a16:creationId xmlns:a16="http://schemas.microsoft.com/office/drawing/2014/main" xmlns="" id="{BF6A2BE4-F47F-44F7-B3FA-AD4D1FD3622C}"/>
              </a:ext>
            </a:extLst>
          </p:cNvPr>
          <p:cNvGrpSpPr/>
          <p:nvPr/>
        </p:nvGrpSpPr>
        <p:grpSpPr>
          <a:xfrm>
            <a:off x="3970982" y="5245674"/>
            <a:ext cx="311402" cy="827674"/>
            <a:chOff x="3970982" y="5245674"/>
            <a:chExt cx="311402" cy="827674"/>
          </a:xfrm>
        </p:grpSpPr>
        <p:sp>
          <p:nvSpPr>
            <p:cNvPr id="157" name="SMARTInkShape-826">
              <a:extLst>
                <a:ext uri="{FF2B5EF4-FFF2-40B4-BE49-F238E27FC236}">
                  <a16:creationId xmlns:a16="http://schemas.microsoft.com/office/drawing/2014/main" xmlns="" id="{C785F49E-019D-4281-BC20-AA5DE8A213C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010603" y="5245674"/>
              <a:ext cx="129598" cy="145477"/>
            </a:xfrm>
            <a:custGeom>
              <a:avLst/>
              <a:gdLst/>
              <a:ahLst/>
              <a:cxnLst/>
              <a:rect l="0" t="0" r="0" b="0"/>
              <a:pathLst>
                <a:path w="129598" h="145477">
                  <a:moveTo>
                    <a:pt x="53397" y="31176"/>
                  </a:moveTo>
                  <a:lnTo>
                    <a:pt x="53397" y="31176"/>
                  </a:lnTo>
                  <a:lnTo>
                    <a:pt x="50026" y="27805"/>
                  </a:lnTo>
                  <a:lnTo>
                    <a:pt x="48328" y="28223"/>
                  </a:lnTo>
                  <a:lnTo>
                    <a:pt x="44559" y="32451"/>
                  </a:lnTo>
                  <a:lnTo>
                    <a:pt x="28826" y="75805"/>
                  </a:lnTo>
                  <a:lnTo>
                    <a:pt x="10659" y="119202"/>
                  </a:lnTo>
                  <a:lnTo>
                    <a:pt x="5474" y="126743"/>
                  </a:lnTo>
                  <a:lnTo>
                    <a:pt x="818" y="130095"/>
                  </a:lnTo>
                  <a:lnTo>
                    <a:pt x="0" y="128167"/>
                  </a:lnTo>
                  <a:lnTo>
                    <a:pt x="5487" y="90445"/>
                  </a:lnTo>
                  <a:lnTo>
                    <a:pt x="18034" y="48581"/>
                  </a:lnTo>
                  <a:lnTo>
                    <a:pt x="31787" y="17283"/>
                  </a:lnTo>
                  <a:lnTo>
                    <a:pt x="42381" y="5481"/>
                  </a:lnTo>
                  <a:lnTo>
                    <a:pt x="48170" y="1346"/>
                  </a:lnTo>
                  <a:lnTo>
                    <a:pt x="54145" y="0"/>
                  </a:lnTo>
                  <a:lnTo>
                    <a:pt x="66430" y="2268"/>
                  </a:lnTo>
                  <a:lnTo>
                    <a:pt x="77063" y="17387"/>
                  </a:lnTo>
                  <a:lnTo>
                    <a:pt x="95388" y="63965"/>
                  </a:lnTo>
                  <a:lnTo>
                    <a:pt x="112596" y="108156"/>
                  </a:lnTo>
                  <a:lnTo>
                    <a:pt x="129597" y="145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27">
              <a:extLst>
                <a:ext uri="{FF2B5EF4-FFF2-40B4-BE49-F238E27FC236}">
                  <a16:creationId xmlns:a16="http://schemas.microsoft.com/office/drawing/2014/main" xmlns="" id="{3086EF7D-A45E-467E-8CC3-A68CBB1F392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25000" y="5810250"/>
              <a:ext cx="57384" cy="72231"/>
            </a:xfrm>
            <a:custGeom>
              <a:avLst/>
              <a:gdLst/>
              <a:ahLst/>
              <a:cxnLst/>
              <a:rect l="0" t="0" r="0" b="0"/>
              <a:pathLst>
                <a:path w="57384" h="72231">
                  <a:moveTo>
                    <a:pt x="48550" y="12700"/>
                  </a:moveTo>
                  <a:lnTo>
                    <a:pt x="48550" y="12700"/>
                  </a:lnTo>
                  <a:lnTo>
                    <a:pt x="15978" y="1143"/>
                  </a:lnTo>
                  <a:lnTo>
                    <a:pt x="9144" y="4271"/>
                  </a:lnTo>
                  <a:lnTo>
                    <a:pt x="5346" y="7080"/>
                  </a:lnTo>
                  <a:lnTo>
                    <a:pt x="2814" y="11071"/>
                  </a:lnTo>
                  <a:lnTo>
                    <a:pt x="0" y="21148"/>
                  </a:lnTo>
                  <a:lnTo>
                    <a:pt x="1787" y="42092"/>
                  </a:lnTo>
                  <a:lnTo>
                    <a:pt x="10157" y="62801"/>
                  </a:lnTo>
                  <a:lnTo>
                    <a:pt x="15193" y="67268"/>
                  </a:lnTo>
                  <a:lnTo>
                    <a:pt x="28316" y="72230"/>
                  </a:lnTo>
                  <a:lnTo>
                    <a:pt x="41673" y="70673"/>
                  </a:lnTo>
                  <a:lnTo>
                    <a:pt x="48199" y="68282"/>
                  </a:lnTo>
                  <a:lnTo>
                    <a:pt x="52549" y="64571"/>
                  </a:lnTo>
                  <a:lnTo>
                    <a:pt x="57383" y="54804"/>
                  </a:lnTo>
                  <a:lnTo>
                    <a:pt x="56555" y="48530"/>
                  </a:lnTo>
                  <a:lnTo>
                    <a:pt x="49991" y="34034"/>
                  </a:lnTo>
                  <a:lnTo>
                    <a:pt x="10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28">
              <a:extLst>
                <a:ext uri="{FF2B5EF4-FFF2-40B4-BE49-F238E27FC236}">
                  <a16:creationId xmlns:a16="http://schemas.microsoft.com/office/drawing/2014/main" xmlns="" id="{EA0D8DF3-DF4F-4BF8-9534-230DFF1AC7E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70982" y="5556511"/>
              <a:ext cx="186938" cy="516837"/>
            </a:xfrm>
            <a:custGeom>
              <a:avLst/>
              <a:gdLst/>
              <a:ahLst/>
              <a:cxnLst/>
              <a:rect l="0" t="0" r="0" b="0"/>
              <a:pathLst>
                <a:path w="186938" h="516837">
                  <a:moveTo>
                    <a:pt x="23168" y="228339"/>
                  </a:moveTo>
                  <a:lnTo>
                    <a:pt x="23168" y="228339"/>
                  </a:lnTo>
                  <a:lnTo>
                    <a:pt x="23168" y="270434"/>
                  </a:lnTo>
                  <a:lnTo>
                    <a:pt x="23168" y="312465"/>
                  </a:lnTo>
                  <a:lnTo>
                    <a:pt x="25050" y="348043"/>
                  </a:lnTo>
                  <a:lnTo>
                    <a:pt x="26826" y="388080"/>
                  </a:lnTo>
                  <a:lnTo>
                    <a:pt x="25264" y="431744"/>
                  </a:lnTo>
                  <a:lnTo>
                    <a:pt x="24099" y="467613"/>
                  </a:lnTo>
                  <a:lnTo>
                    <a:pt x="23250" y="515034"/>
                  </a:lnTo>
                  <a:lnTo>
                    <a:pt x="23222" y="516836"/>
                  </a:lnTo>
                  <a:lnTo>
                    <a:pt x="16442" y="502516"/>
                  </a:lnTo>
                  <a:lnTo>
                    <a:pt x="5496" y="455705"/>
                  </a:lnTo>
                  <a:lnTo>
                    <a:pt x="2920" y="432833"/>
                  </a:lnTo>
                  <a:lnTo>
                    <a:pt x="1202" y="407002"/>
                  </a:lnTo>
                  <a:lnTo>
                    <a:pt x="57" y="379197"/>
                  </a:lnTo>
                  <a:lnTo>
                    <a:pt x="0" y="348666"/>
                  </a:lnTo>
                  <a:lnTo>
                    <a:pt x="667" y="316319"/>
                  </a:lnTo>
                  <a:lnTo>
                    <a:pt x="1817" y="282759"/>
                  </a:lnTo>
                  <a:lnTo>
                    <a:pt x="3289" y="250507"/>
                  </a:lnTo>
                  <a:lnTo>
                    <a:pt x="4976" y="219129"/>
                  </a:lnTo>
                  <a:lnTo>
                    <a:pt x="6807" y="188333"/>
                  </a:lnTo>
                  <a:lnTo>
                    <a:pt x="9439" y="160746"/>
                  </a:lnTo>
                  <a:lnTo>
                    <a:pt x="12604" y="135299"/>
                  </a:lnTo>
                  <a:lnTo>
                    <a:pt x="19884" y="90327"/>
                  </a:lnTo>
                  <a:lnTo>
                    <a:pt x="27823" y="53876"/>
                  </a:lnTo>
                  <a:lnTo>
                    <a:pt x="43581" y="26857"/>
                  </a:lnTo>
                  <a:lnTo>
                    <a:pt x="63990" y="8264"/>
                  </a:lnTo>
                  <a:lnTo>
                    <a:pt x="84820" y="0"/>
                  </a:lnTo>
                  <a:lnTo>
                    <a:pt x="105838" y="1972"/>
                  </a:lnTo>
                  <a:lnTo>
                    <a:pt x="116381" y="5461"/>
                  </a:lnTo>
                  <a:lnTo>
                    <a:pt x="133741" y="22508"/>
                  </a:lnTo>
                  <a:lnTo>
                    <a:pt x="141333" y="33968"/>
                  </a:lnTo>
                  <a:lnTo>
                    <a:pt x="147888" y="63635"/>
                  </a:lnTo>
                  <a:lnTo>
                    <a:pt x="147038" y="97282"/>
                  </a:lnTo>
                  <a:lnTo>
                    <a:pt x="139604" y="131051"/>
                  </a:lnTo>
                  <a:lnTo>
                    <a:pt x="123519" y="171683"/>
                  </a:lnTo>
                  <a:lnTo>
                    <a:pt x="106277" y="202030"/>
                  </a:lnTo>
                  <a:lnTo>
                    <a:pt x="130185" y="209601"/>
                  </a:lnTo>
                  <a:lnTo>
                    <a:pt x="165062" y="230360"/>
                  </a:lnTo>
                  <a:lnTo>
                    <a:pt x="180070" y="244995"/>
                  </a:lnTo>
                  <a:lnTo>
                    <a:pt x="184214" y="252143"/>
                  </a:lnTo>
                  <a:lnTo>
                    <a:pt x="186937" y="265729"/>
                  </a:lnTo>
                  <a:lnTo>
                    <a:pt x="182032" y="278824"/>
                  </a:lnTo>
                  <a:lnTo>
                    <a:pt x="177760" y="285279"/>
                  </a:lnTo>
                  <a:lnTo>
                    <a:pt x="165489" y="294333"/>
                  </a:lnTo>
                  <a:lnTo>
                    <a:pt x="158265" y="297735"/>
                  </a:lnTo>
                  <a:lnTo>
                    <a:pt x="142713" y="299633"/>
                  </a:lnTo>
                  <a:lnTo>
                    <a:pt x="127805" y="297420"/>
                  </a:lnTo>
                  <a:lnTo>
                    <a:pt x="111478" y="288240"/>
                  </a:lnTo>
                  <a:lnTo>
                    <a:pt x="93018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55">
            <a:extLst>
              <a:ext uri="{FF2B5EF4-FFF2-40B4-BE49-F238E27FC236}">
                <a16:creationId xmlns:a16="http://schemas.microsoft.com/office/drawing/2014/main" xmlns="" id="{E7F89770-4373-4D4C-B910-F661203CE815}"/>
              </a:ext>
            </a:extLst>
          </p:cNvPr>
          <p:cNvGrpSpPr/>
          <p:nvPr/>
        </p:nvGrpSpPr>
        <p:grpSpPr>
          <a:xfrm>
            <a:off x="4578350" y="5289550"/>
            <a:ext cx="755651" cy="908558"/>
            <a:chOff x="4578350" y="5289550"/>
            <a:chExt cx="755651" cy="908558"/>
          </a:xfrm>
        </p:grpSpPr>
        <p:sp>
          <p:nvSpPr>
            <p:cNvPr id="161" name="SMARTInkShape-829">
              <a:extLst>
                <a:ext uri="{FF2B5EF4-FFF2-40B4-BE49-F238E27FC236}">
                  <a16:creationId xmlns:a16="http://schemas.microsoft.com/office/drawing/2014/main" xmlns="" id="{F151CD49-7D34-4047-810C-27CD16A36B1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38515" y="5290433"/>
              <a:ext cx="106586" cy="176918"/>
            </a:xfrm>
            <a:custGeom>
              <a:avLst/>
              <a:gdLst/>
              <a:ahLst/>
              <a:cxnLst/>
              <a:rect l="0" t="0" r="0" b="0"/>
              <a:pathLst>
                <a:path w="106586" h="176918">
                  <a:moveTo>
                    <a:pt x="81185" y="5467"/>
                  </a:moveTo>
                  <a:lnTo>
                    <a:pt x="81185" y="5467"/>
                  </a:lnTo>
                  <a:lnTo>
                    <a:pt x="77814" y="2096"/>
                  </a:lnTo>
                  <a:lnTo>
                    <a:pt x="74277" y="441"/>
                  </a:lnTo>
                  <a:lnTo>
                    <a:pt x="72346" y="0"/>
                  </a:lnTo>
                  <a:lnTo>
                    <a:pt x="59516" y="9491"/>
                  </a:lnTo>
                  <a:lnTo>
                    <a:pt x="19844" y="53883"/>
                  </a:lnTo>
                  <a:lnTo>
                    <a:pt x="1707" y="72937"/>
                  </a:lnTo>
                  <a:lnTo>
                    <a:pt x="0" y="77316"/>
                  </a:lnTo>
                  <a:lnTo>
                    <a:pt x="251" y="79472"/>
                  </a:lnTo>
                  <a:lnTo>
                    <a:pt x="2411" y="83749"/>
                  </a:lnTo>
                  <a:lnTo>
                    <a:pt x="20390" y="97313"/>
                  </a:lnTo>
                  <a:lnTo>
                    <a:pt x="66086" y="127026"/>
                  </a:lnTo>
                  <a:lnTo>
                    <a:pt x="86118" y="146141"/>
                  </a:lnTo>
                  <a:lnTo>
                    <a:pt x="106585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30">
              <a:extLst>
                <a:ext uri="{FF2B5EF4-FFF2-40B4-BE49-F238E27FC236}">
                  <a16:creationId xmlns:a16="http://schemas.microsoft.com/office/drawing/2014/main" xmlns="" id="{85586291-E534-428B-9E12-E93BCB380EE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05400" y="528955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11951" y="53463"/>
                  </a:lnTo>
                  <a:lnTo>
                    <a:pt x="24207" y="100244"/>
                  </a:lnTo>
                  <a:lnTo>
                    <a:pt x="27692" y="122164"/>
                  </a:lnTo>
                  <a:lnTo>
                    <a:pt x="30058" y="169594"/>
                  </a:lnTo>
                  <a:lnTo>
                    <a:pt x="31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31">
              <a:extLst>
                <a:ext uri="{FF2B5EF4-FFF2-40B4-BE49-F238E27FC236}">
                  <a16:creationId xmlns:a16="http://schemas.microsoft.com/office/drawing/2014/main" xmlns="" id="{FB09C3DC-B20A-44C4-BF04-3FD4653F895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28533" y="59753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4259" y="64602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32">
              <a:extLst>
                <a:ext uri="{FF2B5EF4-FFF2-40B4-BE49-F238E27FC236}">
                  <a16:creationId xmlns:a16="http://schemas.microsoft.com/office/drawing/2014/main" xmlns="" id="{22BEA82E-355E-4374-B624-6CD292F1C72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43500" y="60642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579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33">
              <a:extLst>
                <a:ext uri="{FF2B5EF4-FFF2-40B4-BE49-F238E27FC236}">
                  <a16:creationId xmlns:a16="http://schemas.microsoft.com/office/drawing/2014/main" xmlns="" id="{0772BACA-F401-4874-AD9D-182D4643ACD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05400" y="60134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4" y="5793"/>
                  </a:lnTo>
                  <a:lnTo>
                    <a:pt x="16620" y="2574"/>
                  </a:lnTo>
                  <a:lnTo>
                    <a:pt x="56174" y="508"/>
                  </a:lnTo>
                  <a:lnTo>
                    <a:pt x="94961" y="1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34">
              <a:extLst>
                <a:ext uri="{FF2B5EF4-FFF2-40B4-BE49-F238E27FC236}">
                  <a16:creationId xmlns:a16="http://schemas.microsoft.com/office/drawing/2014/main" xmlns="" id="{CB165CBA-8AD3-4797-A163-7A6521F3105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19479" y="5943600"/>
              <a:ext cx="9722" cy="25401"/>
            </a:xfrm>
            <a:custGeom>
              <a:avLst/>
              <a:gdLst/>
              <a:ahLst/>
              <a:cxnLst/>
              <a:rect l="0" t="0" r="0" b="0"/>
              <a:pathLst>
                <a:path w="9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18658"/>
                  </a:lnTo>
                  <a:lnTo>
                    <a:pt x="226" y="11585"/>
                  </a:lnTo>
                  <a:lnTo>
                    <a:pt x="1274" y="7724"/>
                  </a:lnTo>
                  <a:lnTo>
                    <a:pt x="2679" y="5149"/>
                  </a:lnTo>
                  <a:lnTo>
                    <a:pt x="4321" y="3433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35">
              <a:extLst>
                <a:ext uri="{FF2B5EF4-FFF2-40B4-BE49-F238E27FC236}">
                  <a16:creationId xmlns:a16="http://schemas.microsoft.com/office/drawing/2014/main" xmlns="" id="{1A4715F3-755A-46F2-8D24-30426F00BE2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72050" y="6051550"/>
              <a:ext cx="84600" cy="146558"/>
            </a:xfrm>
            <a:custGeom>
              <a:avLst/>
              <a:gdLst/>
              <a:ahLst/>
              <a:cxnLst/>
              <a:rect l="0" t="0" r="0" b="0"/>
              <a:pathLst>
                <a:path w="84600" h="146558">
                  <a:moveTo>
                    <a:pt x="50800" y="0"/>
                  </a:moveTo>
                  <a:lnTo>
                    <a:pt x="50800" y="0"/>
                  </a:lnTo>
                  <a:lnTo>
                    <a:pt x="63009" y="15580"/>
                  </a:lnTo>
                  <a:lnTo>
                    <a:pt x="75857" y="58644"/>
                  </a:lnTo>
                  <a:lnTo>
                    <a:pt x="84599" y="99778"/>
                  </a:lnTo>
                  <a:lnTo>
                    <a:pt x="84255" y="127950"/>
                  </a:lnTo>
                  <a:lnTo>
                    <a:pt x="81570" y="134689"/>
                  </a:lnTo>
                  <a:lnTo>
                    <a:pt x="72942" y="144057"/>
                  </a:lnTo>
                  <a:lnTo>
                    <a:pt x="67678" y="146133"/>
                  </a:lnTo>
                  <a:lnTo>
                    <a:pt x="56185" y="146557"/>
                  </a:lnTo>
                  <a:lnTo>
                    <a:pt x="34443" y="13608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36">
              <a:extLst>
                <a:ext uri="{FF2B5EF4-FFF2-40B4-BE49-F238E27FC236}">
                  <a16:creationId xmlns:a16="http://schemas.microsoft.com/office/drawing/2014/main" xmlns="" id="{1138D6D4-C6DC-451A-9FD2-F46A005C0D0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73634" y="5635141"/>
              <a:ext cx="6317" cy="213210"/>
            </a:xfrm>
            <a:custGeom>
              <a:avLst/>
              <a:gdLst/>
              <a:ahLst/>
              <a:cxnLst/>
              <a:rect l="0" t="0" r="0" b="0"/>
              <a:pathLst>
                <a:path w="6317" h="213210">
                  <a:moveTo>
                    <a:pt x="6316" y="3659"/>
                  </a:moveTo>
                  <a:lnTo>
                    <a:pt x="6316" y="3659"/>
                  </a:lnTo>
                  <a:lnTo>
                    <a:pt x="2945" y="288"/>
                  </a:lnTo>
                  <a:lnTo>
                    <a:pt x="1952" y="0"/>
                  </a:lnTo>
                  <a:lnTo>
                    <a:pt x="1290" y="514"/>
                  </a:lnTo>
                  <a:lnTo>
                    <a:pt x="849" y="1563"/>
                  </a:lnTo>
                  <a:lnTo>
                    <a:pt x="82" y="39801"/>
                  </a:lnTo>
                  <a:lnTo>
                    <a:pt x="0" y="78573"/>
                  </a:lnTo>
                  <a:lnTo>
                    <a:pt x="1857" y="122046"/>
                  </a:lnTo>
                  <a:lnTo>
                    <a:pt x="4995" y="159858"/>
                  </a:lnTo>
                  <a:lnTo>
                    <a:pt x="6316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837">
              <a:extLst>
                <a:ext uri="{FF2B5EF4-FFF2-40B4-BE49-F238E27FC236}">
                  <a16:creationId xmlns:a16="http://schemas.microsoft.com/office/drawing/2014/main" xmlns="" id="{4FFF558B-3BF9-4EB5-BF29-BC7A3E618DB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78350" y="57467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3752" y="1986"/>
                  </a:lnTo>
                  <a:lnTo>
                    <a:pt x="88135" y="392"/>
                  </a:lnTo>
                  <a:lnTo>
                    <a:pt x="133824" y="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838">
            <a:extLst>
              <a:ext uri="{FF2B5EF4-FFF2-40B4-BE49-F238E27FC236}">
                <a16:creationId xmlns:a16="http://schemas.microsoft.com/office/drawing/2014/main" xmlns="" id="{93FCF4A5-0CB6-4DBF-A42A-80C99B90EC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99770" y="5562600"/>
            <a:ext cx="315181" cy="309724"/>
          </a:xfrm>
          <a:custGeom>
            <a:avLst/>
            <a:gdLst/>
            <a:ahLst/>
            <a:cxnLst/>
            <a:rect l="0" t="0" r="0" b="0"/>
            <a:pathLst>
              <a:path w="315181" h="309724">
                <a:moveTo>
                  <a:pt x="270730" y="0"/>
                </a:moveTo>
                <a:lnTo>
                  <a:pt x="270730" y="0"/>
                </a:lnTo>
                <a:lnTo>
                  <a:pt x="274388" y="0"/>
                </a:lnTo>
                <a:lnTo>
                  <a:pt x="272826" y="0"/>
                </a:lnTo>
                <a:lnTo>
                  <a:pt x="232570" y="27437"/>
                </a:lnTo>
                <a:lnTo>
                  <a:pt x="192709" y="49914"/>
                </a:lnTo>
                <a:lnTo>
                  <a:pt x="159148" y="66164"/>
                </a:lnTo>
                <a:lnTo>
                  <a:pt x="126829" y="82793"/>
                </a:lnTo>
                <a:lnTo>
                  <a:pt x="82748" y="108022"/>
                </a:lnTo>
                <a:lnTo>
                  <a:pt x="36669" y="138460"/>
                </a:lnTo>
                <a:lnTo>
                  <a:pt x="25591" y="149967"/>
                </a:lnTo>
                <a:lnTo>
                  <a:pt x="22637" y="155011"/>
                </a:lnTo>
                <a:lnTo>
                  <a:pt x="22785" y="159080"/>
                </a:lnTo>
                <a:lnTo>
                  <a:pt x="25000" y="162497"/>
                </a:lnTo>
                <a:lnTo>
                  <a:pt x="28593" y="165482"/>
                </a:lnTo>
                <a:lnTo>
                  <a:pt x="53877" y="169682"/>
                </a:lnTo>
                <a:lnTo>
                  <a:pt x="94921" y="170926"/>
                </a:lnTo>
                <a:lnTo>
                  <a:pt x="139459" y="171295"/>
                </a:lnTo>
                <a:lnTo>
                  <a:pt x="176361" y="176489"/>
                </a:lnTo>
                <a:lnTo>
                  <a:pt x="182927" y="180274"/>
                </a:lnTo>
                <a:lnTo>
                  <a:pt x="181856" y="183683"/>
                </a:lnTo>
                <a:lnTo>
                  <a:pt x="173140" y="193115"/>
                </a:lnTo>
                <a:lnTo>
                  <a:pt x="133703" y="212053"/>
                </a:lnTo>
                <a:lnTo>
                  <a:pt x="93330" y="230047"/>
                </a:lnTo>
                <a:lnTo>
                  <a:pt x="50793" y="252938"/>
                </a:lnTo>
                <a:lnTo>
                  <a:pt x="15299" y="276185"/>
                </a:lnTo>
                <a:lnTo>
                  <a:pt x="5511" y="287613"/>
                </a:lnTo>
                <a:lnTo>
                  <a:pt x="0" y="298610"/>
                </a:lnTo>
                <a:lnTo>
                  <a:pt x="2049" y="301379"/>
                </a:lnTo>
                <a:lnTo>
                  <a:pt x="11851" y="306336"/>
                </a:lnTo>
                <a:lnTo>
                  <a:pt x="46721" y="309723"/>
                </a:lnTo>
                <a:lnTo>
                  <a:pt x="86268" y="306753"/>
                </a:lnTo>
                <a:lnTo>
                  <a:pt x="109655" y="303986"/>
                </a:lnTo>
                <a:lnTo>
                  <a:pt x="134419" y="301435"/>
                </a:lnTo>
                <a:lnTo>
                  <a:pt x="160100" y="299029"/>
                </a:lnTo>
                <a:lnTo>
                  <a:pt x="186394" y="296719"/>
                </a:lnTo>
                <a:lnTo>
                  <a:pt x="230660" y="294153"/>
                </a:lnTo>
                <a:lnTo>
                  <a:pt x="266326" y="293012"/>
                </a:lnTo>
                <a:lnTo>
                  <a:pt x="315180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157">
            <a:extLst>
              <a:ext uri="{FF2B5EF4-FFF2-40B4-BE49-F238E27FC236}">
                <a16:creationId xmlns:a16="http://schemas.microsoft.com/office/drawing/2014/main" xmlns="" id="{2F3686A0-A137-4F31-8881-C3D6E7C74B6A}"/>
              </a:ext>
            </a:extLst>
          </p:cNvPr>
          <p:cNvGrpSpPr/>
          <p:nvPr/>
        </p:nvGrpSpPr>
        <p:grpSpPr>
          <a:xfrm>
            <a:off x="5570173" y="5238262"/>
            <a:ext cx="337879" cy="738415"/>
            <a:chOff x="5570173" y="5238262"/>
            <a:chExt cx="337879" cy="738415"/>
          </a:xfrm>
        </p:grpSpPr>
        <p:sp>
          <p:nvSpPr>
            <p:cNvPr id="172" name="SMARTInkShape-839">
              <a:extLst>
                <a:ext uri="{FF2B5EF4-FFF2-40B4-BE49-F238E27FC236}">
                  <a16:creationId xmlns:a16="http://schemas.microsoft.com/office/drawing/2014/main" xmlns="" id="{8ADE6B2F-F629-46A4-AC7E-C602AA748B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19790" y="5238262"/>
              <a:ext cx="126961" cy="121139"/>
            </a:xfrm>
            <a:custGeom>
              <a:avLst/>
              <a:gdLst/>
              <a:ahLst/>
              <a:cxnLst/>
              <a:rect l="0" t="0" r="0" b="0"/>
              <a:pathLst>
                <a:path w="126961" h="121139">
                  <a:moveTo>
                    <a:pt x="38060" y="25888"/>
                  </a:moveTo>
                  <a:lnTo>
                    <a:pt x="38060" y="25888"/>
                  </a:lnTo>
                  <a:lnTo>
                    <a:pt x="31318" y="32630"/>
                  </a:lnTo>
                  <a:lnTo>
                    <a:pt x="13674" y="76789"/>
                  </a:lnTo>
                  <a:lnTo>
                    <a:pt x="640" y="121042"/>
                  </a:lnTo>
                  <a:lnTo>
                    <a:pt x="413" y="121074"/>
                  </a:lnTo>
                  <a:lnTo>
                    <a:pt x="0" y="100085"/>
                  </a:lnTo>
                  <a:lnTo>
                    <a:pt x="14471" y="57424"/>
                  </a:lnTo>
                  <a:lnTo>
                    <a:pt x="31649" y="19208"/>
                  </a:lnTo>
                  <a:lnTo>
                    <a:pt x="45261" y="815"/>
                  </a:lnTo>
                  <a:lnTo>
                    <a:pt x="48505" y="0"/>
                  </a:lnTo>
                  <a:lnTo>
                    <a:pt x="52079" y="868"/>
                  </a:lnTo>
                  <a:lnTo>
                    <a:pt x="55872" y="2858"/>
                  </a:lnTo>
                  <a:lnTo>
                    <a:pt x="67954" y="19143"/>
                  </a:lnTo>
                  <a:lnTo>
                    <a:pt x="90775" y="65051"/>
                  </a:lnTo>
                  <a:lnTo>
                    <a:pt x="118746" y="109153"/>
                  </a:lnTo>
                  <a:lnTo>
                    <a:pt x="126960" y="121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40">
              <a:extLst>
                <a:ext uri="{FF2B5EF4-FFF2-40B4-BE49-F238E27FC236}">
                  <a16:creationId xmlns:a16="http://schemas.microsoft.com/office/drawing/2014/main" xmlns="" id="{CFB13905-FBDA-48D9-BB7E-9FB8B9BA3BB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73750" y="5626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41">
              <a:extLst>
                <a:ext uri="{FF2B5EF4-FFF2-40B4-BE49-F238E27FC236}">
                  <a16:creationId xmlns:a16="http://schemas.microsoft.com/office/drawing/2014/main" xmlns="" id="{5B624523-DD74-4C30-9B22-9EA85BEB440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29300" y="5778500"/>
              <a:ext cx="78752" cy="149107"/>
            </a:xfrm>
            <a:custGeom>
              <a:avLst/>
              <a:gdLst/>
              <a:ahLst/>
              <a:cxnLst/>
              <a:rect l="0" t="0" r="0" b="0"/>
              <a:pathLst>
                <a:path w="78752" h="149107">
                  <a:moveTo>
                    <a:pt x="31750" y="0"/>
                  </a:moveTo>
                  <a:lnTo>
                    <a:pt x="31750" y="0"/>
                  </a:lnTo>
                  <a:lnTo>
                    <a:pt x="56548" y="28562"/>
                  </a:lnTo>
                  <a:lnTo>
                    <a:pt x="64644" y="45149"/>
                  </a:lnTo>
                  <a:lnTo>
                    <a:pt x="75590" y="86530"/>
                  </a:lnTo>
                  <a:lnTo>
                    <a:pt x="78751" y="104780"/>
                  </a:lnTo>
                  <a:lnTo>
                    <a:pt x="77804" y="122298"/>
                  </a:lnTo>
                  <a:lnTo>
                    <a:pt x="73151" y="135729"/>
                  </a:lnTo>
                  <a:lnTo>
                    <a:pt x="69933" y="141286"/>
                  </a:lnTo>
                  <a:lnTo>
                    <a:pt x="64967" y="144991"/>
                  </a:lnTo>
                  <a:lnTo>
                    <a:pt x="51922" y="149106"/>
                  </a:lnTo>
                  <a:lnTo>
                    <a:pt x="36716" y="145292"/>
                  </a:lnTo>
                  <a:lnTo>
                    <a:pt x="28711" y="141311"/>
                  </a:lnTo>
                  <a:lnTo>
                    <a:pt x="16053" y="1255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42">
              <a:extLst>
                <a:ext uri="{FF2B5EF4-FFF2-40B4-BE49-F238E27FC236}">
                  <a16:creationId xmlns:a16="http://schemas.microsoft.com/office/drawing/2014/main" xmlns="" id="{8C1B80C4-1AA7-412F-8B6F-6CBE6ABFCDF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70173" y="5465174"/>
              <a:ext cx="157094" cy="511503"/>
            </a:xfrm>
            <a:custGeom>
              <a:avLst/>
              <a:gdLst/>
              <a:ahLst/>
              <a:cxnLst/>
              <a:rect l="0" t="0" r="0" b="0"/>
              <a:pathLst>
                <a:path w="157094" h="511503">
                  <a:moveTo>
                    <a:pt x="17827" y="249826"/>
                  </a:moveTo>
                  <a:lnTo>
                    <a:pt x="17827" y="249826"/>
                  </a:lnTo>
                  <a:lnTo>
                    <a:pt x="14456" y="249826"/>
                  </a:lnTo>
                  <a:lnTo>
                    <a:pt x="13463" y="251943"/>
                  </a:lnTo>
                  <a:lnTo>
                    <a:pt x="11739" y="283083"/>
                  </a:lnTo>
                  <a:lnTo>
                    <a:pt x="14926" y="319026"/>
                  </a:lnTo>
                  <a:lnTo>
                    <a:pt x="20338" y="364325"/>
                  </a:lnTo>
                  <a:lnTo>
                    <a:pt x="22471" y="398786"/>
                  </a:lnTo>
                  <a:lnTo>
                    <a:pt x="22713" y="433858"/>
                  </a:lnTo>
                  <a:lnTo>
                    <a:pt x="19588" y="478548"/>
                  </a:lnTo>
                  <a:lnTo>
                    <a:pt x="18058" y="511107"/>
                  </a:lnTo>
                  <a:lnTo>
                    <a:pt x="17276" y="511502"/>
                  </a:lnTo>
                  <a:lnTo>
                    <a:pt x="14524" y="508178"/>
                  </a:lnTo>
                  <a:lnTo>
                    <a:pt x="7009" y="460602"/>
                  </a:lnTo>
                  <a:lnTo>
                    <a:pt x="2906" y="416646"/>
                  </a:lnTo>
                  <a:lnTo>
                    <a:pt x="1530" y="389261"/>
                  </a:lnTo>
                  <a:lnTo>
                    <a:pt x="612" y="359011"/>
                  </a:lnTo>
                  <a:lnTo>
                    <a:pt x="0" y="326849"/>
                  </a:lnTo>
                  <a:lnTo>
                    <a:pt x="299" y="293413"/>
                  </a:lnTo>
                  <a:lnTo>
                    <a:pt x="1202" y="259129"/>
                  </a:lnTo>
                  <a:lnTo>
                    <a:pt x="2510" y="224278"/>
                  </a:lnTo>
                  <a:lnTo>
                    <a:pt x="3382" y="192577"/>
                  </a:lnTo>
                  <a:lnTo>
                    <a:pt x="3964" y="162977"/>
                  </a:lnTo>
                  <a:lnTo>
                    <a:pt x="4351" y="134776"/>
                  </a:lnTo>
                  <a:lnTo>
                    <a:pt x="6664" y="90272"/>
                  </a:lnTo>
                  <a:lnTo>
                    <a:pt x="10749" y="55441"/>
                  </a:lnTo>
                  <a:lnTo>
                    <a:pt x="17269" y="28201"/>
                  </a:lnTo>
                  <a:lnTo>
                    <a:pt x="28632" y="9980"/>
                  </a:lnTo>
                  <a:lnTo>
                    <a:pt x="35614" y="3146"/>
                  </a:lnTo>
                  <a:lnTo>
                    <a:pt x="44502" y="0"/>
                  </a:lnTo>
                  <a:lnTo>
                    <a:pt x="65666" y="268"/>
                  </a:lnTo>
                  <a:lnTo>
                    <a:pt x="75120" y="5843"/>
                  </a:lnTo>
                  <a:lnTo>
                    <a:pt x="91268" y="25208"/>
                  </a:lnTo>
                  <a:lnTo>
                    <a:pt x="112259" y="63877"/>
                  </a:lnTo>
                  <a:lnTo>
                    <a:pt x="117888" y="92158"/>
                  </a:lnTo>
                  <a:lnTo>
                    <a:pt x="115921" y="120484"/>
                  </a:lnTo>
                  <a:lnTo>
                    <a:pt x="105639" y="147185"/>
                  </a:lnTo>
                  <a:lnTo>
                    <a:pt x="80613" y="179276"/>
                  </a:lnTo>
                  <a:lnTo>
                    <a:pt x="40743" y="206130"/>
                  </a:lnTo>
                  <a:lnTo>
                    <a:pt x="37337" y="207290"/>
                  </a:lnTo>
                  <a:lnTo>
                    <a:pt x="35067" y="207358"/>
                  </a:lnTo>
                  <a:lnTo>
                    <a:pt x="33554" y="206697"/>
                  </a:lnTo>
                  <a:lnTo>
                    <a:pt x="33250" y="206257"/>
                  </a:lnTo>
                  <a:lnTo>
                    <a:pt x="33754" y="205964"/>
                  </a:lnTo>
                  <a:lnTo>
                    <a:pt x="34795" y="205767"/>
                  </a:lnTo>
                  <a:lnTo>
                    <a:pt x="46373" y="208863"/>
                  </a:lnTo>
                  <a:lnTo>
                    <a:pt x="91088" y="238978"/>
                  </a:lnTo>
                  <a:lnTo>
                    <a:pt x="132408" y="271358"/>
                  </a:lnTo>
                  <a:lnTo>
                    <a:pt x="152358" y="293130"/>
                  </a:lnTo>
                  <a:lnTo>
                    <a:pt x="156875" y="302703"/>
                  </a:lnTo>
                  <a:lnTo>
                    <a:pt x="157093" y="306244"/>
                  </a:lnTo>
                  <a:lnTo>
                    <a:pt x="153709" y="309310"/>
                  </a:lnTo>
                  <a:lnTo>
                    <a:pt x="140544" y="314599"/>
                  </a:lnTo>
                  <a:lnTo>
                    <a:pt x="98277" y="313604"/>
                  </a:lnTo>
                  <a:lnTo>
                    <a:pt x="56688" y="306612"/>
                  </a:lnTo>
                  <a:lnTo>
                    <a:pt x="36877" y="30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58">
            <a:extLst>
              <a:ext uri="{FF2B5EF4-FFF2-40B4-BE49-F238E27FC236}">
                <a16:creationId xmlns:a16="http://schemas.microsoft.com/office/drawing/2014/main" xmlns="" id="{5653C6F7-002A-4751-A99A-9C5E12C858DB}"/>
              </a:ext>
            </a:extLst>
          </p:cNvPr>
          <p:cNvGrpSpPr/>
          <p:nvPr/>
        </p:nvGrpSpPr>
        <p:grpSpPr>
          <a:xfrm>
            <a:off x="6165849" y="5187950"/>
            <a:ext cx="370508" cy="698501"/>
            <a:chOff x="6165849" y="5187950"/>
            <a:chExt cx="370508" cy="698501"/>
          </a:xfrm>
        </p:grpSpPr>
        <p:sp>
          <p:nvSpPr>
            <p:cNvPr id="177" name="SMARTInkShape-843">
              <a:extLst>
                <a:ext uri="{FF2B5EF4-FFF2-40B4-BE49-F238E27FC236}">
                  <a16:creationId xmlns:a16="http://schemas.microsoft.com/office/drawing/2014/main" xmlns="" id="{D6E71E09-B8A8-4C00-944F-6D650A50B53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66992" y="51879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44">
              <a:extLst>
                <a:ext uri="{FF2B5EF4-FFF2-40B4-BE49-F238E27FC236}">
                  <a16:creationId xmlns:a16="http://schemas.microsoft.com/office/drawing/2014/main" xmlns="" id="{7803D1D3-75B5-424B-9246-5418B495DA3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474721" y="5346700"/>
              <a:ext cx="61636" cy="202608"/>
            </a:xfrm>
            <a:custGeom>
              <a:avLst/>
              <a:gdLst/>
              <a:ahLst/>
              <a:cxnLst/>
              <a:rect l="0" t="0" r="0" b="0"/>
              <a:pathLst>
                <a:path w="61636" h="202608">
                  <a:moveTo>
                    <a:pt x="27679" y="0"/>
                  </a:moveTo>
                  <a:lnTo>
                    <a:pt x="27679" y="0"/>
                  </a:lnTo>
                  <a:lnTo>
                    <a:pt x="31049" y="0"/>
                  </a:lnTo>
                  <a:lnTo>
                    <a:pt x="32042" y="705"/>
                  </a:lnTo>
                  <a:lnTo>
                    <a:pt x="32705" y="1882"/>
                  </a:lnTo>
                  <a:lnTo>
                    <a:pt x="40819" y="44257"/>
                  </a:lnTo>
                  <a:lnTo>
                    <a:pt x="48741" y="84375"/>
                  </a:lnTo>
                  <a:lnTo>
                    <a:pt x="58143" y="127541"/>
                  </a:lnTo>
                  <a:lnTo>
                    <a:pt x="61635" y="165966"/>
                  </a:lnTo>
                  <a:lnTo>
                    <a:pt x="58998" y="184535"/>
                  </a:lnTo>
                  <a:lnTo>
                    <a:pt x="53122" y="197491"/>
                  </a:lnTo>
                  <a:lnTo>
                    <a:pt x="48875" y="200806"/>
                  </a:lnTo>
                  <a:lnTo>
                    <a:pt x="43926" y="202309"/>
                  </a:lnTo>
                  <a:lnTo>
                    <a:pt x="38510" y="202607"/>
                  </a:lnTo>
                  <a:lnTo>
                    <a:pt x="26849" y="197292"/>
                  </a:lnTo>
                  <a:lnTo>
                    <a:pt x="20775" y="192911"/>
                  </a:lnTo>
                  <a:lnTo>
                    <a:pt x="12146" y="180518"/>
                  </a:lnTo>
                  <a:lnTo>
                    <a:pt x="857" y="146195"/>
                  </a:lnTo>
                  <a:lnTo>
                    <a:pt x="0" y="131768"/>
                  </a:lnTo>
                  <a:lnTo>
                    <a:pt x="2678" y="120653"/>
                  </a:lnTo>
                  <a:lnTo>
                    <a:pt x="1497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45">
              <a:extLst>
                <a:ext uri="{FF2B5EF4-FFF2-40B4-BE49-F238E27FC236}">
                  <a16:creationId xmlns:a16="http://schemas.microsoft.com/office/drawing/2014/main" xmlns="" id="{F0B633D9-BAAC-4612-8B1A-6348867690E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58212" y="5667179"/>
              <a:ext cx="12439" cy="35122"/>
            </a:xfrm>
            <a:custGeom>
              <a:avLst/>
              <a:gdLst/>
              <a:ahLst/>
              <a:cxnLst/>
              <a:rect l="0" t="0" r="0" b="0"/>
              <a:pathLst>
                <a:path w="12439" h="35122">
                  <a:moveTo>
                    <a:pt x="6088" y="3371"/>
                  </a:moveTo>
                  <a:lnTo>
                    <a:pt x="6088" y="3371"/>
                  </a:lnTo>
                  <a:lnTo>
                    <a:pt x="2717" y="0"/>
                  </a:lnTo>
                  <a:lnTo>
                    <a:pt x="1724" y="418"/>
                  </a:lnTo>
                  <a:lnTo>
                    <a:pt x="621" y="4646"/>
                  </a:lnTo>
                  <a:lnTo>
                    <a:pt x="0" y="14959"/>
                  </a:lnTo>
                  <a:lnTo>
                    <a:pt x="3617" y="22867"/>
                  </a:lnTo>
                  <a:lnTo>
                    <a:pt x="12438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46">
              <a:extLst>
                <a:ext uri="{FF2B5EF4-FFF2-40B4-BE49-F238E27FC236}">
                  <a16:creationId xmlns:a16="http://schemas.microsoft.com/office/drawing/2014/main" xmlns="" id="{64F58758-C506-41E7-AE84-BE74B82EDE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45250" y="57785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881" y="49915"/>
                  </a:lnTo>
                  <a:lnTo>
                    <a:pt x="12097" y="96769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847">
              <a:extLst>
                <a:ext uri="{FF2B5EF4-FFF2-40B4-BE49-F238E27FC236}">
                  <a16:creationId xmlns:a16="http://schemas.microsoft.com/office/drawing/2014/main" xmlns="" id="{24C0D3C2-0A58-4D06-8C7C-68D1D1E335D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78550" y="5499100"/>
              <a:ext cx="203201" cy="311151"/>
            </a:xfrm>
            <a:custGeom>
              <a:avLst/>
              <a:gdLst/>
              <a:ahLst/>
              <a:cxnLst/>
              <a:rect l="0" t="0" r="0" b="0"/>
              <a:pathLst>
                <a:path w="203201" h="311151">
                  <a:moveTo>
                    <a:pt x="203200" y="0"/>
                  </a:moveTo>
                  <a:lnTo>
                    <a:pt x="203200" y="0"/>
                  </a:lnTo>
                  <a:lnTo>
                    <a:pt x="199829" y="0"/>
                  </a:lnTo>
                  <a:lnTo>
                    <a:pt x="187620" y="10113"/>
                  </a:lnTo>
                  <a:lnTo>
                    <a:pt x="163825" y="44749"/>
                  </a:lnTo>
                  <a:lnTo>
                    <a:pt x="140812" y="87892"/>
                  </a:lnTo>
                  <a:lnTo>
                    <a:pt x="124437" y="119966"/>
                  </a:lnTo>
                  <a:lnTo>
                    <a:pt x="102107" y="153037"/>
                  </a:lnTo>
                  <a:lnTo>
                    <a:pt x="77130" y="185844"/>
                  </a:lnTo>
                  <a:lnTo>
                    <a:pt x="43942" y="230670"/>
                  </a:lnTo>
                  <a:lnTo>
                    <a:pt x="12730" y="27813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48">
              <a:extLst>
                <a:ext uri="{FF2B5EF4-FFF2-40B4-BE49-F238E27FC236}">
                  <a16:creationId xmlns:a16="http://schemas.microsoft.com/office/drawing/2014/main" xmlns="" id="{7D82D304-8E9D-41CC-A992-60D540AB560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65849" y="5505450"/>
              <a:ext cx="196852" cy="323851"/>
            </a:xfrm>
            <a:custGeom>
              <a:avLst/>
              <a:gdLst/>
              <a:ahLst/>
              <a:cxnLst/>
              <a:rect l="0" t="0" r="0" b="0"/>
              <a:pathLst>
                <a:path w="196852" h="32385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11551" y="33212"/>
                  </a:lnTo>
                  <a:lnTo>
                    <a:pt x="32508" y="67932"/>
                  </a:lnTo>
                  <a:lnTo>
                    <a:pt x="50902" y="100042"/>
                  </a:lnTo>
                  <a:lnTo>
                    <a:pt x="70837" y="135479"/>
                  </a:lnTo>
                  <a:lnTo>
                    <a:pt x="91455" y="172396"/>
                  </a:lnTo>
                  <a:lnTo>
                    <a:pt x="112379" y="209971"/>
                  </a:lnTo>
                  <a:lnTo>
                    <a:pt x="133437" y="244074"/>
                  </a:lnTo>
                  <a:lnTo>
                    <a:pt x="163245" y="285396"/>
                  </a:lnTo>
                  <a:lnTo>
                    <a:pt x="19685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2633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159">
            <a:extLst>
              <a:ext uri="{FF2B5EF4-FFF2-40B4-BE49-F238E27FC236}">
                <a16:creationId xmlns:a16="http://schemas.microsoft.com/office/drawing/2014/main" xmlns="" id="{AD4B38F2-22DB-4932-BB3C-F0E924EF8752}"/>
              </a:ext>
            </a:extLst>
          </p:cNvPr>
          <p:cNvGrpSpPr/>
          <p:nvPr/>
        </p:nvGrpSpPr>
        <p:grpSpPr>
          <a:xfrm>
            <a:off x="1384300" y="569150"/>
            <a:ext cx="279401" cy="637351"/>
            <a:chOff x="1384300" y="569150"/>
            <a:chExt cx="279401" cy="637351"/>
          </a:xfrm>
        </p:grpSpPr>
        <p:sp>
          <p:nvSpPr>
            <p:cNvPr id="2" name="SMARTInkShape-849">
              <a:extLst>
                <a:ext uri="{FF2B5EF4-FFF2-40B4-BE49-F238E27FC236}">
                  <a16:creationId xmlns:a16="http://schemas.microsoft.com/office/drawing/2014/main" xmlns="" id="{06E3E516-FB96-4389-B5F9-7E72078C0E3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384300" y="781050"/>
              <a:ext cx="184151" cy="190501"/>
            </a:xfrm>
            <a:custGeom>
              <a:avLst/>
              <a:gdLst/>
              <a:ahLst/>
              <a:cxnLst/>
              <a:rect l="0" t="0" r="0" b="0"/>
              <a:pathLst>
                <a:path w="184151" h="190501">
                  <a:moveTo>
                    <a:pt x="0" y="0"/>
                  </a:moveTo>
                  <a:lnTo>
                    <a:pt x="0" y="0"/>
                  </a:lnTo>
                  <a:lnTo>
                    <a:pt x="33613" y="40080"/>
                  </a:lnTo>
                  <a:lnTo>
                    <a:pt x="72491" y="87602"/>
                  </a:lnTo>
                  <a:lnTo>
                    <a:pt x="110301" y="128573"/>
                  </a:lnTo>
                  <a:lnTo>
                    <a:pt x="157749" y="175319"/>
                  </a:lnTo>
                  <a:lnTo>
                    <a:pt x="1841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50">
              <a:extLst>
                <a:ext uri="{FF2B5EF4-FFF2-40B4-BE49-F238E27FC236}">
                  <a16:creationId xmlns:a16="http://schemas.microsoft.com/office/drawing/2014/main" xmlns="" id="{C12C0BD0-144F-483D-838E-CE0C9B742078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532369" y="800700"/>
              <a:ext cx="112204" cy="329601"/>
            </a:xfrm>
            <a:custGeom>
              <a:avLst/>
              <a:gdLst/>
              <a:ahLst/>
              <a:cxnLst/>
              <a:rect l="0" t="0" r="0" b="0"/>
              <a:pathLst>
                <a:path w="112204" h="329601">
                  <a:moveTo>
                    <a:pt x="105931" y="18450"/>
                  </a:moveTo>
                  <a:lnTo>
                    <a:pt x="105931" y="18450"/>
                  </a:lnTo>
                  <a:lnTo>
                    <a:pt x="109302" y="15079"/>
                  </a:lnTo>
                  <a:lnTo>
                    <a:pt x="110957" y="9661"/>
                  </a:lnTo>
                  <a:lnTo>
                    <a:pt x="112203" y="0"/>
                  </a:lnTo>
                  <a:lnTo>
                    <a:pt x="108887" y="6320"/>
                  </a:lnTo>
                  <a:lnTo>
                    <a:pt x="101600" y="11413"/>
                  </a:lnTo>
                  <a:lnTo>
                    <a:pt x="91306" y="17439"/>
                  </a:lnTo>
                  <a:lnTo>
                    <a:pt x="50598" y="55738"/>
                  </a:lnTo>
                  <a:lnTo>
                    <a:pt x="8200" y="99961"/>
                  </a:lnTo>
                  <a:lnTo>
                    <a:pt x="1009" y="111511"/>
                  </a:lnTo>
                  <a:lnTo>
                    <a:pt x="0" y="114357"/>
                  </a:lnTo>
                  <a:lnTo>
                    <a:pt x="32" y="116960"/>
                  </a:lnTo>
                  <a:lnTo>
                    <a:pt x="17103" y="160737"/>
                  </a:lnTo>
                  <a:lnTo>
                    <a:pt x="27624" y="206599"/>
                  </a:lnTo>
                  <a:lnTo>
                    <a:pt x="34201" y="252308"/>
                  </a:lnTo>
                  <a:lnTo>
                    <a:pt x="35833" y="299692"/>
                  </a:lnTo>
                  <a:lnTo>
                    <a:pt x="36081" y="32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51">
              <a:extLst>
                <a:ext uri="{FF2B5EF4-FFF2-40B4-BE49-F238E27FC236}">
                  <a16:creationId xmlns:a16="http://schemas.microsoft.com/office/drawing/2014/main" xmlns="" id="{D8E8BE0E-0B03-477F-80C0-313FBF0D30AC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657350" y="11112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52">
              <a:extLst>
                <a:ext uri="{FF2B5EF4-FFF2-40B4-BE49-F238E27FC236}">
                  <a16:creationId xmlns:a16="http://schemas.microsoft.com/office/drawing/2014/main" xmlns="" id="{B45F3E78-0D08-4AF0-813D-01B85F1E4764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448308" y="569150"/>
              <a:ext cx="107443" cy="129362"/>
            </a:xfrm>
            <a:custGeom>
              <a:avLst/>
              <a:gdLst/>
              <a:ahLst/>
              <a:cxnLst/>
              <a:rect l="0" t="0" r="0" b="0"/>
              <a:pathLst>
                <a:path w="107443" h="129362">
                  <a:moveTo>
                    <a:pt x="12192" y="27750"/>
                  </a:moveTo>
                  <a:lnTo>
                    <a:pt x="12192" y="27750"/>
                  </a:lnTo>
                  <a:lnTo>
                    <a:pt x="11486" y="70382"/>
                  </a:lnTo>
                  <a:lnTo>
                    <a:pt x="3353" y="114459"/>
                  </a:lnTo>
                  <a:lnTo>
                    <a:pt x="255" y="129361"/>
                  </a:lnTo>
                  <a:lnTo>
                    <a:pt x="0" y="128652"/>
                  </a:lnTo>
                  <a:lnTo>
                    <a:pt x="1418" y="85196"/>
                  </a:lnTo>
                  <a:lnTo>
                    <a:pt x="8294" y="46888"/>
                  </a:lnTo>
                  <a:lnTo>
                    <a:pt x="19889" y="9501"/>
                  </a:lnTo>
                  <a:lnTo>
                    <a:pt x="22968" y="5001"/>
                  </a:lnTo>
                  <a:lnTo>
                    <a:pt x="30152" y="0"/>
                  </a:lnTo>
                  <a:lnTo>
                    <a:pt x="34043" y="78"/>
                  </a:lnTo>
                  <a:lnTo>
                    <a:pt x="42130" y="3927"/>
                  </a:lnTo>
                  <a:lnTo>
                    <a:pt x="54615" y="20770"/>
                  </a:lnTo>
                  <a:lnTo>
                    <a:pt x="77585" y="65001"/>
                  </a:lnTo>
                  <a:lnTo>
                    <a:pt x="107442" y="116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60">
            <a:extLst>
              <a:ext uri="{FF2B5EF4-FFF2-40B4-BE49-F238E27FC236}">
                <a16:creationId xmlns:a16="http://schemas.microsoft.com/office/drawing/2014/main" xmlns="" id="{BF8E976F-5261-47B6-817B-8564EA1A1FAA}"/>
              </a:ext>
            </a:extLst>
          </p:cNvPr>
          <p:cNvGrpSpPr/>
          <p:nvPr/>
        </p:nvGrpSpPr>
        <p:grpSpPr>
          <a:xfrm>
            <a:off x="2193442" y="965200"/>
            <a:ext cx="168759" cy="125947"/>
            <a:chOff x="2193442" y="965200"/>
            <a:chExt cx="168759" cy="125947"/>
          </a:xfrm>
        </p:grpSpPr>
        <p:sp>
          <p:nvSpPr>
            <p:cNvPr id="7" name="SMARTInkShape-853">
              <a:extLst>
                <a:ext uri="{FF2B5EF4-FFF2-40B4-BE49-F238E27FC236}">
                  <a16:creationId xmlns:a16="http://schemas.microsoft.com/office/drawing/2014/main" xmlns="" id="{C5222D0F-7795-4BAF-915B-1E5358CF3BA3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197100" y="9652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78417" y="0"/>
                  </a:lnTo>
                  <a:lnTo>
                    <a:pt x="117544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54">
              <a:extLst>
                <a:ext uri="{FF2B5EF4-FFF2-40B4-BE49-F238E27FC236}">
                  <a16:creationId xmlns:a16="http://schemas.microsoft.com/office/drawing/2014/main" xmlns="" id="{54380085-92A8-44BF-B4BC-7DC146B3D4E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193442" y="1073150"/>
              <a:ext cx="168759" cy="17997"/>
            </a:xfrm>
            <a:custGeom>
              <a:avLst/>
              <a:gdLst/>
              <a:ahLst/>
              <a:cxnLst/>
              <a:rect l="0" t="0" r="0" b="0"/>
              <a:pathLst>
                <a:path w="168759" h="17997">
                  <a:moveTo>
                    <a:pt x="3658" y="6350"/>
                  </a:moveTo>
                  <a:lnTo>
                    <a:pt x="3658" y="6350"/>
                  </a:lnTo>
                  <a:lnTo>
                    <a:pt x="287" y="13092"/>
                  </a:lnTo>
                  <a:lnTo>
                    <a:pt x="0" y="15078"/>
                  </a:lnTo>
                  <a:lnTo>
                    <a:pt x="513" y="16402"/>
                  </a:lnTo>
                  <a:lnTo>
                    <a:pt x="1562" y="17285"/>
                  </a:lnTo>
                  <a:lnTo>
                    <a:pt x="30003" y="17996"/>
                  </a:lnTo>
                  <a:lnTo>
                    <a:pt x="68536" y="13877"/>
                  </a:lnTo>
                  <a:lnTo>
                    <a:pt x="113976" y="8188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61">
            <a:extLst>
              <a:ext uri="{FF2B5EF4-FFF2-40B4-BE49-F238E27FC236}">
                <a16:creationId xmlns:a16="http://schemas.microsoft.com/office/drawing/2014/main" xmlns="" id="{48178C01-614F-496A-BBFA-DFD38AA6D829}"/>
              </a:ext>
            </a:extLst>
          </p:cNvPr>
          <p:cNvGrpSpPr/>
          <p:nvPr/>
        </p:nvGrpSpPr>
        <p:grpSpPr>
          <a:xfrm>
            <a:off x="2865436" y="581360"/>
            <a:ext cx="265115" cy="708033"/>
            <a:chOff x="2865436" y="581360"/>
            <a:chExt cx="265115" cy="708033"/>
          </a:xfrm>
        </p:grpSpPr>
        <p:sp>
          <p:nvSpPr>
            <p:cNvPr id="10" name="SMARTInkShape-855">
              <a:extLst>
                <a:ext uri="{FF2B5EF4-FFF2-40B4-BE49-F238E27FC236}">
                  <a16:creationId xmlns:a16="http://schemas.microsoft.com/office/drawing/2014/main" xmlns="" id="{0DC0AC3E-98CC-49AC-B842-2AA6F66A66CD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897099" y="807654"/>
              <a:ext cx="135947" cy="481739"/>
            </a:xfrm>
            <a:custGeom>
              <a:avLst/>
              <a:gdLst/>
              <a:ahLst/>
              <a:cxnLst/>
              <a:rect l="0" t="0" r="0" b="0"/>
              <a:pathLst>
                <a:path w="135947" h="481739">
                  <a:moveTo>
                    <a:pt x="11201" y="240096"/>
                  </a:moveTo>
                  <a:lnTo>
                    <a:pt x="11201" y="240096"/>
                  </a:lnTo>
                  <a:lnTo>
                    <a:pt x="7830" y="240096"/>
                  </a:lnTo>
                  <a:lnTo>
                    <a:pt x="6837" y="241507"/>
                  </a:lnTo>
                  <a:lnTo>
                    <a:pt x="5439" y="251646"/>
                  </a:lnTo>
                  <a:lnTo>
                    <a:pt x="4929" y="297739"/>
                  </a:lnTo>
                  <a:lnTo>
                    <a:pt x="8245" y="338863"/>
                  </a:lnTo>
                  <a:lnTo>
                    <a:pt x="13696" y="378957"/>
                  </a:lnTo>
                  <a:lnTo>
                    <a:pt x="19780" y="424389"/>
                  </a:lnTo>
                  <a:lnTo>
                    <a:pt x="23792" y="467914"/>
                  </a:lnTo>
                  <a:lnTo>
                    <a:pt x="27319" y="480851"/>
                  </a:lnTo>
                  <a:lnTo>
                    <a:pt x="26885" y="481738"/>
                  </a:lnTo>
                  <a:lnTo>
                    <a:pt x="25890" y="481624"/>
                  </a:lnTo>
                  <a:lnTo>
                    <a:pt x="18519" y="443838"/>
                  </a:lnTo>
                  <a:lnTo>
                    <a:pt x="11867" y="409435"/>
                  </a:lnTo>
                  <a:lnTo>
                    <a:pt x="8822" y="386150"/>
                  </a:lnTo>
                  <a:lnTo>
                    <a:pt x="6088" y="359337"/>
                  </a:lnTo>
                  <a:lnTo>
                    <a:pt x="3559" y="330174"/>
                  </a:lnTo>
                  <a:lnTo>
                    <a:pt x="1873" y="300148"/>
                  </a:lnTo>
                  <a:lnTo>
                    <a:pt x="749" y="269547"/>
                  </a:lnTo>
                  <a:lnTo>
                    <a:pt x="0" y="238563"/>
                  </a:lnTo>
                  <a:lnTo>
                    <a:pt x="911" y="209441"/>
                  </a:lnTo>
                  <a:lnTo>
                    <a:pt x="2930" y="181559"/>
                  </a:lnTo>
                  <a:lnTo>
                    <a:pt x="5687" y="154505"/>
                  </a:lnTo>
                  <a:lnTo>
                    <a:pt x="12513" y="111274"/>
                  </a:lnTo>
                  <a:lnTo>
                    <a:pt x="20251" y="76303"/>
                  </a:lnTo>
                  <a:lnTo>
                    <a:pt x="33246" y="34931"/>
                  </a:lnTo>
                  <a:lnTo>
                    <a:pt x="44282" y="16267"/>
                  </a:lnTo>
                  <a:lnTo>
                    <a:pt x="56243" y="4680"/>
                  </a:lnTo>
                  <a:lnTo>
                    <a:pt x="62396" y="602"/>
                  </a:lnTo>
                  <a:lnTo>
                    <a:pt x="69319" y="0"/>
                  </a:lnTo>
                  <a:lnTo>
                    <a:pt x="84539" y="4975"/>
                  </a:lnTo>
                  <a:lnTo>
                    <a:pt x="96947" y="19887"/>
                  </a:lnTo>
                  <a:lnTo>
                    <a:pt x="105755" y="41331"/>
                  </a:lnTo>
                  <a:lnTo>
                    <a:pt x="109302" y="81171"/>
                  </a:lnTo>
                  <a:lnTo>
                    <a:pt x="101338" y="123549"/>
                  </a:lnTo>
                  <a:lnTo>
                    <a:pt x="80041" y="170508"/>
                  </a:lnTo>
                  <a:lnTo>
                    <a:pt x="60718" y="197405"/>
                  </a:lnTo>
                  <a:lnTo>
                    <a:pt x="60440" y="200346"/>
                  </a:lnTo>
                  <a:lnTo>
                    <a:pt x="60961" y="203013"/>
                  </a:lnTo>
                  <a:lnTo>
                    <a:pt x="64129" y="204791"/>
                  </a:lnTo>
                  <a:lnTo>
                    <a:pt x="87613" y="211407"/>
                  </a:lnTo>
                  <a:lnTo>
                    <a:pt x="122132" y="230621"/>
                  </a:lnTo>
                  <a:lnTo>
                    <a:pt x="130588" y="241529"/>
                  </a:lnTo>
                  <a:lnTo>
                    <a:pt x="135946" y="262942"/>
                  </a:lnTo>
                  <a:lnTo>
                    <a:pt x="133435" y="277061"/>
                  </a:lnTo>
                  <a:lnTo>
                    <a:pt x="130791" y="283789"/>
                  </a:lnTo>
                  <a:lnTo>
                    <a:pt x="113584" y="303372"/>
                  </a:lnTo>
                  <a:lnTo>
                    <a:pt x="87241" y="315838"/>
                  </a:lnTo>
                  <a:lnTo>
                    <a:pt x="63835" y="320629"/>
                  </a:lnTo>
                  <a:lnTo>
                    <a:pt x="46865" y="318677"/>
                  </a:lnTo>
                  <a:lnTo>
                    <a:pt x="45561" y="317178"/>
                  </a:lnTo>
                  <a:lnTo>
                    <a:pt x="46807" y="315473"/>
                  </a:lnTo>
                  <a:lnTo>
                    <a:pt x="55651" y="30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56">
              <a:extLst>
                <a:ext uri="{FF2B5EF4-FFF2-40B4-BE49-F238E27FC236}">
                  <a16:creationId xmlns:a16="http://schemas.microsoft.com/office/drawing/2014/main" xmlns="" id="{88E9CA1B-2A2F-4044-B09C-2399A861CEDC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079750" y="1060450"/>
              <a:ext cx="50801" cy="73091"/>
            </a:xfrm>
            <a:custGeom>
              <a:avLst/>
              <a:gdLst/>
              <a:ahLst/>
              <a:cxnLst/>
              <a:rect l="0" t="0" r="0" b="0"/>
              <a:pathLst>
                <a:path w="50801" h="73091">
                  <a:moveTo>
                    <a:pt x="50800" y="12700"/>
                  </a:moveTo>
                  <a:lnTo>
                    <a:pt x="50800" y="12700"/>
                  </a:lnTo>
                  <a:lnTo>
                    <a:pt x="26951" y="1716"/>
                  </a:lnTo>
                  <a:lnTo>
                    <a:pt x="24318" y="1144"/>
                  </a:lnTo>
                  <a:lnTo>
                    <a:pt x="21150" y="2879"/>
                  </a:lnTo>
                  <a:lnTo>
                    <a:pt x="13868" y="10452"/>
                  </a:lnTo>
                  <a:lnTo>
                    <a:pt x="5207" y="26615"/>
                  </a:lnTo>
                  <a:lnTo>
                    <a:pt x="1543" y="48181"/>
                  </a:lnTo>
                  <a:lnTo>
                    <a:pt x="3828" y="65703"/>
                  </a:lnTo>
                  <a:lnTo>
                    <a:pt x="6785" y="69202"/>
                  </a:lnTo>
                  <a:lnTo>
                    <a:pt x="15716" y="73090"/>
                  </a:lnTo>
                  <a:lnTo>
                    <a:pt x="21060" y="72010"/>
                  </a:lnTo>
                  <a:lnTo>
                    <a:pt x="32644" y="65165"/>
                  </a:lnTo>
                  <a:lnTo>
                    <a:pt x="36579" y="60377"/>
                  </a:lnTo>
                  <a:lnTo>
                    <a:pt x="40952" y="49412"/>
                  </a:lnTo>
                  <a:lnTo>
                    <a:pt x="39132" y="35602"/>
                  </a:lnTo>
                  <a:lnTo>
                    <a:pt x="32914" y="21467"/>
                  </a:lnTo>
                  <a:lnTo>
                    <a:pt x="23095" y="10482"/>
                  </a:lnTo>
                  <a:lnTo>
                    <a:pt x="13557" y="46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57">
              <a:extLst>
                <a:ext uri="{FF2B5EF4-FFF2-40B4-BE49-F238E27FC236}">
                  <a16:creationId xmlns:a16="http://schemas.microsoft.com/office/drawing/2014/main" xmlns="" id="{CA9453FB-B2D6-4C3F-A3D1-A676F245C531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865436" y="581360"/>
              <a:ext cx="138115" cy="133769"/>
            </a:xfrm>
            <a:custGeom>
              <a:avLst/>
              <a:gdLst/>
              <a:ahLst/>
              <a:cxnLst/>
              <a:rect l="0" t="0" r="0" b="0"/>
              <a:pathLst>
                <a:path w="138115" h="133769">
                  <a:moveTo>
                    <a:pt x="42864" y="28240"/>
                  </a:moveTo>
                  <a:lnTo>
                    <a:pt x="42864" y="28240"/>
                  </a:lnTo>
                  <a:lnTo>
                    <a:pt x="42864" y="34512"/>
                  </a:lnTo>
                  <a:lnTo>
                    <a:pt x="39493" y="34567"/>
                  </a:lnTo>
                  <a:lnTo>
                    <a:pt x="38500" y="35986"/>
                  </a:lnTo>
                  <a:lnTo>
                    <a:pt x="27841" y="76016"/>
                  </a:lnTo>
                  <a:lnTo>
                    <a:pt x="9397" y="118858"/>
                  </a:lnTo>
                  <a:lnTo>
                    <a:pt x="0" y="133768"/>
                  </a:lnTo>
                  <a:lnTo>
                    <a:pt x="15113" y="87641"/>
                  </a:lnTo>
                  <a:lnTo>
                    <a:pt x="30643" y="49682"/>
                  </a:lnTo>
                  <a:lnTo>
                    <a:pt x="49861" y="8338"/>
                  </a:lnTo>
                  <a:lnTo>
                    <a:pt x="53173" y="4388"/>
                  </a:lnTo>
                  <a:lnTo>
                    <a:pt x="60616" y="0"/>
                  </a:lnTo>
                  <a:lnTo>
                    <a:pt x="64577" y="947"/>
                  </a:lnTo>
                  <a:lnTo>
                    <a:pt x="72740" y="7643"/>
                  </a:lnTo>
                  <a:lnTo>
                    <a:pt x="81898" y="30055"/>
                  </a:lnTo>
                  <a:lnTo>
                    <a:pt x="97271" y="77676"/>
                  </a:lnTo>
                  <a:lnTo>
                    <a:pt x="108673" y="94662"/>
                  </a:lnTo>
                  <a:lnTo>
                    <a:pt x="138114" y="123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62">
            <a:extLst>
              <a:ext uri="{FF2B5EF4-FFF2-40B4-BE49-F238E27FC236}">
                <a16:creationId xmlns:a16="http://schemas.microsoft.com/office/drawing/2014/main" xmlns="" id="{73AFD57F-8724-45E0-938C-F82E612B561C}"/>
              </a:ext>
            </a:extLst>
          </p:cNvPr>
          <p:cNvGrpSpPr/>
          <p:nvPr/>
        </p:nvGrpSpPr>
        <p:grpSpPr>
          <a:xfrm>
            <a:off x="3683000" y="620301"/>
            <a:ext cx="603251" cy="681450"/>
            <a:chOff x="3683000" y="620301"/>
            <a:chExt cx="603251" cy="681450"/>
          </a:xfrm>
        </p:grpSpPr>
        <p:sp>
          <p:nvSpPr>
            <p:cNvPr id="14" name="SMARTInkShape-858">
              <a:extLst>
                <a:ext uri="{FF2B5EF4-FFF2-40B4-BE49-F238E27FC236}">
                  <a16:creationId xmlns:a16="http://schemas.microsoft.com/office/drawing/2014/main" xmlns="" id="{7BAAEFC8-5BB0-4603-8FE9-15060C3CBA16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683000" y="986640"/>
              <a:ext cx="127001" cy="10311"/>
            </a:xfrm>
            <a:custGeom>
              <a:avLst/>
              <a:gdLst/>
              <a:ahLst/>
              <a:cxnLst/>
              <a:rect l="0" t="0" r="0" b="0"/>
              <a:pathLst>
                <a:path w="127001" h="10311">
                  <a:moveTo>
                    <a:pt x="0" y="10310"/>
                  </a:moveTo>
                  <a:lnTo>
                    <a:pt x="0" y="10310"/>
                  </a:lnTo>
                  <a:lnTo>
                    <a:pt x="6481" y="9604"/>
                  </a:lnTo>
                  <a:lnTo>
                    <a:pt x="49514" y="184"/>
                  </a:lnTo>
                  <a:lnTo>
                    <a:pt x="94368" y="0"/>
                  </a:lnTo>
                  <a:lnTo>
                    <a:pt x="127000" y="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59">
              <a:extLst>
                <a:ext uri="{FF2B5EF4-FFF2-40B4-BE49-F238E27FC236}">
                  <a16:creationId xmlns:a16="http://schemas.microsoft.com/office/drawing/2014/main" xmlns="" id="{C25128FF-BD88-4A86-B659-8554774EA2B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717219" y="908050"/>
              <a:ext cx="29282" cy="171451"/>
            </a:xfrm>
            <a:custGeom>
              <a:avLst/>
              <a:gdLst/>
              <a:ahLst/>
              <a:cxnLst/>
              <a:rect l="0" t="0" r="0" b="0"/>
              <a:pathLst>
                <a:path w="29282" h="171451">
                  <a:moveTo>
                    <a:pt x="29281" y="0"/>
                  </a:moveTo>
                  <a:lnTo>
                    <a:pt x="29281" y="0"/>
                  </a:lnTo>
                  <a:lnTo>
                    <a:pt x="25910" y="0"/>
                  </a:lnTo>
                  <a:lnTo>
                    <a:pt x="17072" y="6742"/>
                  </a:lnTo>
                  <a:lnTo>
                    <a:pt x="8887" y="21048"/>
                  </a:lnTo>
                  <a:lnTo>
                    <a:pt x="506" y="55689"/>
                  </a:lnTo>
                  <a:lnTo>
                    <a:pt x="0" y="102566"/>
                  </a:lnTo>
                  <a:lnTo>
                    <a:pt x="9856" y="149220"/>
                  </a:lnTo>
                  <a:lnTo>
                    <a:pt x="1658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60">
              <a:extLst>
                <a:ext uri="{FF2B5EF4-FFF2-40B4-BE49-F238E27FC236}">
                  <a16:creationId xmlns:a16="http://schemas.microsoft.com/office/drawing/2014/main" xmlns="" id="{C2E83479-C48D-473B-87A8-182FED448C9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097156" y="839407"/>
              <a:ext cx="123681" cy="462344"/>
            </a:xfrm>
            <a:custGeom>
              <a:avLst/>
              <a:gdLst/>
              <a:ahLst/>
              <a:cxnLst/>
              <a:rect l="0" t="0" r="0" b="0"/>
              <a:pathLst>
                <a:path w="123681" h="462344">
                  <a:moveTo>
                    <a:pt x="17644" y="462343"/>
                  </a:moveTo>
                  <a:lnTo>
                    <a:pt x="17644" y="462343"/>
                  </a:lnTo>
                  <a:lnTo>
                    <a:pt x="10902" y="462343"/>
                  </a:lnTo>
                  <a:lnTo>
                    <a:pt x="5711" y="460461"/>
                  </a:lnTo>
                  <a:lnTo>
                    <a:pt x="3338" y="458972"/>
                  </a:lnTo>
                  <a:lnTo>
                    <a:pt x="1757" y="457273"/>
                  </a:lnTo>
                  <a:lnTo>
                    <a:pt x="0" y="453505"/>
                  </a:lnTo>
                  <a:lnTo>
                    <a:pt x="5687" y="409970"/>
                  </a:lnTo>
                  <a:lnTo>
                    <a:pt x="9507" y="378388"/>
                  </a:lnTo>
                  <a:lnTo>
                    <a:pt x="13557" y="338482"/>
                  </a:lnTo>
                  <a:lnTo>
                    <a:pt x="14920" y="314152"/>
                  </a:lnTo>
                  <a:lnTo>
                    <a:pt x="15828" y="287349"/>
                  </a:lnTo>
                  <a:lnTo>
                    <a:pt x="16433" y="258897"/>
                  </a:lnTo>
                  <a:lnTo>
                    <a:pt x="19659" y="230051"/>
                  </a:lnTo>
                  <a:lnTo>
                    <a:pt x="24632" y="200943"/>
                  </a:lnTo>
                  <a:lnTo>
                    <a:pt x="30769" y="171660"/>
                  </a:lnTo>
                  <a:lnTo>
                    <a:pt x="36272" y="145082"/>
                  </a:lnTo>
                  <a:lnTo>
                    <a:pt x="41351" y="120308"/>
                  </a:lnTo>
                  <a:lnTo>
                    <a:pt x="51464" y="77494"/>
                  </a:lnTo>
                  <a:lnTo>
                    <a:pt x="68351" y="34969"/>
                  </a:lnTo>
                  <a:lnTo>
                    <a:pt x="83312" y="9747"/>
                  </a:lnTo>
                  <a:lnTo>
                    <a:pt x="94807" y="604"/>
                  </a:lnTo>
                  <a:lnTo>
                    <a:pt x="100130" y="0"/>
                  </a:lnTo>
                  <a:lnTo>
                    <a:pt x="105091" y="1715"/>
                  </a:lnTo>
                  <a:lnTo>
                    <a:pt x="109808" y="4974"/>
                  </a:lnTo>
                  <a:lnTo>
                    <a:pt x="115050" y="19884"/>
                  </a:lnTo>
                  <a:lnTo>
                    <a:pt x="116120" y="55842"/>
                  </a:lnTo>
                  <a:lnTo>
                    <a:pt x="112211" y="84120"/>
                  </a:lnTo>
                  <a:lnTo>
                    <a:pt x="94336" y="127256"/>
                  </a:lnTo>
                  <a:lnTo>
                    <a:pt x="82176" y="152405"/>
                  </a:lnTo>
                  <a:lnTo>
                    <a:pt x="80420" y="154118"/>
                  </a:lnTo>
                  <a:lnTo>
                    <a:pt x="78545" y="155259"/>
                  </a:lnTo>
                  <a:lnTo>
                    <a:pt x="78000" y="156726"/>
                  </a:lnTo>
                  <a:lnTo>
                    <a:pt x="78343" y="158409"/>
                  </a:lnTo>
                  <a:lnTo>
                    <a:pt x="79276" y="160237"/>
                  </a:lnTo>
                  <a:lnTo>
                    <a:pt x="85958" y="162268"/>
                  </a:lnTo>
                  <a:lnTo>
                    <a:pt x="107495" y="166943"/>
                  </a:lnTo>
                  <a:lnTo>
                    <a:pt x="115904" y="172539"/>
                  </a:lnTo>
                  <a:lnTo>
                    <a:pt x="119134" y="176007"/>
                  </a:lnTo>
                  <a:lnTo>
                    <a:pt x="122722" y="185505"/>
                  </a:lnTo>
                  <a:lnTo>
                    <a:pt x="123680" y="191001"/>
                  </a:lnTo>
                  <a:lnTo>
                    <a:pt x="122201" y="196781"/>
                  </a:lnTo>
                  <a:lnTo>
                    <a:pt x="114914" y="208849"/>
                  </a:lnTo>
                  <a:lnTo>
                    <a:pt x="95540" y="227543"/>
                  </a:lnTo>
                  <a:lnTo>
                    <a:pt x="71926" y="239745"/>
                  </a:lnTo>
                  <a:lnTo>
                    <a:pt x="50425" y="244459"/>
                  </a:lnTo>
                  <a:lnTo>
                    <a:pt x="45848" y="243709"/>
                  </a:lnTo>
                  <a:lnTo>
                    <a:pt x="42797" y="241798"/>
                  </a:lnTo>
                  <a:lnTo>
                    <a:pt x="40762" y="239113"/>
                  </a:lnTo>
                  <a:lnTo>
                    <a:pt x="40112" y="235912"/>
                  </a:lnTo>
                  <a:lnTo>
                    <a:pt x="43044" y="221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61">
              <a:extLst>
                <a:ext uri="{FF2B5EF4-FFF2-40B4-BE49-F238E27FC236}">
                  <a16:creationId xmlns:a16="http://schemas.microsoft.com/office/drawing/2014/main" xmlns="" id="{1438DFDE-217C-43B5-B30B-5933914737B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267200" y="10604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2" y="3763"/>
                  </a:lnTo>
                  <a:lnTo>
                    <a:pt x="4123" y="17677"/>
                  </a:lnTo>
                  <a:lnTo>
                    <a:pt x="1222" y="2985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62">
              <a:extLst>
                <a:ext uri="{FF2B5EF4-FFF2-40B4-BE49-F238E27FC236}">
                  <a16:creationId xmlns:a16="http://schemas.microsoft.com/office/drawing/2014/main" xmlns="" id="{FEE2263B-9FCE-440B-B7C0-3A9658F9073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157199" y="620301"/>
              <a:ext cx="103652" cy="116300"/>
            </a:xfrm>
            <a:custGeom>
              <a:avLst/>
              <a:gdLst/>
              <a:ahLst/>
              <a:cxnLst/>
              <a:rect l="0" t="0" r="0" b="0"/>
              <a:pathLst>
                <a:path w="103652" h="116300">
                  <a:moveTo>
                    <a:pt x="40151" y="21049"/>
                  </a:moveTo>
                  <a:lnTo>
                    <a:pt x="40151" y="21049"/>
                  </a:lnTo>
                  <a:lnTo>
                    <a:pt x="43522" y="21049"/>
                  </a:lnTo>
                  <a:lnTo>
                    <a:pt x="44515" y="20343"/>
                  </a:lnTo>
                  <a:lnTo>
                    <a:pt x="45177" y="19168"/>
                  </a:lnTo>
                  <a:lnTo>
                    <a:pt x="45618" y="17678"/>
                  </a:lnTo>
                  <a:lnTo>
                    <a:pt x="45912" y="17391"/>
                  </a:lnTo>
                  <a:lnTo>
                    <a:pt x="46108" y="17905"/>
                  </a:lnTo>
                  <a:lnTo>
                    <a:pt x="46423" y="27170"/>
                  </a:lnTo>
                  <a:lnTo>
                    <a:pt x="29198" y="71619"/>
                  </a:lnTo>
                  <a:lnTo>
                    <a:pt x="22113" y="84447"/>
                  </a:lnTo>
                  <a:lnTo>
                    <a:pt x="14260" y="91559"/>
                  </a:lnTo>
                  <a:lnTo>
                    <a:pt x="3787" y="95563"/>
                  </a:lnTo>
                  <a:lnTo>
                    <a:pt x="1092" y="96125"/>
                  </a:lnTo>
                  <a:lnTo>
                    <a:pt x="0" y="94383"/>
                  </a:lnTo>
                  <a:lnTo>
                    <a:pt x="5012" y="63893"/>
                  </a:lnTo>
                  <a:lnTo>
                    <a:pt x="20881" y="34763"/>
                  </a:lnTo>
                  <a:lnTo>
                    <a:pt x="49411" y="5570"/>
                  </a:lnTo>
                  <a:lnTo>
                    <a:pt x="57907" y="58"/>
                  </a:lnTo>
                  <a:lnTo>
                    <a:pt x="61161" y="0"/>
                  </a:lnTo>
                  <a:lnTo>
                    <a:pt x="64035" y="1372"/>
                  </a:lnTo>
                  <a:lnTo>
                    <a:pt x="66657" y="3697"/>
                  </a:lnTo>
                  <a:lnTo>
                    <a:pt x="73718" y="20455"/>
                  </a:lnTo>
                  <a:lnTo>
                    <a:pt x="81224" y="67935"/>
                  </a:lnTo>
                  <a:lnTo>
                    <a:pt x="89709" y="95770"/>
                  </a:lnTo>
                  <a:lnTo>
                    <a:pt x="103651" y="11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63">
            <a:extLst>
              <a:ext uri="{FF2B5EF4-FFF2-40B4-BE49-F238E27FC236}">
                <a16:creationId xmlns:a16="http://schemas.microsoft.com/office/drawing/2014/main" xmlns="" id="{A74B88CD-EAE5-48CC-B047-E013CDBBABD0}"/>
              </a:ext>
            </a:extLst>
          </p:cNvPr>
          <p:cNvGrpSpPr/>
          <p:nvPr/>
        </p:nvGrpSpPr>
        <p:grpSpPr>
          <a:xfrm>
            <a:off x="4716162" y="742950"/>
            <a:ext cx="332089" cy="431801"/>
            <a:chOff x="4716162" y="742950"/>
            <a:chExt cx="332089" cy="431801"/>
          </a:xfrm>
        </p:grpSpPr>
        <p:sp>
          <p:nvSpPr>
            <p:cNvPr id="20" name="SMARTInkShape-863">
              <a:extLst>
                <a:ext uri="{FF2B5EF4-FFF2-40B4-BE49-F238E27FC236}">
                  <a16:creationId xmlns:a16="http://schemas.microsoft.com/office/drawing/2014/main" xmlns="" id="{2924FE09-CBA6-467F-9CE2-02EC853F0C6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718050" y="858472"/>
              <a:ext cx="177801" cy="243227"/>
            </a:xfrm>
            <a:custGeom>
              <a:avLst/>
              <a:gdLst/>
              <a:ahLst/>
              <a:cxnLst/>
              <a:rect l="0" t="0" r="0" b="0"/>
              <a:pathLst>
                <a:path w="177801" h="243227">
                  <a:moveTo>
                    <a:pt x="0" y="17828"/>
                  </a:moveTo>
                  <a:lnTo>
                    <a:pt x="0" y="17828"/>
                  </a:lnTo>
                  <a:lnTo>
                    <a:pt x="0" y="2901"/>
                  </a:lnTo>
                  <a:lnTo>
                    <a:pt x="705" y="1527"/>
                  </a:lnTo>
                  <a:lnTo>
                    <a:pt x="1882" y="610"/>
                  </a:lnTo>
                  <a:lnTo>
                    <a:pt x="3371" y="0"/>
                  </a:lnTo>
                  <a:lnTo>
                    <a:pt x="5069" y="1003"/>
                  </a:lnTo>
                  <a:lnTo>
                    <a:pt x="37940" y="42134"/>
                  </a:lnTo>
                  <a:lnTo>
                    <a:pt x="60866" y="80298"/>
                  </a:lnTo>
                  <a:lnTo>
                    <a:pt x="91883" y="123591"/>
                  </a:lnTo>
                  <a:lnTo>
                    <a:pt x="124121" y="163230"/>
                  </a:lnTo>
                  <a:lnTo>
                    <a:pt x="147784" y="199905"/>
                  </a:lnTo>
                  <a:lnTo>
                    <a:pt x="175021" y="242683"/>
                  </a:lnTo>
                  <a:lnTo>
                    <a:pt x="175947" y="243226"/>
                  </a:lnTo>
                  <a:lnTo>
                    <a:pt x="176565" y="242882"/>
                  </a:lnTo>
                  <a:lnTo>
                    <a:pt x="177800" y="24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64">
              <a:extLst>
                <a:ext uri="{FF2B5EF4-FFF2-40B4-BE49-F238E27FC236}">
                  <a16:creationId xmlns:a16="http://schemas.microsoft.com/office/drawing/2014/main" xmlns="" id="{C7726DDE-C020-42A7-9C49-22F36ED7019C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716162" y="845335"/>
              <a:ext cx="186039" cy="240516"/>
            </a:xfrm>
            <a:custGeom>
              <a:avLst/>
              <a:gdLst/>
              <a:ahLst/>
              <a:cxnLst/>
              <a:rect l="0" t="0" r="0" b="0"/>
              <a:pathLst>
                <a:path w="186039" h="240516">
                  <a:moveTo>
                    <a:pt x="186038" y="18265"/>
                  </a:moveTo>
                  <a:lnTo>
                    <a:pt x="186038" y="18265"/>
                  </a:lnTo>
                  <a:lnTo>
                    <a:pt x="186038" y="1863"/>
                  </a:lnTo>
                  <a:lnTo>
                    <a:pt x="185332" y="980"/>
                  </a:lnTo>
                  <a:lnTo>
                    <a:pt x="182667" y="0"/>
                  </a:lnTo>
                  <a:lnTo>
                    <a:pt x="177249" y="5208"/>
                  </a:lnTo>
                  <a:lnTo>
                    <a:pt x="151719" y="47668"/>
                  </a:lnTo>
                  <a:lnTo>
                    <a:pt x="124755" y="87812"/>
                  </a:lnTo>
                  <a:lnTo>
                    <a:pt x="93718" y="130986"/>
                  </a:lnTo>
                  <a:lnTo>
                    <a:pt x="58730" y="173646"/>
                  </a:lnTo>
                  <a:lnTo>
                    <a:pt x="18708" y="214737"/>
                  </a:lnTo>
                  <a:lnTo>
                    <a:pt x="2403" y="230290"/>
                  </a:lnTo>
                  <a:lnTo>
                    <a:pt x="115" y="233698"/>
                  </a:lnTo>
                  <a:lnTo>
                    <a:pt x="0" y="235971"/>
                  </a:lnTo>
                  <a:lnTo>
                    <a:pt x="1335" y="237485"/>
                  </a:lnTo>
                  <a:lnTo>
                    <a:pt x="8238" y="240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65">
              <a:extLst>
                <a:ext uri="{FF2B5EF4-FFF2-40B4-BE49-F238E27FC236}">
                  <a16:creationId xmlns:a16="http://schemas.microsoft.com/office/drawing/2014/main" xmlns="" id="{ED6595D8-61A5-4494-AB69-6FF17B732067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991100" y="1073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392" y="5266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66">
              <a:extLst>
                <a:ext uri="{FF2B5EF4-FFF2-40B4-BE49-F238E27FC236}">
                  <a16:creationId xmlns:a16="http://schemas.microsoft.com/office/drawing/2014/main" xmlns="" id="{591B0FD5-7AB5-4372-B527-A6475EF1A70D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5042488" y="742950"/>
              <a:ext cx="5763" cy="95251"/>
            </a:xfrm>
            <a:custGeom>
              <a:avLst/>
              <a:gdLst/>
              <a:ahLst/>
              <a:cxnLst/>
              <a:rect l="0" t="0" r="0" b="0"/>
              <a:pathLst>
                <a:path w="5763" h="952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3828" y="54570"/>
                  </a:lnTo>
                  <a:lnTo>
                    <a:pt x="5762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64">
            <a:extLst>
              <a:ext uri="{FF2B5EF4-FFF2-40B4-BE49-F238E27FC236}">
                <a16:creationId xmlns:a16="http://schemas.microsoft.com/office/drawing/2014/main" xmlns="" id="{11CD3C8D-04F8-4F3D-A618-75CB5C2A2278}"/>
              </a:ext>
            </a:extLst>
          </p:cNvPr>
          <p:cNvGrpSpPr/>
          <p:nvPr/>
        </p:nvGrpSpPr>
        <p:grpSpPr>
          <a:xfrm>
            <a:off x="5524500" y="920750"/>
            <a:ext cx="165101" cy="171451"/>
            <a:chOff x="5524500" y="920750"/>
            <a:chExt cx="165101" cy="171451"/>
          </a:xfrm>
        </p:grpSpPr>
        <p:sp>
          <p:nvSpPr>
            <p:cNvPr id="25" name="SMARTInkShape-867">
              <a:extLst>
                <a:ext uri="{FF2B5EF4-FFF2-40B4-BE49-F238E27FC236}">
                  <a16:creationId xmlns:a16="http://schemas.microsoft.com/office/drawing/2014/main" xmlns="" id="{A1FB2CB4-C681-4DFA-9C64-1E0EAC9E0F9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524500" y="1006754"/>
              <a:ext cx="165101" cy="15597"/>
            </a:xfrm>
            <a:custGeom>
              <a:avLst/>
              <a:gdLst/>
              <a:ahLst/>
              <a:cxnLst/>
              <a:rect l="0" t="0" r="0" b="0"/>
              <a:pathLst>
                <a:path w="165101" h="15597">
                  <a:moveTo>
                    <a:pt x="0" y="15596"/>
                  </a:moveTo>
                  <a:lnTo>
                    <a:pt x="0" y="15596"/>
                  </a:lnTo>
                  <a:lnTo>
                    <a:pt x="42645" y="10526"/>
                  </a:lnTo>
                  <a:lnTo>
                    <a:pt x="82408" y="4765"/>
                  </a:lnTo>
                  <a:lnTo>
                    <a:pt x="122646" y="0"/>
                  </a:lnTo>
                  <a:lnTo>
                    <a:pt x="1651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68">
              <a:extLst>
                <a:ext uri="{FF2B5EF4-FFF2-40B4-BE49-F238E27FC236}">
                  <a16:creationId xmlns:a16="http://schemas.microsoft.com/office/drawing/2014/main" xmlns="" id="{CE0F85AE-4575-44DE-88D2-0C3FBD1CC45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594634" y="920750"/>
              <a:ext cx="18767" cy="171451"/>
            </a:xfrm>
            <a:custGeom>
              <a:avLst/>
              <a:gdLst/>
              <a:ahLst/>
              <a:cxnLst/>
              <a:rect l="0" t="0" r="0" b="0"/>
              <a:pathLst>
                <a:path w="18767" h="171451">
                  <a:moveTo>
                    <a:pt x="12416" y="0"/>
                  </a:moveTo>
                  <a:lnTo>
                    <a:pt x="12416" y="0"/>
                  </a:lnTo>
                  <a:lnTo>
                    <a:pt x="9045" y="0"/>
                  </a:lnTo>
                  <a:lnTo>
                    <a:pt x="8052" y="705"/>
                  </a:lnTo>
                  <a:lnTo>
                    <a:pt x="7390" y="1881"/>
                  </a:lnTo>
                  <a:lnTo>
                    <a:pt x="1157" y="37351"/>
                  </a:lnTo>
                  <a:lnTo>
                    <a:pt x="0" y="83656"/>
                  </a:lnTo>
                  <a:lnTo>
                    <a:pt x="5547" y="128499"/>
                  </a:lnTo>
                  <a:lnTo>
                    <a:pt x="1876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65">
            <a:extLst>
              <a:ext uri="{FF2B5EF4-FFF2-40B4-BE49-F238E27FC236}">
                <a16:creationId xmlns:a16="http://schemas.microsoft.com/office/drawing/2014/main" xmlns="" id="{21638D09-D8D5-4778-B234-1B3FA432F310}"/>
              </a:ext>
            </a:extLst>
          </p:cNvPr>
          <p:cNvGrpSpPr/>
          <p:nvPr/>
        </p:nvGrpSpPr>
        <p:grpSpPr>
          <a:xfrm>
            <a:off x="6268772" y="553050"/>
            <a:ext cx="205061" cy="696649"/>
            <a:chOff x="6268772" y="553050"/>
            <a:chExt cx="205061" cy="696649"/>
          </a:xfrm>
        </p:grpSpPr>
        <p:sp>
          <p:nvSpPr>
            <p:cNvPr id="28" name="SMARTInkShape-869">
              <a:extLst>
                <a:ext uri="{FF2B5EF4-FFF2-40B4-BE49-F238E27FC236}">
                  <a16:creationId xmlns:a16="http://schemas.microsoft.com/office/drawing/2014/main" xmlns="" id="{EB7CDFB0-CCF5-4AE4-B9A6-8558CE341FDD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6270320" y="784202"/>
              <a:ext cx="109480" cy="465497"/>
            </a:xfrm>
            <a:custGeom>
              <a:avLst/>
              <a:gdLst/>
              <a:ahLst/>
              <a:cxnLst/>
              <a:rect l="0" t="0" r="0" b="0"/>
              <a:pathLst>
                <a:path w="109480" h="465497">
                  <a:moveTo>
                    <a:pt x="9830" y="200048"/>
                  </a:moveTo>
                  <a:lnTo>
                    <a:pt x="9830" y="200048"/>
                  </a:lnTo>
                  <a:lnTo>
                    <a:pt x="6459" y="200048"/>
                  </a:lnTo>
                  <a:lnTo>
                    <a:pt x="6172" y="200754"/>
                  </a:lnTo>
                  <a:lnTo>
                    <a:pt x="7734" y="203419"/>
                  </a:lnTo>
                  <a:lnTo>
                    <a:pt x="11435" y="246188"/>
                  </a:lnTo>
                  <a:lnTo>
                    <a:pt x="14774" y="291330"/>
                  </a:lnTo>
                  <a:lnTo>
                    <a:pt x="15555" y="324579"/>
                  </a:lnTo>
                  <a:lnTo>
                    <a:pt x="15902" y="360523"/>
                  </a:lnTo>
                  <a:lnTo>
                    <a:pt x="16057" y="393902"/>
                  </a:lnTo>
                  <a:lnTo>
                    <a:pt x="14262" y="434816"/>
                  </a:lnTo>
                  <a:lnTo>
                    <a:pt x="10414" y="465496"/>
                  </a:lnTo>
                  <a:lnTo>
                    <a:pt x="10219" y="465208"/>
                  </a:lnTo>
                  <a:lnTo>
                    <a:pt x="5517" y="427792"/>
                  </a:lnTo>
                  <a:lnTo>
                    <a:pt x="4385" y="394166"/>
                  </a:lnTo>
                  <a:lnTo>
                    <a:pt x="2001" y="348176"/>
                  </a:lnTo>
                  <a:lnTo>
                    <a:pt x="377" y="322083"/>
                  </a:lnTo>
                  <a:lnTo>
                    <a:pt x="0" y="292694"/>
                  </a:lnTo>
                  <a:lnTo>
                    <a:pt x="455" y="261106"/>
                  </a:lnTo>
                  <a:lnTo>
                    <a:pt x="1463" y="228054"/>
                  </a:lnTo>
                  <a:lnTo>
                    <a:pt x="3546" y="196140"/>
                  </a:lnTo>
                  <a:lnTo>
                    <a:pt x="6346" y="164987"/>
                  </a:lnTo>
                  <a:lnTo>
                    <a:pt x="9625" y="134341"/>
                  </a:lnTo>
                  <a:lnTo>
                    <a:pt x="15148" y="87119"/>
                  </a:lnTo>
                  <a:lnTo>
                    <a:pt x="20660" y="51785"/>
                  </a:lnTo>
                  <a:lnTo>
                    <a:pt x="31697" y="17437"/>
                  </a:lnTo>
                  <a:lnTo>
                    <a:pt x="39774" y="3412"/>
                  </a:lnTo>
                  <a:lnTo>
                    <a:pt x="43904" y="518"/>
                  </a:lnTo>
                  <a:lnTo>
                    <a:pt x="48068" y="0"/>
                  </a:lnTo>
                  <a:lnTo>
                    <a:pt x="52256" y="1066"/>
                  </a:lnTo>
                  <a:lnTo>
                    <a:pt x="62552" y="13539"/>
                  </a:lnTo>
                  <a:lnTo>
                    <a:pt x="68262" y="22792"/>
                  </a:lnTo>
                  <a:lnTo>
                    <a:pt x="76296" y="62783"/>
                  </a:lnTo>
                  <a:lnTo>
                    <a:pt x="71936" y="103638"/>
                  </a:lnTo>
                  <a:lnTo>
                    <a:pt x="54867" y="148183"/>
                  </a:lnTo>
                  <a:lnTo>
                    <a:pt x="48844" y="170884"/>
                  </a:lnTo>
                  <a:lnTo>
                    <a:pt x="49245" y="172844"/>
                  </a:lnTo>
                  <a:lnTo>
                    <a:pt x="51572" y="176904"/>
                  </a:lnTo>
                  <a:lnTo>
                    <a:pt x="53886" y="178269"/>
                  </a:lnTo>
                  <a:lnTo>
                    <a:pt x="92901" y="193101"/>
                  </a:lnTo>
                  <a:lnTo>
                    <a:pt x="101548" y="202605"/>
                  </a:lnTo>
                  <a:lnTo>
                    <a:pt x="107038" y="214590"/>
                  </a:lnTo>
                  <a:lnTo>
                    <a:pt x="109479" y="229324"/>
                  </a:lnTo>
                  <a:lnTo>
                    <a:pt x="107307" y="236499"/>
                  </a:lnTo>
                  <a:lnTo>
                    <a:pt x="97368" y="250115"/>
                  </a:lnTo>
                  <a:lnTo>
                    <a:pt x="75905" y="266310"/>
                  </a:lnTo>
                  <a:lnTo>
                    <a:pt x="55044" y="273303"/>
                  </a:lnTo>
                  <a:lnTo>
                    <a:pt x="45682" y="273058"/>
                  </a:lnTo>
                  <a:lnTo>
                    <a:pt x="35230" y="26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70">
              <a:extLst>
                <a:ext uri="{FF2B5EF4-FFF2-40B4-BE49-F238E27FC236}">
                  <a16:creationId xmlns:a16="http://schemas.microsoft.com/office/drawing/2014/main" xmlns="" id="{B4F65578-0BB5-41BA-AF0E-49B497BDEB9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6434129" y="1004444"/>
              <a:ext cx="39704" cy="87599"/>
            </a:xfrm>
            <a:custGeom>
              <a:avLst/>
              <a:gdLst/>
              <a:ahLst/>
              <a:cxnLst/>
              <a:rect l="0" t="0" r="0" b="0"/>
              <a:pathLst>
                <a:path w="39704" h="87599">
                  <a:moveTo>
                    <a:pt x="4771" y="11556"/>
                  </a:moveTo>
                  <a:lnTo>
                    <a:pt x="4771" y="11556"/>
                  </a:lnTo>
                  <a:lnTo>
                    <a:pt x="15603" y="1430"/>
                  </a:lnTo>
                  <a:lnTo>
                    <a:pt x="19698" y="0"/>
                  </a:lnTo>
                  <a:lnTo>
                    <a:pt x="25752" y="3127"/>
                  </a:lnTo>
                  <a:lnTo>
                    <a:pt x="29342" y="5937"/>
                  </a:lnTo>
                  <a:lnTo>
                    <a:pt x="33329" y="12822"/>
                  </a:lnTo>
                  <a:lnTo>
                    <a:pt x="34392" y="16633"/>
                  </a:lnTo>
                  <a:lnTo>
                    <a:pt x="32519" y="32110"/>
                  </a:lnTo>
                  <a:lnTo>
                    <a:pt x="20496" y="59961"/>
                  </a:lnTo>
                  <a:lnTo>
                    <a:pt x="0" y="85954"/>
                  </a:lnTo>
                  <a:lnTo>
                    <a:pt x="885" y="86555"/>
                  </a:lnTo>
                  <a:lnTo>
                    <a:pt x="22978" y="87598"/>
                  </a:lnTo>
                  <a:lnTo>
                    <a:pt x="39703" y="8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71">
              <a:extLst>
                <a:ext uri="{FF2B5EF4-FFF2-40B4-BE49-F238E27FC236}">
                  <a16:creationId xmlns:a16="http://schemas.microsoft.com/office/drawing/2014/main" xmlns="" id="{2AC78E06-5BC0-467B-8A1D-BB3B602E76B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6268772" y="553050"/>
              <a:ext cx="125679" cy="145462"/>
            </a:xfrm>
            <a:custGeom>
              <a:avLst/>
              <a:gdLst/>
              <a:ahLst/>
              <a:cxnLst/>
              <a:rect l="0" t="0" r="0" b="0"/>
              <a:pathLst>
                <a:path w="125679" h="145462">
                  <a:moveTo>
                    <a:pt x="30428" y="43850"/>
                  </a:moveTo>
                  <a:lnTo>
                    <a:pt x="30428" y="43850"/>
                  </a:lnTo>
                  <a:lnTo>
                    <a:pt x="27057" y="77107"/>
                  </a:lnTo>
                  <a:lnTo>
                    <a:pt x="12536" y="123114"/>
                  </a:lnTo>
                  <a:lnTo>
                    <a:pt x="3140" y="144409"/>
                  </a:lnTo>
                  <a:lnTo>
                    <a:pt x="1653" y="145461"/>
                  </a:lnTo>
                  <a:lnTo>
                    <a:pt x="662" y="144752"/>
                  </a:lnTo>
                  <a:lnTo>
                    <a:pt x="0" y="142868"/>
                  </a:lnTo>
                  <a:lnTo>
                    <a:pt x="12667" y="103177"/>
                  </a:lnTo>
                  <a:lnTo>
                    <a:pt x="26341" y="64251"/>
                  </a:lnTo>
                  <a:lnTo>
                    <a:pt x="46553" y="17384"/>
                  </a:lnTo>
                  <a:lnTo>
                    <a:pt x="56450" y="1358"/>
                  </a:lnTo>
                  <a:lnTo>
                    <a:pt x="59770" y="0"/>
                  </a:lnTo>
                  <a:lnTo>
                    <a:pt x="63395" y="505"/>
                  </a:lnTo>
                  <a:lnTo>
                    <a:pt x="67223" y="2254"/>
                  </a:lnTo>
                  <a:lnTo>
                    <a:pt x="79351" y="14827"/>
                  </a:lnTo>
                  <a:lnTo>
                    <a:pt x="91727" y="52542"/>
                  </a:lnTo>
                  <a:lnTo>
                    <a:pt x="108911" y="92813"/>
                  </a:lnTo>
                  <a:lnTo>
                    <a:pt x="125678" y="12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66">
            <a:extLst>
              <a:ext uri="{FF2B5EF4-FFF2-40B4-BE49-F238E27FC236}">
                <a16:creationId xmlns:a16="http://schemas.microsoft.com/office/drawing/2014/main" xmlns="" id="{29704BB2-E355-47C9-B4FF-5128C5443197}"/>
              </a:ext>
            </a:extLst>
          </p:cNvPr>
          <p:cNvGrpSpPr/>
          <p:nvPr/>
        </p:nvGrpSpPr>
        <p:grpSpPr>
          <a:xfrm>
            <a:off x="6711950" y="579318"/>
            <a:ext cx="342901" cy="506533"/>
            <a:chOff x="6711950" y="579318"/>
            <a:chExt cx="342901" cy="506533"/>
          </a:xfrm>
        </p:grpSpPr>
        <p:sp>
          <p:nvSpPr>
            <p:cNvPr id="32" name="SMARTInkShape-872">
              <a:extLst>
                <a:ext uri="{FF2B5EF4-FFF2-40B4-BE49-F238E27FC236}">
                  <a16:creationId xmlns:a16="http://schemas.microsoft.com/office/drawing/2014/main" xmlns="" id="{F5CCA888-A8DC-40C7-828A-0CA4459E2069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940550" y="993292"/>
              <a:ext cx="6351" cy="92559"/>
            </a:xfrm>
            <a:custGeom>
              <a:avLst/>
              <a:gdLst/>
              <a:ahLst/>
              <a:cxnLst/>
              <a:rect l="0" t="0" r="0" b="0"/>
              <a:pathLst>
                <a:path w="6351" h="92559">
                  <a:moveTo>
                    <a:pt x="6350" y="3658"/>
                  </a:moveTo>
                  <a:lnTo>
                    <a:pt x="6350" y="3658"/>
                  </a:lnTo>
                  <a:lnTo>
                    <a:pt x="2691" y="0"/>
                  </a:lnTo>
                  <a:lnTo>
                    <a:pt x="4254" y="1562"/>
                  </a:lnTo>
                  <a:lnTo>
                    <a:pt x="3536" y="8371"/>
                  </a:lnTo>
                  <a:lnTo>
                    <a:pt x="310" y="47198"/>
                  </a:lnTo>
                  <a:lnTo>
                    <a:pt x="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73">
              <a:extLst>
                <a:ext uri="{FF2B5EF4-FFF2-40B4-BE49-F238E27FC236}">
                  <a16:creationId xmlns:a16="http://schemas.microsoft.com/office/drawing/2014/main" xmlns="" id="{59E63E78-20A2-4D1B-AF75-BD75B3A9B5D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734272" y="745642"/>
              <a:ext cx="168179" cy="283059"/>
            </a:xfrm>
            <a:custGeom>
              <a:avLst/>
              <a:gdLst/>
              <a:ahLst/>
              <a:cxnLst/>
              <a:rect l="0" t="0" r="0" b="0"/>
              <a:pathLst>
                <a:path w="168179" h="283059">
                  <a:moveTo>
                    <a:pt x="168178" y="3658"/>
                  </a:moveTo>
                  <a:lnTo>
                    <a:pt x="168178" y="3658"/>
                  </a:lnTo>
                  <a:lnTo>
                    <a:pt x="168178" y="287"/>
                  </a:lnTo>
                  <a:lnTo>
                    <a:pt x="167472" y="0"/>
                  </a:lnTo>
                  <a:lnTo>
                    <a:pt x="160992" y="4377"/>
                  </a:lnTo>
                  <a:lnTo>
                    <a:pt x="142844" y="20569"/>
                  </a:lnTo>
                  <a:lnTo>
                    <a:pt x="115509" y="66657"/>
                  </a:lnTo>
                  <a:lnTo>
                    <a:pt x="89542" y="113341"/>
                  </a:lnTo>
                  <a:lnTo>
                    <a:pt x="70434" y="146245"/>
                  </a:lnTo>
                  <a:lnTo>
                    <a:pt x="52535" y="179684"/>
                  </a:lnTo>
                  <a:lnTo>
                    <a:pt x="26590" y="223501"/>
                  </a:lnTo>
                  <a:lnTo>
                    <a:pt x="1635" y="269632"/>
                  </a:lnTo>
                  <a:lnTo>
                    <a:pt x="0" y="274107"/>
                  </a:lnTo>
                  <a:lnTo>
                    <a:pt x="320" y="277091"/>
                  </a:lnTo>
                  <a:lnTo>
                    <a:pt x="1945" y="279080"/>
                  </a:lnTo>
                  <a:lnTo>
                    <a:pt x="9428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74">
              <a:extLst>
                <a:ext uri="{FF2B5EF4-FFF2-40B4-BE49-F238E27FC236}">
                  <a16:creationId xmlns:a16="http://schemas.microsoft.com/office/drawing/2014/main" xmlns="" id="{259A2892-CABA-4218-AA46-3D289D74A9A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6953250" y="579318"/>
              <a:ext cx="101601" cy="105256"/>
            </a:xfrm>
            <a:custGeom>
              <a:avLst/>
              <a:gdLst/>
              <a:ahLst/>
              <a:cxnLst/>
              <a:rect l="0" t="0" r="0" b="0"/>
              <a:pathLst>
                <a:path w="101601" h="105256">
                  <a:moveTo>
                    <a:pt x="0" y="11232"/>
                  </a:moveTo>
                  <a:lnTo>
                    <a:pt x="0" y="11232"/>
                  </a:lnTo>
                  <a:lnTo>
                    <a:pt x="22367" y="1106"/>
                  </a:lnTo>
                  <a:lnTo>
                    <a:pt x="39788" y="0"/>
                  </a:lnTo>
                  <a:lnTo>
                    <a:pt x="54608" y="2242"/>
                  </a:lnTo>
                  <a:lnTo>
                    <a:pt x="59688" y="5944"/>
                  </a:lnTo>
                  <a:lnTo>
                    <a:pt x="63075" y="11235"/>
                  </a:lnTo>
                  <a:lnTo>
                    <a:pt x="65334" y="17584"/>
                  </a:lnTo>
                  <a:lnTo>
                    <a:pt x="64080" y="34046"/>
                  </a:lnTo>
                  <a:lnTo>
                    <a:pt x="58113" y="51710"/>
                  </a:lnTo>
                  <a:lnTo>
                    <a:pt x="21418" y="98226"/>
                  </a:lnTo>
                  <a:lnTo>
                    <a:pt x="20103" y="102342"/>
                  </a:lnTo>
                  <a:lnTo>
                    <a:pt x="21868" y="103722"/>
                  </a:lnTo>
                  <a:lnTo>
                    <a:pt x="29475" y="105255"/>
                  </a:lnTo>
                  <a:lnTo>
                    <a:pt x="71500" y="101294"/>
                  </a:lnTo>
                  <a:lnTo>
                    <a:pt x="101600" y="10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75">
              <a:extLst>
                <a:ext uri="{FF2B5EF4-FFF2-40B4-BE49-F238E27FC236}">
                  <a16:creationId xmlns:a16="http://schemas.microsoft.com/office/drawing/2014/main" xmlns="" id="{D0A5CA84-7C31-49C1-9CBF-6EBD8A6C7D45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6711950" y="774961"/>
              <a:ext cx="152401" cy="272790"/>
            </a:xfrm>
            <a:custGeom>
              <a:avLst/>
              <a:gdLst/>
              <a:ahLst/>
              <a:cxnLst/>
              <a:rect l="0" t="0" r="0" b="0"/>
              <a:pathLst>
                <a:path w="152401" h="2727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5580" y="15342"/>
                  </a:lnTo>
                  <a:lnTo>
                    <a:pt x="40080" y="54327"/>
                  </a:lnTo>
                  <a:lnTo>
                    <a:pt x="66752" y="95327"/>
                  </a:lnTo>
                  <a:lnTo>
                    <a:pt x="93548" y="142205"/>
                  </a:lnTo>
                  <a:lnTo>
                    <a:pt x="121400" y="186982"/>
                  </a:lnTo>
                  <a:lnTo>
                    <a:pt x="138824" y="225963"/>
                  </a:lnTo>
                  <a:lnTo>
                    <a:pt x="152400" y="272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67">
            <a:extLst>
              <a:ext uri="{FF2B5EF4-FFF2-40B4-BE49-F238E27FC236}">
                <a16:creationId xmlns:a16="http://schemas.microsoft.com/office/drawing/2014/main" xmlns="" id="{0A63096E-7D33-41E9-ABB0-6E4EE68BC4C1}"/>
              </a:ext>
            </a:extLst>
          </p:cNvPr>
          <p:cNvGrpSpPr/>
          <p:nvPr/>
        </p:nvGrpSpPr>
        <p:grpSpPr>
          <a:xfrm>
            <a:off x="7283711" y="844550"/>
            <a:ext cx="158490" cy="165101"/>
            <a:chOff x="7283711" y="844550"/>
            <a:chExt cx="158490" cy="165101"/>
          </a:xfrm>
        </p:grpSpPr>
        <p:sp>
          <p:nvSpPr>
            <p:cNvPr id="37" name="SMARTInkShape-876">
              <a:extLst>
                <a:ext uri="{FF2B5EF4-FFF2-40B4-BE49-F238E27FC236}">
                  <a16:creationId xmlns:a16="http://schemas.microsoft.com/office/drawing/2014/main" xmlns="" id="{89BCB6EB-6F53-40F4-BD86-F7D6F29E60A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372384" y="844550"/>
              <a:ext cx="6317" cy="165101"/>
            </a:xfrm>
            <a:custGeom>
              <a:avLst/>
              <a:gdLst/>
              <a:ahLst/>
              <a:cxnLst/>
              <a:rect l="0" t="0" r="0" b="0"/>
              <a:pathLst>
                <a:path w="6317" h="165101">
                  <a:moveTo>
                    <a:pt x="6316" y="0"/>
                  </a:moveTo>
                  <a:lnTo>
                    <a:pt x="6316" y="0"/>
                  </a:lnTo>
                  <a:lnTo>
                    <a:pt x="6316" y="3371"/>
                  </a:lnTo>
                  <a:lnTo>
                    <a:pt x="848" y="30507"/>
                  </a:lnTo>
                  <a:lnTo>
                    <a:pt x="140" y="67749"/>
                  </a:lnTo>
                  <a:lnTo>
                    <a:pt x="0" y="111376"/>
                  </a:lnTo>
                  <a:lnTo>
                    <a:pt x="631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77">
              <a:extLst>
                <a:ext uri="{FF2B5EF4-FFF2-40B4-BE49-F238E27FC236}">
                  <a16:creationId xmlns:a16="http://schemas.microsoft.com/office/drawing/2014/main" xmlns="" id="{F653026A-DA61-4261-9C16-97883A28E63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283711" y="923442"/>
              <a:ext cx="158490" cy="9384"/>
            </a:xfrm>
            <a:custGeom>
              <a:avLst/>
              <a:gdLst/>
              <a:ahLst/>
              <a:cxnLst/>
              <a:rect l="0" t="0" r="0" b="0"/>
              <a:pathLst>
                <a:path w="158490" h="9384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4"/>
                  </a:lnTo>
                  <a:lnTo>
                    <a:pt x="0" y="3037"/>
                  </a:lnTo>
                  <a:lnTo>
                    <a:pt x="22185" y="7899"/>
                  </a:lnTo>
                  <a:lnTo>
                    <a:pt x="58992" y="9383"/>
                  </a:lnTo>
                  <a:lnTo>
                    <a:pt x="102511" y="9117"/>
                  </a:lnTo>
                  <a:lnTo>
                    <a:pt x="146273" y="4516"/>
                  </a:lnTo>
                  <a:lnTo>
                    <a:pt x="158489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68">
            <a:extLst>
              <a:ext uri="{FF2B5EF4-FFF2-40B4-BE49-F238E27FC236}">
                <a16:creationId xmlns:a16="http://schemas.microsoft.com/office/drawing/2014/main" xmlns="" id="{99B76718-D464-43E2-81CB-ACCB78B604A4}"/>
              </a:ext>
            </a:extLst>
          </p:cNvPr>
          <p:cNvGrpSpPr/>
          <p:nvPr/>
        </p:nvGrpSpPr>
        <p:grpSpPr>
          <a:xfrm>
            <a:off x="7880350" y="990600"/>
            <a:ext cx="508001" cy="57151"/>
            <a:chOff x="7880350" y="990600"/>
            <a:chExt cx="508001" cy="57151"/>
          </a:xfrm>
        </p:grpSpPr>
        <p:sp>
          <p:nvSpPr>
            <p:cNvPr id="40" name="SMARTInkShape-878">
              <a:extLst>
                <a:ext uri="{FF2B5EF4-FFF2-40B4-BE49-F238E27FC236}">
                  <a16:creationId xmlns:a16="http://schemas.microsoft.com/office/drawing/2014/main" xmlns="" id="{433A8D27-04ED-4289-9E47-A8C5FA2EC1BD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8375650" y="990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79">
              <a:extLst>
                <a:ext uri="{FF2B5EF4-FFF2-40B4-BE49-F238E27FC236}">
                  <a16:creationId xmlns:a16="http://schemas.microsoft.com/office/drawing/2014/main" xmlns="" id="{91D3CE95-AD01-4AE9-A177-4A985B9FD1C3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178800" y="10096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80">
              <a:extLst>
                <a:ext uri="{FF2B5EF4-FFF2-40B4-BE49-F238E27FC236}">
                  <a16:creationId xmlns:a16="http://schemas.microsoft.com/office/drawing/2014/main" xmlns="" id="{96041E20-67B4-405D-A891-ECDA499C19D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880350" y="10414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69">
            <a:extLst>
              <a:ext uri="{FF2B5EF4-FFF2-40B4-BE49-F238E27FC236}">
                <a16:creationId xmlns:a16="http://schemas.microsoft.com/office/drawing/2014/main" xmlns="" id="{9B4356B0-81E9-460D-8702-F65EF3794A64}"/>
              </a:ext>
            </a:extLst>
          </p:cNvPr>
          <p:cNvGrpSpPr/>
          <p:nvPr/>
        </p:nvGrpSpPr>
        <p:grpSpPr>
          <a:xfrm>
            <a:off x="8953500" y="844550"/>
            <a:ext cx="228601" cy="196851"/>
            <a:chOff x="8953500" y="844550"/>
            <a:chExt cx="228601" cy="196851"/>
          </a:xfrm>
        </p:grpSpPr>
        <p:sp>
          <p:nvSpPr>
            <p:cNvPr id="44" name="SMARTInkShape-881">
              <a:extLst>
                <a:ext uri="{FF2B5EF4-FFF2-40B4-BE49-F238E27FC236}">
                  <a16:creationId xmlns:a16="http://schemas.microsoft.com/office/drawing/2014/main" xmlns="" id="{D8F9A007-EFCB-445F-A67E-0616BC3DCB9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064330" y="844550"/>
              <a:ext cx="16171" cy="196851"/>
            </a:xfrm>
            <a:custGeom>
              <a:avLst/>
              <a:gdLst/>
              <a:ahLst/>
              <a:cxnLst/>
              <a:rect l="0" t="0" r="0" b="0"/>
              <a:pathLst>
                <a:path w="16171" h="196851">
                  <a:moveTo>
                    <a:pt x="16170" y="0"/>
                  </a:moveTo>
                  <a:lnTo>
                    <a:pt x="16170" y="0"/>
                  </a:lnTo>
                  <a:lnTo>
                    <a:pt x="10702" y="0"/>
                  </a:lnTo>
                  <a:lnTo>
                    <a:pt x="5630" y="22395"/>
                  </a:lnTo>
                  <a:lnTo>
                    <a:pt x="3405" y="58533"/>
                  </a:lnTo>
                  <a:lnTo>
                    <a:pt x="0" y="100520"/>
                  </a:lnTo>
                  <a:lnTo>
                    <a:pt x="2834" y="143535"/>
                  </a:lnTo>
                  <a:lnTo>
                    <a:pt x="982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82">
              <a:extLst>
                <a:ext uri="{FF2B5EF4-FFF2-40B4-BE49-F238E27FC236}">
                  <a16:creationId xmlns:a16="http://schemas.microsoft.com/office/drawing/2014/main" xmlns="" id="{227CC9FE-DB3B-4F7D-9719-2523AD21692E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953500" y="941094"/>
              <a:ext cx="228601" cy="5057"/>
            </a:xfrm>
            <a:custGeom>
              <a:avLst/>
              <a:gdLst/>
              <a:ahLst/>
              <a:cxnLst/>
              <a:rect l="0" t="0" r="0" b="0"/>
              <a:pathLst>
                <a:path w="228601" h="50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41953" y="0"/>
                  </a:lnTo>
                  <a:lnTo>
                    <a:pt x="87768" y="2539"/>
                  </a:lnTo>
                  <a:lnTo>
                    <a:pt x="122969" y="880"/>
                  </a:lnTo>
                  <a:lnTo>
                    <a:pt x="156017" y="1554"/>
                  </a:lnTo>
                  <a:lnTo>
                    <a:pt x="196745" y="4018"/>
                  </a:lnTo>
                  <a:lnTo>
                    <a:pt x="2286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70">
            <a:extLst>
              <a:ext uri="{FF2B5EF4-FFF2-40B4-BE49-F238E27FC236}">
                <a16:creationId xmlns:a16="http://schemas.microsoft.com/office/drawing/2014/main" xmlns="" id="{87EDD261-A484-4E46-91B0-ABE1F37171BF}"/>
              </a:ext>
            </a:extLst>
          </p:cNvPr>
          <p:cNvGrpSpPr/>
          <p:nvPr/>
        </p:nvGrpSpPr>
        <p:grpSpPr>
          <a:xfrm>
            <a:off x="9442554" y="473803"/>
            <a:ext cx="901597" cy="795315"/>
            <a:chOff x="9442554" y="473803"/>
            <a:chExt cx="901597" cy="795315"/>
          </a:xfrm>
        </p:grpSpPr>
        <p:sp>
          <p:nvSpPr>
            <p:cNvPr id="47" name="SMARTInkShape-883">
              <a:extLst>
                <a:ext uri="{FF2B5EF4-FFF2-40B4-BE49-F238E27FC236}">
                  <a16:creationId xmlns:a16="http://schemas.microsoft.com/office/drawing/2014/main" xmlns="" id="{32CE39DB-18FA-4F6C-8FDB-849E750DD7A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0226194" y="534283"/>
              <a:ext cx="117957" cy="164218"/>
            </a:xfrm>
            <a:custGeom>
              <a:avLst/>
              <a:gdLst/>
              <a:ahLst/>
              <a:cxnLst/>
              <a:rect l="0" t="0" r="0" b="0"/>
              <a:pathLst>
                <a:path w="117957" h="164218">
                  <a:moveTo>
                    <a:pt x="105256" y="5467"/>
                  </a:moveTo>
                  <a:lnTo>
                    <a:pt x="105256" y="5467"/>
                  </a:lnTo>
                  <a:lnTo>
                    <a:pt x="108626" y="2096"/>
                  </a:lnTo>
                  <a:lnTo>
                    <a:pt x="108915" y="1103"/>
                  </a:lnTo>
                  <a:lnTo>
                    <a:pt x="108399" y="441"/>
                  </a:lnTo>
                  <a:lnTo>
                    <a:pt x="107352" y="0"/>
                  </a:lnTo>
                  <a:lnTo>
                    <a:pt x="106653" y="411"/>
                  </a:lnTo>
                  <a:lnTo>
                    <a:pt x="105876" y="2749"/>
                  </a:lnTo>
                  <a:lnTo>
                    <a:pt x="60492" y="35250"/>
                  </a:lnTo>
                  <a:lnTo>
                    <a:pt x="15644" y="60378"/>
                  </a:lnTo>
                  <a:lnTo>
                    <a:pt x="3368" y="70969"/>
                  </a:lnTo>
                  <a:lnTo>
                    <a:pt x="0" y="76442"/>
                  </a:lnTo>
                  <a:lnTo>
                    <a:pt x="513" y="78184"/>
                  </a:lnTo>
                  <a:lnTo>
                    <a:pt x="2265" y="79345"/>
                  </a:lnTo>
                  <a:lnTo>
                    <a:pt x="4845" y="80119"/>
                  </a:lnTo>
                  <a:lnTo>
                    <a:pt x="9595" y="84742"/>
                  </a:lnTo>
                  <a:lnTo>
                    <a:pt x="11849" y="87950"/>
                  </a:lnTo>
                  <a:lnTo>
                    <a:pt x="53444" y="114244"/>
                  </a:lnTo>
                  <a:lnTo>
                    <a:pt x="95244" y="144570"/>
                  </a:lnTo>
                  <a:lnTo>
                    <a:pt x="117956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84">
              <a:extLst>
                <a:ext uri="{FF2B5EF4-FFF2-40B4-BE49-F238E27FC236}">
                  <a16:creationId xmlns:a16="http://schemas.microsoft.com/office/drawing/2014/main" xmlns="" id="{53C4DF1E-E611-492E-88EE-25F53459300C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253975" y="514350"/>
              <a:ext cx="7626" cy="171451"/>
            </a:xfrm>
            <a:custGeom>
              <a:avLst/>
              <a:gdLst/>
              <a:ahLst/>
              <a:cxnLst/>
              <a:rect l="0" t="0" r="0" b="0"/>
              <a:pathLst>
                <a:path w="7626" h="171451">
                  <a:moveTo>
                    <a:pt x="1275" y="0"/>
                  </a:moveTo>
                  <a:lnTo>
                    <a:pt x="1275" y="0"/>
                  </a:lnTo>
                  <a:lnTo>
                    <a:pt x="4645" y="0"/>
                  </a:lnTo>
                  <a:lnTo>
                    <a:pt x="4228" y="1411"/>
                  </a:lnTo>
                  <a:lnTo>
                    <a:pt x="0" y="6742"/>
                  </a:lnTo>
                  <a:lnTo>
                    <a:pt x="943" y="19459"/>
                  </a:lnTo>
                  <a:lnTo>
                    <a:pt x="6306" y="63110"/>
                  </a:lnTo>
                  <a:lnTo>
                    <a:pt x="6658" y="109154"/>
                  </a:lnTo>
                  <a:lnTo>
                    <a:pt x="2123" y="156121"/>
                  </a:lnTo>
                  <a:lnTo>
                    <a:pt x="3534" y="164637"/>
                  </a:lnTo>
                  <a:lnTo>
                    <a:pt x="76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85">
              <a:extLst>
                <a:ext uri="{FF2B5EF4-FFF2-40B4-BE49-F238E27FC236}">
                  <a16:creationId xmlns:a16="http://schemas.microsoft.com/office/drawing/2014/main" xmlns="" id="{A8472399-9AAB-4C54-9465-719F5D37307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0172700" y="9906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2700" y="40753"/>
                  </a:lnTo>
                  <a:lnTo>
                    <a:pt x="9330" y="691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86">
              <a:extLst>
                <a:ext uri="{FF2B5EF4-FFF2-40B4-BE49-F238E27FC236}">
                  <a16:creationId xmlns:a16="http://schemas.microsoft.com/office/drawing/2014/main" xmlns="" id="{09104B63-2D50-43B0-ABC0-FF96133DF086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970394" y="751065"/>
              <a:ext cx="170557" cy="264936"/>
            </a:xfrm>
            <a:custGeom>
              <a:avLst/>
              <a:gdLst/>
              <a:ahLst/>
              <a:cxnLst/>
              <a:rect l="0" t="0" r="0" b="0"/>
              <a:pathLst>
                <a:path w="170557" h="264936">
                  <a:moveTo>
                    <a:pt x="170556" y="10935"/>
                  </a:moveTo>
                  <a:lnTo>
                    <a:pt x="170556" y="10935"/>
                  </a:lnTo>
                  <a:lnTo>
                    <a:pt x="170555" y="4193"/>
                  </a:lnTo>
                  <a:lnTo>
                    <a:pt x="169851" y="2207"/>
                  </a:lnTo>
                  <a:lnTo>
                    <a:pt x="168675" y="883"/>
                  </a:lnTo>
                  <a:lnTo>
                    <a:pt x="167185" y="0"/>
                  </a:lnTo>
                  <a:lnTo>
                    <a:pt x="165486" y="117"/>
                  </a:lnTo>
                  <a:lnTo>
                    <a:pt x="161718" y="2129"/>
                  </a:lnTo>
                  <a:lnTo>
                    <a:pt x="130734" y="44443"/>
                  </a:lnTo>
                  <a:lnTo>
                    <a:pt x="104665" y="89537"/>
                  </a:lnTo>
                  <a:lnTo>
                    <a:pt x="84827" y="122069"/>
                  </a:lnTo>
                  <a:lnTo>
                    <a:pt x="64250" y="155343"/>
                  </a:lnTo>
                  <a:lnTo>
                    <a:pt x="29462" y="202438"/>
                  </a:lnTo>
                  <a:lnTo>
                    <a:pt x="2175" y="245273"/>
                  </a:lnTo>
                  <a:lnTo>
                    <a:pt x="0" y="255726"/>
                  </a:lnTo>
                  <a:lnTo>
                    <a:pt x="1818" y="258796"/>
                  </a:lnTo>
                  <a:lnTo>
                    <a:pt x="5147" y="260842"/>
                  </a:lnTo>
                  <a:lnTo>
                    <a:pt x="18156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87">
              <a:extLst>
                <a:ext uri="{FF2B5EF4-FFF2-40B4-BE49-F238E27FC236}">
                  <a16:creationId xmlns:a16="http://schemas.microsoft.com/office/drawing/2014/main" xmlns="" id="{3E12ED2F-3692-42F6-8F64-7353EB6576B7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937750" y="781050"/>
              <a:ext cx="175209" cy="241301"/>
            </a:xfrm>
            <a:custGeom>
              <a:avLst/>
              <a:gdLst/>
              <a:ahLst/>
              <a:cxnLst/>
              <a:rect l="0" t="0" r="0" b="0"/>
              <a:pathLst>
                <a:path w="175209" h="24130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621" y="0"/>
                  </a:lnTo>
                  <a:lnTo>
                    <a:pt x="31838" y="38282"/>
                  </a:lnTo>
                  <a:lnTo>
                    <a:pt x="57803" y="77351"/>
                  </a:lnTo>
                  <a:lnTo>
                    <a:pt x="95131" y="123657"/>
                  </a:lnTo>
                  <a:lnTo>
                    <a:pt x="131904" y="167559"/>
                  </a:lnTo>
                  <a:lnTo>
                    <a:pt x="164683" y="212832"/>
                  </a:lnTo>
                  <a:lnTo>
                    <a:pt x="175208" y="235677"/>
                  </a:lnTo>
                  <a:lnTo>
                    <a:pt x="173956" y="237551"/>
                  </a:lnTo>
                  <a:lnTo>
                    <a:pt x="1587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88">
              <a:extLst>
                <a:ext uri="{FF2B5EF4-FFF2-40B4-BE49-F238E27FC236}">
                  <a16:creationId xmlns:a16="http://schemas.microsoft.com/office/drawing/2014/main" xmlns="" id="{F0045EB3-C803-422D-9705-CAF5A9301BA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483503" y="473803"/>
              <a:ext cx="143098" cy="123098"/>
            </a:xfrm>
            <a:custGeom>
              <a:avLst/>
              <a:gdLst/>
              <a:ahLst/>
              <a:cxnLst/>
              <a:rect l="0" t="0" r="0" b="0"/>
              <a:pathLst>
                <a:path w="143098" h="123098">
                  <a:moveTo>
                    <a:pt x="54197" y="21497"/>
                  </a:moveTo>
                  <a:lnTo>
                    <a:pt x="54197" y="21497"/>
                  </a:lnTo>
                  <a:lnTo>
                    <a:pt x="50826" y="18126"/>
                  </a:lnTo>
                  <a:lnTo>
                    <a:pt x="50538" y="17133"/>
                  </a:lnTo>
                  <a:lnTo>
                    <a:pt x="51052" y="16471"/>
                  </a:lnTo>
                  <a:lnTo>
                    <a:pt x="52101" y="16030"/>
                  </a:lnTo>
                  <a:lnTo>
                    <a:pt x="52799" y="17147"/>
                  </a:lnTo>
                  <a:lnTo>
                    <a:pt x="53575" y="22150"/>
                  </a:lnTo>
                  <a:lnTo>
                    <a:pt x="36466" y="66071"/>
                  </a:lnTo>
                  <a:lnTo>
                    <a:pt x="19467" y="100126"/>
                  </a:lnTo>
                  <a:lnTo>
                    <a:pt x="417" y="119793"/>
                  </a:lnTo>
                  <a:lnTo>
                    <a:pt x="0" y="119483"/>
                  </a:lnTo>
                  <a:lnTo>
                    <a:pt x="13806" y="79660"/>
                  </a:lnTo>
                  <a:lnTo>
                    <a:pt x="35949" y="33143"/>
                  </a:lnTo>
                  <a:lnTo>
                    <a:pt x="51063" y="9269"/>
                  </a:lnTo>
                  <a:lnTo>
                    <a:pt x="60095" y="1951"/>
                  </a:lnTo>
                  <a:lnTo>
                    <a:pt x="64479" y="0"/>
                  </a:lnTo>
                  <a:lnTo>
                    <a:pt x="68813" y="110"/>
                  </a:lnTo>
                  <a:lnTo>
                    <a:pt x="77391" y="3995"/>
                  </a:lnTo>
                  <a:lnTo>
                    <a:pt x="106243" y="49196"/>
                  </a:lnTo>
                  <a:lnTo>
                    <a:pt x="132271" y="96459"/>
                  </a:lnTo>
                  <a:lnTo>
                    <a:pt x="138286" y="107965"/>
                  </a:lnTo>
                  <a:lnTo>
                    <a:pt x="143097" y="123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89">
              <a:extLst>
                <a:ext uri="{FF2B5EF4-FFF2-40B4-BE49-F238E27FC236}">
                  <a16:creationId xmlns:a16="http://schemas.microsoft.com/office/drawing/2014/main" xmlns="" id="{2D321CBC-ED56-4576-8F2F-322790BE8DF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9672756" y="991483"/>
              <a:ext cx="87195" cy="126118"/>
            </a:xfrm>
            <a:custGeom>
              <a:avLst/>
              <a:gdLst/>
              <a:ahLst/>
              <a:cxnLst/>
              <a:rect l="0" t="0" r="0" b="0"/>
              <a:pathLst>
                <a:path w="87195" h="126118">
                  <a:moveTo>
                    <a:pt x="74494" y="5467"/>
                  </a:moveTo>
                  <a:lnTo>
                    <a:pt x="74494" y="5467"/>
                  </a:lnTo>
                  <a:lnTo>
                    <a:pt x="77864" y="2096"/>
                  </a:lnTo>
                  <a:lnTo>
                    <a:pt x="78152" y="1103"/>
                  </a:lnTo>
                  <a:lnTo>
                    <a:pt x="77637" y="441"/>
                  </a:lnTo>
                  <a:lnTo>
                    <a:pt x="76590" y="0"/>
                  </a:lnTo>
                  <a:lnTo>
                    <a:pt x="75185" y="411"/>
                  </a:lnTo>
                  <a:lnTo>
                    <a:pt x="40225" y="27676"/>
                  </a:lnTo>
                  <a:lnTo>
                    <a:pt x="4055" y="63231"/>
                  </a:lnTo>
                  <a:lnTo>
                    <a:pt x="854" y="70181"/>
                  </a:lnTo>
                  <a:lnTo>
                    <a:pt x="0" y="74009"/>
                  </a:lnTo>
                  <a:lnTo>
                    <a:pt x="137" y="77267"/>
                  </a:lnTo>
                  <a:lnTo>
                    <a:pt x="2170" y="82769"/>
                  </a:lnTo>
                  <a:lnTo>
                    <a:pt x="11070" y="87566"/>
                  </a:lnTo>
                  <a:lnTo>
                    <a:pt x="53352" y="106178"/>
                  </a:lnTo>
                  <a:lnTo>
                    <a:pt x="87194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90">
              <a:extLst>
                <a:ext uri="{FF2B5EF4-FFF2-40B4-BE49-F238E27FC236}">
                  <a16:creationId xmlns:a16="http://schemas.microsoft.com/office/drawing/2014/main" xmlns="" id="{9A563D85-9F38-41A7-B9D7-A061F2F9987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658350" y="979665"/>
              <a:ext cx="25401" cy="156986"/>
            </a:xfrm>
            <a:custGeom>
              <a:avLst/>
              <a:gdLst/>
              <a:ahLst/>
              <a:cxnLst/>
              <a:rect l="0" t="0" r="0" b="0"/>
              <a:pathLst>
                <a:path w="25401" h="156986">
                  <a:moveTo>
                    <a:pt x="25400" y="10935"/>
                  </a:moveTo>
                  <a:lnTo>
                    <a:pt x="25400" y="10935"/>
                  </a:lnTo>
                  <a:lnTo>
                    <a:pt x="19932" y="0"/>
                  </a:lnTo>
                  <a:lnTo>
                    <a:pt x="22682" y="5500"/>
                  </a:lnTo>
                  <a:lnTo>
                    <a:pt x="20016" y="46638"/>
                  </a:lnTo>
                  <a:lnTo>
                    <a:pt x="15870" y="90895"/>
                  </a:lnTo>
                  <a:lnTo>
                    <a:pt x="4597" y="132197"/>
                  </a:lnTo>
                  <a:lnTo>
                    <a:pt x="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91">
              <a:extLst>
                <a:ext uri="{FF2B5EF4-FFF2-40B4-BE49-F238E27FC236}">
                  <a16:creationId xmlns:a16="http://schemas.microsoft.com/office/drawing/2014/main" xmlns="" id="{5F619375-C642-43E5-A0DC-88031864804D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9442554" y="719786"/>
              <a:ext cx="154729" cy="549332"/>
            </a:xfrm>
            <a:custGeom>
              <a:avLst/>
              <a:gdLst/>
              <a:ahLst/>
              <a:cxnLst/>
              <a:rect l="0" t="0" r="0" b="0"/>
              <a:pathLst>
                <a:path w="154729" h="549332">
                  <a:moveTo>
                    <a:pt x="25296" y="543864"/>
                  </a:moveTo>
                  <a:lnTo>
                    <a:pt x="25296" y="543864"/>
                  </a:lnTo>
                  <a:lnTo>
                    <a:pt x="14361" y="549331"/>
                  </a:lnTo>
                  <a:lnTo>
                    <a:pt x="13067" y="548215"/>
                  </a:lnTo>
                  <a:lnTo>
                    <a:pt x="9748" y="543210"/>
                  </a:lnTo>
                  <a:lnTo>
                    <a:pt x="3913" y="525718"/>
                  </a:lnTo>
                  <a:lnTo>
                    <a:pt x="1086" y="492548"/>
                  </a:lnTo>
                  <a:lnTo>
                    <a:pt x="425" y="454264"/>
                  </a:lnTo>
                  <a:lnTo>
                    <a:pt x="249" y="431214"/>
                  </a:lnTo>
                  <a:lnTo>
                    <a:pt x="131" y="404559"/>
                  </a:lnTo>
                  <a:lnTo>
                    <a:pt x="53" y="375499"/>
                  </a:lnTo>
                  <a:lnTo>
                    <a:pt x="0" y="344837"/>
                  </a:lnTo>
                  <a:lnTo>
                    <a:pt x="671" y="312402"/>
                  </a:lnTo>
                  <a:lnTo>
                    <a:pt x="1823" y="278784"/>
                  </a:lnTo>
                  <a:lnTo>
                    <a:pt x="3297" y="244377"/>
                  </a:lnTo>
                  <a:lnTo>
                    <a:pt x="7807" y="212267"/>
                  </a:lnTo>
                  <a:lnTo>
                    <a:pt x="14342" y="181688"/>
                  </a:lnTo>
                  <a:lnTo>
                    <a:pt x="22226" y="152130"/>
                  </a:lnTo>
                  <a:lnTo>
                    <a:pt x="36632" y="106117"/>
                  </a:lnTo>
                  <a:lnTo>
                    <a:pt x="51501" y="69910"/>
                  </a:lnTo>
                  <a:lnTo>
                    <a:pt x="80411" y="27842"/>
                  </a:lnTo>
                  <a:lnTo>
                    <a:pt x="112653" y="3854"/>
                  </a:lnTo>
                  <a:lnTo>
                    <a:pt x="126681" y="0"/>
                  </a:lnTo>
                  <a:lnTo>
                    <a:pt x="130986" y="3488"/>
                  </a:lnTo>
                  <a:lnTo>
                    <a:pt x="135768" y="18652"/>
                  </a:lnTo>
                  <a:lnTo>
                    <a:pt x="131720" y="57732"/>
                  </a:lnTo>
                  <a:lnTo>
                    <a:pt x="111470" y="101688"/>
                  </a:lnTo>
                  <a:lnTo>
                    <a:pt x="82218" y="149224"/>
                  </a:lnTo>
                  <a:lnTo>
                    <a:pt x="77304" y="163541"/>
                  </a:lnTo>
                  <a:lnTo>
                    <a:pt x="77608" y="166137"/>
                  </a:lnTo>
                  <a:lnTo>
                    <a:pt x="79825" y="170904"/>
                  </a:lnTo>
                  <a:lnTo>
                    <a:pt x="125133" y="190735"/>
                  </a:lnTo>
                  <a:lnTo>
                    <a:pt x="145423" y="208046"/>
                  </a:lnTo>
                  <a:lnTo>
                    <a:pt x="152768" y="222221"/>
                  </a:lnTo>
                  <a:lnTo>
                    <a:pt x="154728" y="229952"/>
                  </a:lnTo>
                  <a:lnTo>
                    <a:pt x="153211" y="237928"/>
                  </a:lnTo>
                  <a:lnTo>
                    <a:pt x="144000" y="254317"/>
                  </a:lnTo>
                  <a:lnTo>
                    <a:pt x="128618" y="267245"/>
                  </a:lnTo>
                  <a:lnTo>
                    <a:pt x="100124" y="280575"/>
                  </a:lnTo>
                  <a:lnTo>
                    <a:pt x="62262" y="288029"/>
                  </a:lnTo>
                  <a:lnTo>
                    <a:pt x="50427" y="287167"/>
                  </a:lnTo>
                  <a:lnTo>
                    <a:pt x="46283" y="285949"/>
                  </a:lnTo>
                  <a:lnTo>
                    <a:pt x="44227" y="284432"/>
                  </a:lnTo>
                  <a:lnTo>
                    <a:pt x="43560" y="282715"/>
                  </a:lnTo>
                  <a:lnTo>
                    <a:pt x="44346" y="27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71">
            <a:extLst>
              <a:ext uri="{FF2B5EF4-FFF2-40B4-BE49-F238E27FC236}">
                <a16:creationId xmlns:a16="http://schemas.microsoft.com/office/drawing/2014/main" xmlns="" id="{D8C9C001-AFCF-41E4-B970-F1D581E78D99}"/>
              </a:ext>
            </a:extLst>
          </p:cNvPr>
          <p:cNvGrpSpPr/>
          <p:nvPr/>
        </p:nvGrpSpPr>
        <p:grpSpPr>
          <a:xfrm>
            <a:off x="1429011" y="1758998"/>
            <a:ext cx="361690" cy="728361"/>
            <a:chOff x="1429011" y="1758998"/>
            <a:chExt cx="361690" cy="728361"/>
          </a:xfrm>
        </p:grpSpPr>
        <p:sp>
          <p:nvSpPr>
            <p:cNvPr id="57" name="SMARTInkShape-892">
              <a:extLst>
                <a:ext uri="{FF2B5EF4-FFF2-40B4-BE49-F238E27FC236}">
                  <a16:creationId xmlns:a16="http://schemas.microsoft.com/office/drawing/2014/main" xmlns="" id="{519E299C-8985-4560-878E-2873D4E3E43A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512524" y="1758998"/>
              <a:ext cx="113077" cy="142444"/>
            </a:xfrm>
            <a:custGeom>
              <a:avLst/>
              <a:gdLst/>
              <a:ahLst/>
              <a:cxnLst/>
              <a:rect l="0" t="0" r="0" b="0"/>
              <a:pathLst>
                <a:path w="113077" h="142444">
                  <a:moveTo>
                    <a:pt x="24176" y="44402"/>
                  </a:moveTo>
                  <a:lnTo>
                    <a:pt x="24176" y="44402"/>
                  </a:lnTo>
                  <a:lnTo>
                    <a:pt x="24176" y="41031"/>
                  </a:lnTo>
                  <a:lnTo>
                    <a:pt x="23470" y="40038"/>
                  </a:lnTo>
                  <a:lnTo>
                    <a:pt x="22294" y="39376"/>
                  </a:lnTo>
                  <a:lnTo>
                    <a:pt x="20805" y="38935"/>
                  </a:lnTo>
                  <a:lnTo>
                    <a:pt x="19812" y="39346"/>
                  </a:lnTo>
                  <a:lnTo>
                    <a:pt x="19150" y="40326"/>
                  </a:lnTo>
                  <a:lnTo>
                    <a:pt x="18709" y="41685"/>
                  </a:lnTo>
                  <a:lnTo>
                    <a:pt x="14532" y="82888"/>
                  </a:lnTo>
                  <a:lnTo>
                    <a:pt x="4971" y="127987"/>
                  </a:lnTo>
                  <a:lnTo>
                    <a:pt x="0" y="142443"/>
                  </a:lnTo>
                  <a:lnTo>
                    <a:pt x="7722" y="106965"/>
                  </a:lnTo>
                  <a:lnTo>
                    <a:pt x="17106" y="63880"/>
                  </a:lnTo>
                  <a:lnTo>
                    <a:pt x="32194" y="24381"/>
                  </a:lnTo>
                  <a:lnTo>
                    <a:pt x="39957" y="3819"/>
                  </a:lnTo>
                  <a:lnTo>
                    <a:pt x="42458" y="1119"/>
                  </a:lnTo>
                  <a:lnTo>
                    <a:pt x="45536" y="24"/>
                  </a:lnTo>
                  <a:lnTo>
                    <a:pt x="48999" y="0"/>
                  </a:lnTo>
                  <a:lnTo>
                    <a:pt x="52720" y="3512"/>
                  </a:lnTo>
                  <a:lnTo>
                    <a:pt x="81547" y="49746"/>
                  </a:lnTo>
                  <a:lnTo>
                    <a:pt x="100001" y="89490"/>
                  </a:lnTo>
                  <a:lnTo>
                    <a:pt x="113076" y="12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93">
              <a:extLst>
                <a:ext uri="{FF2B5EF4-FFF2-40B4-BE49-F238E27FC236}">
                  <a16:creationId xmlns:a16="http://schemas.microsoft.com/office/drawing/2014/main" xmlns="" id="{3DA31791-4A49-44A2-B8D1-B3AA4684349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653692" y="2364304"/>
              <a:ext cx="137009" cy="123055"/>
            </a:xfrm>
            <a:custGeom>
              <a:avLst/>
              <a:gdLst/>
              <a:ahLst/>
              <a:cxnLst/>
              <a:rect l="0" t="0" r="0" b="0"/>
              <a:pathLst>
                <a:path w="137009" h="123055">
                  <a:moveTo>
                    <a:pt x="3658" y="23296"/>
                  </a:moveTo>
                  <a:lnTo>
                    <a:pt x="3658" y="23296"/>
                  </a:lnTo>
                  <a:lnTo>
                    <a:pt x="287" y="19925"/>
                  </a:lnTo>
                  <a:lnTo>
                    <a:pt x="0" y="18226"/>
                  </a:lnTo>
                  <a:lnTo>
                    <a:pt x="513" y="16388"/>
                  </a:lnTo>
                  <a:lnTo>
                    <a:pt x="6489" y="8549"/>
                  </a:lnTo>
                  <a:lnTo>
                    <a:pt x="9779" y="4998"/>
                  </a:lnTo>
                  <a:lnTo>
                    <a:pt x="22841" y="1053"/>
                  </a:lnTo>
                  <a:lnTo>
                    <a:pt x="31263" y="0"/>
                  </a:lnTo>
                  <a:lnTo>
                    <a:pt x="44385" y="2594"/>
                  </a:lnTo>
                  <a:lnTo>
                    <a:pt x="49859" y="5261"/>
                  </a:lnTo>
                  <a:lnTo>
                    <a:pt x="57823" y="13870"/>
                  </a:lnTo>
                  <a:lnTo>
                    <a:pt x="60935" y="19128"/>
                  </a:lnTo>
                  <a:lnTo>
                    <a:pt x="62511" y="32497"/>
                  </a:lnTo>
                  <a:lnTo>
                    <a:pt x="57773" y="64076"/>
                  </a:lnTo>
                  <a:lnTo>
                    <a:pt x="34976" y="107620"/>
                  </a:lnTo>
                  <a:lnTo>
                    <a:pt x="30812" y="118680"/>
                  </a:lnTo>
                  <a:lnTo>
                    <a:pt x="31638" y="120752"/>
                  </a:lnTo>
                  <a:lnTo>
                    <a:pt x="33600" y="122133"/>
                  </a:lnTo>
                  <a:lnTo>
                    <a:pt x="36319" y="123054"/>
                  </a:lnTo>
                  <a:lnTo>
                    <a:pt x="50259" y="120979"/>
                  </a:lnTo>
                  <a:lnTo>
                    <a:pt x="92075" y="105051"/>
                  </a:lnTo>
                  <a:lnTo>
                    <a:pt x="137008" y="86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94">
              <a:extLst>
                <a:ext uri="{FF2B5EF4-FFF2-40B4-BE49-F238E27FC236}">
                  <a16:creationId xmlns:a16="http://schemas.microsoft.com/office/drawing/2014/main" xmlns="" id="{EA98AA25-91BC-4D66-996F-31D4C405461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539017" y="1996879"/>
              <a:ext cx="175484" cy="454222"/>
            </a:xfrm>
            <a:custGeom>
              <a:avLst/>
              <a:gdLst/>
              <a:ahLst/>
              <a:cxnLst/>
              <a:rect l="0" t="0" r="0" b="0"/>
              <a:pathLst>
                <a:path w="175484" h="454222">
                  <a:moveTo>
                    <a:pt x="175483" y="3371"/>
                  </a:moveTo>
                  <a:lnTo>
                    <a:pt x="175483" y="3371"/>
                  </a:lnTo>
                  <a:lnTo>
                    <a:pt x="168741" y="0"/>
                  </a:lnTo>
                  <a:lnTo>
                    <a:pt x="164638" y="1123"/>
                  </a:lnTo>
                  <a:lnTo>
                    <a:pt x="126678" y="27168"/>
                  </a:lnTo>
                  <a:lnTo>
                    <a:pt x="88806" y="63993"/>
                  </a:lnTo>
                  <a:lnTo>
                    <a:pt x="51849" y="105239"/>
                  </a:lnTo>
                  <a:lnTo>
                    <a:pt x="14223" y="152148"/>
                  </a:lnTo>
                  <a:lnTo>
                    <a:pt x="2898" y="173042"/>
                  </a:lnTo>
                  <a:lnTo>
                    <a:pt x="0" y="183673"/>
                  </a:lnTo>
                  <a:lnTo>
                    <a:pt x="594" y="191220"/>
                  </a:lnTo>
                  <a:lnTo>
                    <a:pt x="3916" y="197632"/>
                  </a:lnTo>
                  <a:lnTo>
                    <a:pt x="33827" y="240031"/>
                  </a:lnTo>
                  <a:lnTo>
                    <a:pt x="44856" y="285069"/>
                  </a:lnTo>
                  <a:lnTo>
                    <a:pt x="47408" y="326412"/>
                  </a:lnTo>
                  <a:lnTo>
                    <a:pt x="48165" y="369236"/>
                  </a:lnTo>
                  <a:lnTo>
                    <a:pt x="48420" y="416346"/>
                  </a:lnTo>
                  <a:lnTo>
                    <a:pt x="50346" y="437825"/>
                  </a:lnTo>
                  <a:lnTo>
                    <a:pt x="54833" y="4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95">
              <a:extLst>
                <a:ext uri="{FF2B5EF4-FFF2-40B4-BE49-F238E27FC236}">
                  <a16:creationId xmlns:a16="http://schemas.microsoft.com/office/drawing/2014/main" xmlns="" id="{50CA5225-95C9-4712-9242-6437021C05A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429011" y="2032000"/>
              <a:ext cx="164840" cy="177801"/>
            </a:xfrm>
            <a:custGeom>
              <a:avLst/>
              <a:gdLst/>
              <a:ahLst/>
              <a:cxnLst/>
              <a:rect l="0" t="0" r="0" b="0"/>
              <a:pathLst>
                <a:path w="164840" h="1778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6558" y="18951"/>
                  </a:lnTo>
                  <a:lnTo>
                    <a:pt x="44321" y="64602"/>
                  </a:lnTo>
                  <a:lnTo>
                    <a:pt x="81452" y="106051"/>
                  </a:lnTo>
                  <a:lnTo>
                    <a:pt x="124469" y="151871"/>
                  </a:lnTo>
                  <a:lnTo>
                    <a:pt x="138430" y="166276"/>
                  </a:lnTo>
                  <a:lnTo>
                    <a:pt x="16483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72">
            <a:extLst>
              <a:ext uri="{FF2B5EF4-FFF2-40B4-BE49-F238E27FC236}">
                <a16:creationId xmlns:a16="http://schemas.microsoft.com/office/drawing/2014/main" xmlns="" id="{7C576B27-C523-416F-83C0-D7EA01F4335E}"/>
              </a:ext>
            </a:extLst>
          </p:cNvPr>
          <p:cNvGrpSpPr/>
          <p:nvPr/>
        </p:nvGrpSpPr>
        <p:grpSpPr>
          <a:xfrm>
            <a:off x="2127250" y="2235200"/>
            <a:ext cx="158751" cy="105842"/>
            <a:chOff x="2127250" y="2235200"/>
            <a:chExt cx="158751" cy="105842"/>
          </a:xfrm>
        </p:grpSpPr>
        <p:sp>
          <p:nvSpPr>
            <p:cNvPr id="62" name="SMARTInkShape-896">
              <a:extLst>
                <a:ext uri="{FF2B5EF4-FFF2-40B4-BE49-F238E27FC236}">
                  <a16:creationId xmlns:a16="http://schemas.microsoft.com/office/drawing/2014/main" xmlns="" id="{4F870092-FF12-42CA-9F71-4115803E33E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155342" y="2324100"/>
              <a:ext cx="130659" cy="16942"/>
            </a:xfrm>
            <a:custGeom>
              <a:avLst/>
              <a:gdLst/>
              <a:ahLst/>
              <a:cxnLst/>
              <a:rect l="0" t="0" r="0" b="0"/>
              <a:pathLst>
                <a:path w="130659" h="16942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4"/>
                  </a:lnTo>
                  <a:lnTo>
                    <a:pt x="1562" y="14306"/>
                  </a:lnTo>
                  <a:lnTo>
                    <a:pt x="10252" y="16941"/>
                  </a:lnTo>
                  <a:lnTo>
                    <a:pt x="52311" y="15262"/>
                  </a:lnTo>
                  <a:lnTo>
                    <a:pt x="98664" y="6717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97">
              <a:extLst>
                <a:ext uri="{FF2B5EF4-FFF2-40B4-BE49-F238E27FC236}">
                  <a16:creationId xmlns:a16="http://schemas.microsoft.com/office/drawing/2014/main" xmlns="" id="{1E980235-F178-41A9-8F3D-F578FB0D8465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127250" y="2235200"/>
              <a:ext cx="114301" cy="11769"/>
            </a:xfrm>
            <a:custGeom>
              <a:avLst/>
              <a:gdLst/>
              <a:ahLst/>
              <a:cxnLst/>
              <a:rect l="0" t="0" r="0" b="0"/>
              <a:pathLst>
                <a:path w="114301" h="11769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25040" y="11556"/>
                  </a:lnTo>
                  <a:lnTo>
                    <a:pt x="69596" y="11768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73">
            <a:extLst>
              <a:ext uri="{FF2B5EF4-FFF2-40B4-BE49-F238E27FC236}">
                <a16:creationId xmlns:a16="http://schemas.microsoft.com/office/drawing/2014/main" xmlns="" id="{6129D2E4-A6B1-4BBC-9BED-B86683F89C3F}"/>
              </a:ext>
            </a:extLst>
          </p:cNvPr>
          <p:cNvGrpSpPr/>
          <p:nvPr/>
        </p:nvGrpSpPr>
        <p:grpSpPr>
          <a:xfrm>
            <a:off x="2813437" y="1870296"/>
            <a:ext cx="202814" cy="732943"/>
            <a:chOff x="2813437" y="1870296"/>
            <a:chExt cx="202814" cy="732943"/>
          </a:xfrm>
        </p:grpSpPr>
        <p:sp>
          <p:nvSpPr>
            <p:cNvPr id="65" name="SMARTInkShape-898">
              <a:extLst>
                <a:ext uri="{FF2B5EF4-FFF2-40B4-BE49-F238E27FC236}">
                  <a16:creationId xmlns:a16="http://schemas.microsoft.com/office/drawing/2014/main" xmlns="" id="{52EB01F5-4B52-41EE-8842-C9A154EAF1F4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813437" y="1870296"/>
              <a:ext cx="126614" cy="117255"/>
            </a:xfrm>
            <a:custGeom>
              <a:avLst/>
              <a:gdLst/>
              <a:ahLst/>
              <a:cxnLst/>
              <a:rect l="0" t="0" r="0" b="0"/>
              <a:pathLst>
                <a:path w="126614" h="117255">
                  <a:moveTo>
                    <a:pt x="31363" y="28354"/>
                  </a:moveTo>
                  <a:lnTo>
                    <a:pt x="31363" y="28354"/>
                  </a:lnTo>
                  <a:lnTo>
                    <a:pt x="27992" y="24983"/>
                  </a:lnTo>
                  <a:lnTo>
                    <a:pt x="26999" y="24696"/>
                  </a:lnTo>
                  <a:lnTo>
                    <a:pt x="26337" y="25209"/>
                  </a:lnTo>
                  <a:lnTo>
                    <a:pt x="8472" y="66500"/>
                  </a:lnTo>
                  <a:lnTo>
                    <a:pt x="0" y="108330"/>
                  </a:lnTo>
                  <a:lnTo>
                    <a:pt x="577" y="108482"/>
                  </a:lnTo>
                  <a:lnTo>
                    <a:pt x="3099" y="106770"/>
                  </a:lnTo>
                  <a:lnTo>
                    <a:pt x="21282" y="68427"/>
                  </a:lnTo>
                  <a:lnTo>
                    <a:pt x="44580" y="27881"/>
                  </a:lnTo>
                  <a:lnTo>
                    <a:pt x="63790" y="4246"/>
                  </a:lnTo>
                  <a:lnTo>
                    <a:pt x="69999" y="0"/>
                  </a:lnTo>
                  <a:lnTo>
                    <a:pt x="72643" y="1690"/>
                  </a:lnTo>
                  <a:lnTo>
                    <a:pt x="91373" y="45197"/>
                  </a:lnTo>
                  <a:lnTo>
                    <a:pt x="109592" y="85904"/>
                  </a:lnTo>
                  <a:lnTo>
                    <a:pt x="126613" y="117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99">
              <a:extLst>
                <a:ext uri="{FF2B5EF4-FFF2-40B4-BE49-F238E27FC236}">
                  <a16:creationId xmlns:a16="http://schemas.microsoft.com/office/drawing/2014/main" xmlns="" id="{C2517D5A-D813-4700-B25F-9076E2CE6DC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978150" y="2330450"/>
              <a:ext cx="38101" cy="55808"/>
            </a:xfrm>
            <a:custGeom>
              <a:avLst/>
              <a:gdLst/>
              <a:ahLst/>
              <a:cxnLst/>
              <a:rect l="0" t="0" r="0" b="0"/>
              <a:pathLst>
                <a:path w="38101" h="55808">
                  <a:moveTo>
                    <a:pt x="38100" y="25400"/>
                  </a:moveTo>
                  <a:lnTo>
                    <a:pt x="38100" y="25400"/>
                  </a:lnTo>
                  <a:lnTo>
                    <a:pt x="31358" y="25400"/>
                  </a:lnTo>
                  <a:lnTo>
                    <a:pt x="26167" y="23519"/>
                  </a:lnTo>
                  <a:lnTo>
                    <a:pt x="23795" y="22029"/>
                  </a:lnTo>
                  <a:lnTo>
                    <a:pt x="13714" y="19933"/>
                  </a:lnTo>
                  <a:lnTo>
                    <a:pt x="10554" y="21049"/>
                  </a:lnTo>
                  <a:lnTo>
                    <a:pt x="5160" y="26053"/>
                  </a:lnTo>
                  <a:lnTo>
                    <a:pt x="2294" y="32981"/>
                  </a:lnTo>
                  <a:lnTo>
                    <a:pt x="1529" y="36804"/>
                  </a:lnTo>
                  <a:lnTo>
                    <a:pt x="2561" y="42933"/>
                  </a:lnTo>
                  <a:lnTo>
                    <a:pt x="3824" y="45556"/>
                  </a:lnTo>
                  <a:lnTo>
                    <a:pt x="8990" y="50351"/>
                  </a:lnTo>
                  <a:lnTo>
                    <a:pt x="15990" y="54128"/>
                  </a:lnTo>
                  <a:lnTo>
                    <a:pt x="23805" y="55807"/>
                  </a:lnTo>
                  <a:lnTo>
                    <a:pt x="30100" y="54671"/>
                  </a:lnTo>
                  <a:lnTo>
                    <a:pt x="32767" y="53381"/>
                  </a:lnTo>
                  <a:lnTo>
                    <a:pt x="34545" y="51109"/>
                  </a:lnTo>
                  <a:lnTo>
                    <a:pt x="36520" y="44823"/>
                  </a:lnTo>
                  <a:lnTo>
                    <a:pt x="34261" y="29979"/>
                  </a:lnTo>
                  <a:lnTo>
                    <a:pt x="31307" y="256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00">
              <a:extLst>
                <a:ext uri="{FF2B5EF4-FFF2-40B4-BE49-F238E27FC236}">
                  <a16:creationId xmlns:a16="http://schemas.microsoft.com/office/drawing/2014/main" xmlns="" id="{FC3ACF04-C798-4762-A689-2115847F5AB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819400" y="2097379"/>
              <a:ext cx="133404" cy="505860"/>
            </a:xfrm>
            <a:custGeom>
              <a:avLst/>
              <a:gdLst/>
              <a:ahLst/>
              <a:cxnLst/>
              <a:rect l="0" t="0" r="0" b="0"/>
              <a:pathLst>
                <a:path w="133404" h="505860">
                  <a:moveTo>
                    <a:pt x="0" y="499771"/>
                  </a:moveTo>
                  <a:lnTo>
                    <a:pt x="0" y="499771"/>
                  </a:lnTo>
                  <a:lnTo>
                    <a:pt x="5467" y="499771"/>
                  </a:lnTo>
                  <a:lnTo>
                    <a:pt x="5761" y="500477"/>
                  </a:lnTo>
                  <a:lnTo>
                    <a:pt x="6327" y="505859"/>
                  </a:lnTo>
                  <a:lnTo>
                    <a:pt x="9720" y="466769"/>
                  </a:lnTo>
                  <a:lnTo>
                    <a:pt x="8446" y="427276"/>
                  </a:lnTo>
                  <a:lnTo>
                    <a:pt x="5400" y="384766"/>
                  </a:lnTo>
                  <a:lnTo>
                    <a:pt x="3600" y="359601"/>
                  </a:lnTo>
                  <a:lnTo>
                    <a:pt x="2400" y="331536"/>
                  </a:lnTo>
                  <a:lnTo>
                    <a:pt x="1600" y="301536"/>
                  </a:lnTo>
                  <a:lnTo>
                    <a:pt x="1067" y="270248"/>
                  </a:lnTo>
                  <a:lnTo>
                    <a:pt x="1416" y="238805"/>
                  </a:lnTo>
                  <a:lnTo>
                    <a:pt x="2355" y="207261"/>
                  </a:lnTo>
                  <a:lnTo>
                    <a:pt x="3687" y="175647"/>
                  </a:lnTo>
                  <a:lnTo>
                    <a:pt x="6691" y="147516"/>
                  </a:lnTo>
                  <a:lnTo>
                    <a:pt x="10811" y="121707"/>
                  </a:lnTo>
                  <a:lnTo>
                    <a:pt x="20327" y="76331"/>
                  </a:lnTo>
                  <a:lnTo>
                    <a:pt x="29260" y="39702"/>
                  </a:lnTo>
                  <a:lnTo>
                    <a:pt x="42223" y="8167"/>
                  </a:lnTo>
                  <a:lnTo>
                    <a:pt x="47198" y="3407"/>
                  </a:lnTo>
                  <a:lnTo>
                    <a:pt x="52632" y="940"/>
                  </a:lnTo>
                  <a:lnTo>
                    <a:pt x="58372" y="0"/>
                  </a:lnTo>
                  <a:lnTo>
                    <a:pt x="63609" y="2902"/>
                  </a:lnTo>
                  <a:lnTo>
                    <a:pt x="73191" y="15533"/>
                  </a:lnTo>
                  <a:lnTo>
                    <a:pt x="76509" y="36669"/>
                  </a:lnTo>
                  <a:lnTo>
                    <a:pt x="72529" y="76335"/>
                  </a:lnTo>
                  <a:lnTo>
                    <a:pt x="62412" y="115605"/>
                  </a:lnTo>
                  <a:lnTo>
                    <a:pt x="48671" y="159720"/>
                  </a:lnTo>
                  <a:lnTo>
                    <a:pt x="49383" y="168250"/>
                  </a:lnTo>
                  <a:lnTo>
                    <a:pt x="51267" y="170807"/>
                  </a:lnTo>
                  <a:lnTo>
                    <a:pt x="53933" y="172512"/>
                  </a:lnTo>
                  <a:lnTo>
                    <a:pt x="61365" y="174406"/>
                  </a:lnTo>
                  <a:lnTo>
                    <a:pt x="106873" y="182740"/>
                  </a:lnTo>
                  <a:lnTo>
                    <a:pt x="113582" y="184700"/>
                  </a:lnTo>
                  <a:lnTo>
                    <a:pt x="119466" y="190946"/>
                  </a:lnTo>
                  <a:lnTo>
                    <a:pt x="129766" y="211056"/>
                  </a:lnTo>
                  <a:lnTo>
                    <a:pt x="133403" y="228931"/>
                  </a:lnTo>
                  <a:lnTo>
                    <a:pt x="133386" y="236661"/>
                  </a:lnTo>
                  <a:lnTo>
                    <a:pt x="127721" y="250894"/>
                  </a:lnTo>
                  <a:lnTo>
                    <a:pt x="117443" y="263570"/>
                  </a:lnTo>
                  <a:lnTo>
                    <a:pt x="89730" y="281324"/>
                  </a:lnTo>
                  <a:lnTo>
                    <a:pt x="77274" y="285561"/>
                  </a:lnTo>
                  <a:lnTo>
                    <a:pt x="57150" y="28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74">
            <a:extLst>
              <a:ext uri="{FF2B5EF4-FFF2-40B4-BE49-F238E27FC236}">
                <a16:creationId xmlns:a16="http://schemas.microsoft.com/office/drawing/2014/main" xmlns="" id="{46922F89-745A-4E40-9283-0AD4EF62E039}"/>
              </a:ext>
            </a:extLst>
          </p:cNvPr>
          <p:cNvGrpSpPr/>
          <p:nvPr/>
        </p:nvGrpSpPr>
        <p:grpSpPr>
          <a:xfrm>
            <a:off x="3535130" y="2209800"/>
            <a:ext cx="147871" cy="215901"/>
            <a:chOff x="3535130" y="2209800"/>
            <a:chExt cx="147871" cy="215901"/>
          </a:xfrm>
        </p:grpSpPr>
        <p:sp>
          <p:nvSpPr>
            <p:cNvPr id="69" name="SMARTInkShape-901">
              <a:extLst>
                <a:ext uri="{FF2B5EF4-FFF2-40B4-BE49-F238E27FC236}">
                  <a16:creationId xmlns:a16="http://schemas.microsoft.com/office/drawing/2014/main" xmlns="" id="{132DAA83-A9B5-454A-9B11-6F8CD7E67A7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613150" y="2209800"/>
              <a:ext cx="6351" cy="215901"/>
            </a:xfrm>
            <a:custGeom>
              <a:avLst/>
              <a:gdLst/>
              <a:ahLst/>
              <a:cxnLst/>
              <a:rect l="0" t="0" r="0" b="0"/>
              <a:pathLst>
                <a:path w="6351" h="215901">
                  <a:moveTo>
                    <a:pt x="0" y="0"/>
                  </a:moveTo>
                  <a:lnTo>
                    <a:pt x="0" y="0"/>
                  </a:lnTo>
                  <a:lnTo>
                    <a:pt x="4364" y="43351"/>
                  </a:lnTo>
                  <a:lnTo>
                    <a:pt x="5762" y="86771"/>
                  </a:lnTo>
                  <a:lnTo>
                    <a:pt x="6176" y="131230"/>
                  </a:lnTo>
                  <a:lnTo>
                    <a:pt x="6298" y="173566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02">
              <a:extLst>
                <a:ext uri="{FF2B5EF4-FFF2-40B4-BE49-F238E27FC236}">
                  <a16:creationId xmlns:a16="http://schemas.microsoft.com/office/drawing/2014/main" xmlns="" id="{6698164E-EBF1-4F8F-8C86-6F3B3857BCD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535130" y="2298700"/>
              <a:ext cx="147871" cy="12274"/>
            </a:xfrm>
            <a:custGeom>
              <a:avLst/>
              <a:gdLst/>
              <a:ahLst/>
              <a:cxnLst/>
              <a:rect l="0" t="0" r="0" b="0"/>
              <a:pathLst>
                <a:path w="147871" h="12274">
                  <a:moveTo>
                    <a:pt x="8170" y="0"/>
                  </a:moveTo>
                  <a:lnTo>
                    <a:pt x="8170" y="0"/>
                  </a:lnTo>
                  <a:lnTo>
                    <a:pt x="147" y="4364"/>
                  </a:lnTo>
                  <a:lnTo>
                    <a:pt x="0" y="5026"/>
                  </a:lnTo>
                  <a:lnTo>
                    <a:pt x="8202" y="9460"/>
                  </a:lnTo>
                  <a:lnTo>
                    <a:pt x="50107" y="12273"/>
                  </a:lnTo>
                  <a:lnTo>
                    <a:pt x="85506" y="10692"/>
                  </a:lnTo>
                  <a:lnTo>
                    <a:pt x="128652" y="3837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75">
            <a:extLst>
              <a:ext uri="{FF2B5EF4-FFF2-40B4-BE49-F238E27FC236}">
                <a16:creationId xmlns:a16="http://schemas.microsoft.com/office/drawing/2014/main" xmlns="" id="{809DC831-594C-4567-B127-8415A06F2044}"/>
              </a:ext>
            </a:extLst>
          </p:cNvPr>
          <p:cNvGrpSpPr/>
          <p:nvPr/>
        </p:nvGrpSpPr>
        <p:grpSpPr>
          <a:xfrm>
            <a:off x="4076784" y="1841126"/>
            <a:ext cx="171367" cy="672331"/>
            <a:chOff x="4076784" y="1841126"/>
            <a:chExt cx="171367" cy="672331"/>
          </a:xfrm>
        </p:grpSpPr>
        <p:sp>
          <p:nvSpPr>
            <p:cNvPr id="72" name="SMARTInkShape-903">
              <a:extLst>
                <a:ext uri="{FF2B5EF4-FFF2-40B4-BE49-F238E27FC236}">
                  <a16:creationId xmlns:a16="http://schemas.microsoft.com/office/drawing/2014/main" xmlns="" id="{732E78EE-32C0-44E4-9D15-48B8D3CBC0D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103661" y="1841126"/>
              <a:ext cx="119090" cy="108033"/>
            </a:xfrm>
            <a:custGeom>
              <a:avLst/>
              <a:gdLst/>
              <a:ahLst/>
              <a:cxnLst/>
              <a:rect l="0" t="0" r="0" b="0"/>
              <a:pathLst>
                <a:path w="119090" h="108033">
                  <a:moveTo>
                    <a:pt x="36539" y="38474"/>
                  </a:moveTo>
                  <a:lnTo>
                    <a:pt x="36539" y="38474"/>
                  </a:lnTo>
                  <a:lnTo>
                    <a:pt x="31513" y="26540"/>
                  </a:lnTo>
                  <a:lnTo>
                    <a:pt x="30777" y="23292"/>
                  </a:lnTo>
                  <a:lnTo>
                    <a:pt x="30581" y="23414"/>
                  </a:lnTo>
                  <a:lnTo>
                    <a:pt x="20065" y="67609"/>
                  </a:lnTo>
                  <a:lnTo>
                    <a:pt x="1952" y="106608"/>
                  </a:lnTo>
                  <a:lnTo>
                    <a:pt x="781" y="107885"/>
                  </a:lnTo>
                  <a:lnTo>
                    <a:pt x="0" y="108032"/>
                  </a:lnTo>
                  <a:lnTo>
                    <a:pt x="2272" y="98124"/>
                  </a:lnTo>
                  <a:lnTo>
                    <a:pt x="18795" y="60605"/>
                  </a:lnTo>
                  <a:lnTo>
                    <a:pt x="40665" y="13427"/>
                  </a:lnTo>
                  <a:lnTo>
                    <a:pt x="53441" y="871"/>
                  </a:lnTo>
                  <a:lnTo>
                    <a:pt x="56979" y="0"/>
                  </a:lnTo>
                  <a:lnTo>
                    <a:pt x="60043" y="830"/>
                  </a:lnTo>
                  <a:lnTo>
                    <a:pt x="66035" y="6221"/>
                  </a:lnTo>
                  <a:lnTo>
                    <a:pt x="97567" y="47048"/>
                  </a:lnTo>
                  <a:lnTo>
                    <a:pt x="119089" y="70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04">
              <a:extLst>
                <a:ext uri="{FF2B5EF4-FFF2-40B4-BE49-F238E27FC236}">
                  <a16:creationId xmlns:a16="http://schemas.microsoft.com/office/drawing/2014/main" xmlns="" id="{356695AB-99A1-44BB-B7A1-4F8CA74F8A4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241800" y="22796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206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05">
              <a:extLst>
                <a:ext uri="{FF2B5EF4-FFF2-40B4-BE49-F238E27FC236}">
                  <a16:creationId xmlns:a16="http://schemas.microsoft.com/office/drawing/2014/main" xmlns="" id="{C33D7CF9-3C64-415F-A1B9-DF3759C3DC6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076784" y="2052928"/>
              <a:ext cx="115406" cy="460529"/>
            </a:xfrm>
            <a:custGeom>
              <a:avLst/>
              <a:gdLst/>
              <a:ahLst/>
              <a:cxnLst/>
              <a:rect l="0" t="0" r="0" b="0"/>
              <a:pathLst>
                <a:path w="115406" h="460529">
                  <a:moveTo>
                    <a:pt x="12616" y="448972"/>
                  </a:moveTo>
                  <a:lnTo>
                    <a:pt x="12616" y="448972"/>
                  </a:lnTo>
                  <a:lnTo>
                    <a:pt x="9245" y="452343"/>
                  </a:lnTo>
                  <a:lnTo>
                    <a:pt x="7590" y="455880"/>
                  </a:lnTo>
                  <a:lnTo>
                    <a:pt x="7149" y="457810"/>
                  </a:lnTo>
                  <a:lnTo>
                    <a:pt x="6149" y="459098"/>
                  </a:lnTo>
                  <a:lnTo>
                    <a:pt x="3156" y="460528"/>
                  </a:lnTo>
                  <a:lnTo>
                    <a:pt x="2076" y="459498"/>
                  </a:lnTo>
                  <a:lnTo>
                    <a:pt x="876" y="454591"/>
                  </a:lnTo>
                  <a:lnTo>
                    <a:pt x="106" y="420501"/>
                  </a:lnTo>
                  <a:lnTo>
                    <a:pt x="0" y="385048"/>
                  </a:lnTo>
                  <a:lnTo>
                    <a:pt x="678" y="361906"/>
                  </a:lnTo>
                  <a:lnTo>
                    <a:pt x="1834" y="335894"/>
                  </a:lnTo>
                  <a:lnTo>
                    <a:pt x="3312" y="307970"/>
                  </a:lnTo>
                  <a:lnTo>
                    <a:pt x="5708" y="277360"/>
                  </a:lnTo>
                  <a:lnTo>
                    <a:pt x="8715" y="244958"/>
                  </a:lnTo>
                  <a:lnTo>
                    <a:pt x="12132" y="211363"/>
                  </a:lnTo>
                  <a:lnTo>
                    <a:pt x="16527" y="180499"/>
                  </a:lnTo>
                  <a:lnTo>
                    <a:pt x="21573" y="151457"/>
                  </a:lnTo>
                  <a:lnTo>
                    <a:pt x="27054" y="123628"/>
                  </a:lnTo>
                  <a:lnTo>
                    <a:pt x="38788" y="77656"/>
                  </a:lnTo>
                  <a:lnTo>
                    <a:pt x="50354" y="41937"/>
                  </a:lnTo>
                  <a:lnTo>
                    <a:pt x="64798" y="11339"/>
                  </a:lnTo>
                  <a:lnTo>
                    <a:pt x="73673" y="939"/>
                  </a:lnTo>
                  <a:lnTo>
                    <a:pt x="78015" y="0"/>
                  </a:lnTo>
                  <a:lnTo>
                    <a:pt x="82321" y="1491"/>
                  </a:lnTo>
                  <a:lnTo>
                    <a:pt x="86603" y="4601"/>
                  </a:lnTo>
                  <a:lnTo>
                    <a:pt x="91360" y="23109"/>
                  </a:lnTo>
                  <a:lnTo>
                    <a:pt x="91358" y="50149"/>
                  </a:lnTo>
                  <a:lnTo>
                    <a:pt x="79456" y="95696"/>
                  </a:lnTo>
                  <a:lnTo>
                    <a:pt x="63230" y="135218"/>
                  </a:lnTo>
                  <a:lnTo>
                    <a:pt x="47129" y="173375"/>
                  </a:lnTo>
                  <a:lnTo>
                    <a:pt x="47619" y="177046"/>
                  </a:lnTo>
                  <a:lnTo>
                    <a:pt x="49357" y="180199"/>
                  </a:lnTo>
                  <a:lnTo>
                    <a:pt x="51926" y="183007"/>
                  </a:lnTo>
                  <a:lnTo>
                    <a:pt x="65656" y="190329"/>
                  </a:lnTo>
                  <a:lnTo>
                    <a:pt x="101712" y="201306"/>
                  </a:lnTo>
                  <a:lnTo>
                    <a:pt x="110540" y="208606"/>
                  </a:lnTo>
                  <a:lnTo>
                    <a:pt x="113882" y="212528"/>
                  </a:lnTo>
                  <a:lnTo>
                    <a:pt x="115405" y="217965"/>
                  </a:lnTo>
                  <a:lnTo>
                    <a:pt x="115215" y="231532"/>
                  </a:lnTo>
                  <a:lnTo>
                    <a:pt x="109015" y="245088"/>
                  </a:lnTo>
                  <a:lnTo>
                    <a:pt x="87789" y="271037"/>
                  </a:lnTo>
                  <a:lnTo>
                    <a:pt x="77541" y="278168"/>
                  </a:lnTo>
                  <a:lnTo>
                    <a:pt x="72832" y="280069"/>
                  </a:lnTo>
                  <a:lnTo>
                    <a:pt x="68988" y="280631"/>
                  </a:lnTo>
                  <a:lnTo>
                    <a:pt x="57066" y="277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76">
            <a:extLst>
              <a:ext uri="{FF2B5EF4-FFF2-40B4-BE49-F238E27FC236}">
                <a16:creationId xmlns:a16="http://schemas.microsoft.com/office/drawing/2014/main" xmlns="" id="{F788A7E5-30B8-4159-AA58-5C8A7BCD7B30}"/>
              </a:ext>
            </a:extLst>
          </p:cNvPr>
          <p:cNvGrpSpPr/>
          <p:nvPr/>
        </p:nvGrpSpPr>
        <p:grpSpPr>
          <a:xfrm>
            <a:off x="4622800" y="1907692"/>
            <a:ext cx="330201" cy="503568"/>
            <a:chOff x="4622800" y="1907692"/>
            <a:chExt cx="330201" cy="503568"/>
          </a:xfrm>
        </p:grpSpPr>
        <p:sp>
          <p:nvSpPr>
            <p:cNvPr id="76" name="SMARTInkShape-906">
              <a:extLst>
                <a:ext uri="{FF2B5EF4-FFF2-40B4-BE49-F238E27FC236}">
                  <a16:creationId xmlns:a16="http://schemas.microsoft.com/office/drawing/2014/main" xmlns="" id="{4757BB5F-DE72-4228-9A56-57B71E6F1B6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921250" y="1907692"/>
              <a:ext cx="31751" cy="130659"/>
            </a:xfrm>
            <a:custGeom>
              <a:avLst/>
              <a:gdLst/>
              <a:ahLst/>
              <a:cxnLst/>
              <a:rect l="0" t="0" r="0" b="0"/>
              <a:pathLst>
                <a:path w="31751" h="130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2209" y="19892"/>
                  </a:lnTo>
                  <a:lnTo>
                    <a:pt x="20394" y="54408"/>
                  </a:lnTo>
                  <a:lnTo>
                    <a:pt x="27288" y="99285"/>
                  </a:lnTo>
                  <a:lnTo>
                    <a:pt x="317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07">
              <a:extLst>
                <a:ext uri="{FF2B5EF4-FFF2-40B4-BE49-F238E27FC236}">
                  <a16:creationId xmlns:a16="http://schemas.microsoft.com/office/drawing/2014/main" xmlns="" id="{6D0F6A5F-8DA8-4B16-B4BE-7663BDAA30C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843618" y="2302018"/>
              <a:ext cx="83983" cy="109242"/>
            </a:xfrm>
            <a:custGeom>
              <a:avLst/>
              <a:gdLst/>
              <a:ahLst/>
              <a:cxnLst/>
              <a:rect l="0" t="0" r="0" b="0"/>
              <a:pathLst>
                <a:path w="83983" h="109242">
                  <a:moveTo>
                    <a:pt x="14132" y="15732"/>
                  </a:moveTo>
                  <a:lnTo>
                    <a:pt x="14132" y="15732"/>
                  </a:lnTo>
                  <a:lnTo>
                    <a:pt x="22970" y="6893"/>
                  </a:lnTo>
                  <a:lnTo>
                    <a:pt x="28879" y="4748"/>
                  </a:lnTo>
                  <a:lnTo>
                    <a:pt x="40138" y="1659"/>
                  </a:lnTo>
                  <a:lnTo>
                    <a:pt x="44170" y="0"/>
                  </a:lnTo>
                  <a:lnTo>
                    <a:pt x="48268" y="305"/>
                  </a:lnTo>
                  <a:lnTo>
                    <a:pt x="56584" y="4407"/>
                  </a:lnTo>
                  <a:lnTo>
                    <a:pt x="58662" y="8182"/>
                  </a:lnTo>
                  <a:lnTo>
                    <a:pt x="59088" y="18021"/>
                  </a:lnTo>
                  <a:lnTo>
                    <a:pt x="51989" y="38831"/>
                  </a:lnTo>
                  <a:lnTo>
                    <a:pt x="9395" y="84742"/>
                  </a:lnTo>
                  <a:lnTo>
                    <a:pt x="1914" y="94851"/>
                  </a:lnTo>
                  <a:lnTo>
                    <a:pt x="342" y="98817"/>
                  </a:lnTo>
                  <a:lnTo>
                    <a:pt x="0" y="102166"/>
                  </a:lnTo>
                  <a:lnTo>
                    <a:pt x="477" y="105105"/>
                  </a:lnTo>
                  <a:lnTo>
                    <a:pt x="2912" y="107064"/>
                  </a:lnTo>
                  <a:lnTo>
                    <a:pt x="11262" y="109241"/>
                  </a:lnTo>
                  <a:lnTo>
                    <a:pt x="31234" y="103724"/>
                  </a:lnTo>
                  <a:lnTo>
                    <a:pt x="83982" y="7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08">
              <a:extLst>
                <a:ext uri="{FF2B5EF4-FFF2-40B4-BE49-F238E27FC236}">
                  <a16:creationId xmlns:a16="http://schemas.microsoft.com/office/drawing/2014/main" xmlns="" id="{95FD86AC-BFA4-4289-8134-216010DAA1B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655164" y="2093012"/>
              <a:ext cx="164487" cy="307289"/>
            </a:xfrm>
            <a:custGeom>
              <a:avLst/>
              <a:gdLst/>
              <a:ahLst/>
              <a:cxnLst/>
              <a:rect l="0" t="0" r="0" b="0"/>
              <a:pathLst>
                <a:path w="164487" h="307289">
                  <a:moveTo>
                    <a:pt x="164486" y="8838"/>
                  </a:moveTo>
                  <a:lnTo>
                    <a:pt x="164486" y="8838"/>
                  </a:lnTo>
                  <a:lnTo>
                    <a:pt x="155647" y="0"/>
                  </a:lnTo>
                  <a:lnTo>
                    <a:pt x="152949" y="829"/>
                  </a:lnTo>
                  <a:lnTo>
                    <a:pt x="146188" y="7395"/>
                  </a:lnTo>
                  <a:lnTo>
                    <a:pt x="120210" y="46182"/>
                  </a:lnTo>
                  <a:lnTo>
                    <a:pt x="104356" y="77647"/>
                  </a:lnTo>
                  <a:lnTo>
                    <a:pt x="86021" y="114679"/>
                  </a:lnTo>
                  <a:lnTo>
                    <a:pt x="66112" y="153951"/>
                  </a:lnTo>
                  <a:lnTo>
                    <a:pt x="45505" y="192571"/>
                  </a:lnTo>
                  <a:lnTo>
                    <a:pt x="26468" y="227140"/>
                  </a:lnTo>
                  <a:lnTo>
                    <a:pt x="5529" y="268723"/>
                  </a:lnTo>
                  <a:lnTo>
                    <a:pt x="0" y="287326"/>
                  </a:lnTo>
                  <a:lnTo>
                    <a:pt x="501" y="293275"/>
                  </a:lnTo>
                  <a:lnTo>
                    <a:pt x="5736" y="307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09">
              <a:extLst>
                <a:ext uri="{FF2B5EF4-FFF2-40B4-BE49-F238E27FC236}">
                  <a16:creationId xmlns:a16="http://schemas.microsoft.com/office/drawing/2014/main" xmlns="" id="{48B931F1-2B07-43C0-B4E5-BC688686372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622800" y="2108200"/>
              <a:ext cx="177801" cy="247651"/>
            </a:xfrm>
            <a:custGeom>
              <a:avLst/>
              <a:gdLst/>
              <a:ahLst/>
              <a:cxnLst/>
              <a:rect l="0" t="0" r="0" b="0"/>
              <a:pathLst>
                <a:path w="177801" h="247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50216" y="54568"/>
                  </a:lnTo>
                  <a:lnTo>
                    <a:pt x="88727" y="93780"/>
                  </a:lnTo>
                  <a:lnTo>
                    <a:pt x="125067" y="141146"/>
                  </a:lnTo>
                  <a:lnTo>
                    <a:pt x="152533" y="187166"/>
                  </a:lnTo>
                  <a:lnTo>
                    <a:pt x="171084" y="230528"/>
                  </a:lnTo>
                  <a:lnTo>
                    <a:pt x="1778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77">
            <a:extLst>
              <a:ext uri="{FF2B5EF4-FFF2-40B4-BE49-F238E27FC236}">
                <a16:creationId xmlns:a16="http://schemas.microsoft.com/office/drawing/2014/main" xmlns="" id="{AF23DBBE-D2C3-4B50-A845-E911C0B1A656}"/>
              </a:ext>
            </a:extLst>
          </p:cNvPr>
          <p:cNvGrpSpPr/>
          <p:nvPr/>
        </p:nvGrpSpPr>
        <p:grpSpPr>
          <a:xfrm>
            <a:off x="5530850" y="2152650"/>
            <a:ext cx="184151" cy="196851"/>
            <a:chOff x="5530850" y="2152650"/>
            <a:chExt cx="184151" cy="196851"/>
          </a:xfrm>
        </p:grpSpPr>
        <p:sp>
          <p:nvSpPr>
            <p:cNvPr id="81" name="SMARTInkShape-910">
              <a:extLst>
                <a:ext uri="{FF2B5EF4-FFF2-40B4-BE49-F238E27FC236}">
                  <a16:creationId xmlns:a16="http://schemas.microsoft.com/office/drawing/2014/main" xmlns="" id="{CC9D0EEE-5F25-45D9-B5CD-27DE03960C96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626688" y="2152650"/>
              <a:ext cx="18463" cy="196851"/>
            </a:xfrm>
            <a:custGeom>
              <a:avLst/>
              <a:gdLst/>
              <a:ahLst/>
              <a:cxnLst/>
              <a:rect l="0" t="0" r="0" b="0"/>
              <a:pathLst>
                <a:path w="18463" h="19685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7451"/>
                  </a:lnTo>
                  <a:lnTo>
                    <a:pt x="1410" y="73391"/>
                  </a:lnTo>
                  <a:lnTo>
                    <a:pt x="6353" y="115349"/>
                  </a:lnTo>
                  <a:lnTo>
                    <a:pt x="12287" y="157179"/>
                  </a:lnTo>
                  <a:lnTo>
                    <a:pt x="1846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11">
              <a:extLst>
                <a:ext uri="{FF2B5EF4-FFF2-40B4-BE49-F238E27FC236}">
                  <a16:creationId xmlns:a16="http://schemas.microsoft.com/office/drawing/2014/main" xmlns="" id="{21832427-60FF-4B44-9035-2E25E9833A8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530850" y="2247900"/>
              <a:ext cx="184151" cy="19051"/>
            </a:xfrm>
            <a:custGeom>
              <a:avLst/>
              <a:gdLst/>
              <a:ahLst/>
              <a:cxnLst/>
              <a:rect l="0" t="0" r="0" b="0"/>
              <a:pathLst>
                <a:path w="184151" h="19051">
                  <a:moveTo>
                    <a:pt x="0" y="19050"/>
                  </a:moveTo>
                  <a:lnTo>
                    <a:pt x="0" y="19050"/>
                  </a:lnTo>
                  <a:lnTo>
                    <a:pt x="43351" y="17639"/>
                  </a:lnTo>
                  <a:lnTo>
                    <a:pt x="87477" y="10322"/>
                  </a:lnTo>
                  <a:lnTo>
                    <a:pt x="134182" y="682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78">
            <a:extLst>
              <a:ext uri="{FF2B5EF4-FFF2-40B4-BE49-F238E27FC236}">
                <a16:creationId xmlns:a16="http://schemas.microsoft.com/office/drawing/2014/main" xmlns="" id="{BB3EF9BE-CDF1-4B0E-977A-CA3CA7022BBC}"/>
              </a:ext>
            </a:extLst>
          </p:cNvPr>
          <p:cNvGrpSpPr/>
          <p:nvPr/>
        </p:nvGrpSpPr>
        <p:grpSpPr>
          <a:xfrm>
            <a:off x="6162740" y="1792605"/>
            <a:ext cx="822261" cy="753746"/>
            <a:chOff x="6162740" y="1792605"/>
            <a:chExt cx="822261" cy="753746"/>
          </a:xfrm>
        </p:grpSpPr>
        <p:sp>
          <p:nvSpPr>
            <p:cNvPr id="84" name="SMARTInkShape-912">
              <a:extLst>
                <a:ext uri="{FF2B5EF4-FFF2-40B4-BE49-F238E27FC236}">
                  <a16:creationId xmlns:a16="http://schemas.microsoft.com/office/drawing/2014/main" xmlns="" id="{0ED74478-89EF-4D57-A498-B6B9FACF8E8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870700" y="1887249"/>
              <a:ext cx="114301" cy="100302"/>
            </a:xfrm>
            <a:custGeom>
              <a:avLst/>
              <a:gdLst/>
              <a:ahLst/>
              <a:cxnLst/>
              <a:rect l="0" t="0" r="0" b="0"/>
              <a:pathLst>
                <a:path w="114301" h="100302">
                  <a:moveTo>
                    <a:pt x="0" y="24101"/>
                  </a:moveTo>
                  <a:lnTo>
                    <a:pt x="0" y="24101"/>
                  </a:lnTo>
                  <a:lnTo>
                    <a:pt x="5026" y="12167"/>
                  </a:lnTo>
                  <a:lnTo>
                    <a:pt x="5467" y="9795"/>
                  </a:lnTo>
                  <a:lnTo>
                    <a:pt x="11602" y="5278"/>
                  </a:lnTo>
                  <a:lnTo>
                    <a:pt x="21384" y="1624"/>
                  </a:lnTo>
                  <a:lnTo>
                    <a:pt x="32788" y="0"/>
                  </a:lnTo>
                  <a:lnTo>
                    <a:pt x="37381" y="1684"/>
                  </a:lnTo>
                  <a:lnTo>
                    <a:pt x="44366" y="9199"/>
                  </a:lnTo>
                  <a:lnTo>
                    <a:pt x="47940" y="21476"/>
                  </a:lnTo>
                  <a:lnTo>
                    <a:pt x="48071" y="46136"/>
                  </a:lnTo>
                  <a:lnTo>
                    <a:pt x="44648" y="64233"/>
                  </a:lnTo>
                  <a:lnTo>
                    <a:pt x="32834" y="89335"/>
                  </a:lnTo>
                  <a:lnTo>
                    <a:pt x="30356" y="92990"/>
                  </a:lnTo>
                  <a:lnTo>
                    <a:pt x="29410" y="95427"/>
                  </a:lnTo>
                  <a:lnTo>
                    <a:pt x="29484" y="97052"/>
                  </a:lnTo>
                  <a:lnTo>
                    <a:pt x="30239" y="98135"/>
                  </a:lnTo>
                  <a:lnTo>
                    <a:pt x="31448" y="98857"/>
                  </a:lnTo>
                  <a:lnTo>
                    <a:pt x="34673" y="99659"/>
                  </a:lnTo>
                  <a:lnTo>
                    <a:pt x="72804" y="100216"/>
                  </a:lnTo>
                  <a:lnTo>
                    <a:pt x="114300" y="10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13">
              <a:extLst>
                <a:ext uri="{FF2B5EF4-FFF2-40B4-BE49-F238E27FC236}">
                  <a16:creationId xmlns:a16="http://schemas.microsoft.com/office/drawing/2014/main" xmlns="" id="{7432E302-5DA3-4557-A8C5-82216DA4A86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889750" y="2270664"/>
              <a:ext cx="88901" cy="81285"/>
            </a:xfrm>
            <a:custGeom>
              <a:avLst/>
              <a:gdLst/>
              <a:ahLst/>
              <a:cxnLst/>
              <a:rect l="0" t="0" r="0" b="0"/>
              <a:pathLst>
                <a:path w="88901" h="81285">
                  <a:moveTo>
                    <a:pt x="0" y="15336"/>
                  </a:moveTo>
                  <a:lnTo>
                    <a:pt x="0" y="15336"/>
                  </a:lnTo>
                  <a:lnTo>
                    <a:pt x="8838" y="6498"/>
                  </a:lnTo>
                  <a:lnTo>
                    <a:pt x="21668" y="409"/>
                  </a:lnTo>
                  <a:lnTo>
                    <a:pt x="31032" y="0"/>
                  </a:lnTo>
                  <a:lnTo>
                    <a:pt x="48541" y="5486"/>
                  </a:lnTo>
                  <a:lnTo>
                    <a:pt x="49999" y="9475"/>
                  </a:lnTo>
                  <a:lnTo>
                    <a:pt x="47857" y="21433"/>
                  </a:lnTo>
                  <a:lnTo>
                    <a:pt x="30620" y="50695"/>
                  </a:lnTo>
                  <a:lnTo>
                    <a:pt x="16658" y="69645"/>
                  </a:lnTo>
                  <a:lnTo>
                    <a:pt x="15339" y="72708"/>
                  </a:lnTo>
                  <a:lnTo>
                    <a:pt x="15164" y="75457"/>
                  </a:lnTo>
                  <a:lnTo>
                    <a:pt x="16853" y="80391"/>
                  </a:lnTo>
                  <a:lnTo>
                    <a:pt x="19702" y="81284"/>
                  </a:lnTo>
                  <a:lnTo>
                    <a:pt x="28511" y="80394"/>
                  </a:lnTo>
                  <a:lnTo>
                    <a:pt x="48743" y="72556"/>
                  </a:lnTo>
                  <a:lnTo>
                    <a:pt x="88900" y="40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14">
              <a:extLst>
                <a:ext uri="{FF2B5EF4-FFF2-40B4-BE49-F238E27FC236}">
                  <a16:creationId xmlns:a16="http://schemas.microsoft.com/office/drawing/2014/main" xmlns="" id="{BA55FF91-F1F9-49DB-A6DD-FF9DF2937BE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705600" y="2060379"/>
              <a:ext cx="152401" cy="270072"/>
            </a:xfrm>
            <a:custGeom>
              <a:avLst/>
              <a:gdLst/>
              <a:ahLst/>
              <a:cxnLst/>
              <a:rect l="0" t="0" r="0" b="0"/>
              <a:pathLst>
                <a:path w="152401" h="270072">
                  <a:moveTo>
                    <a:pt x="152400" y="3371"/>
                  </a:moveTo>
                  <a:lnTo>
                    <a:pt x="152400" y="3371"/>
                  </a:lnTo>
                  <a:lnTo>
                    <a:pt x="145658" y="0"/>
                  </a:lnTo>
                  <a:lnTo>
                    <a:pt x="141555" y="418"/>
                  </a:lnTo>
                  <a:lnTo>
                    <a:pt x="131352" y="4646"/>
                  </a:lnTo>
                  <a:lnTo>
                    <a:pt x="110337" y="25072"/>
                  </a:lnTo>
                  <a:lnTo>
                    <a:pt x="82865" y="63580"/>
                  </a:lnTo>
                  <a:lnTo>
                    <a:pt x="64581" y="96453"/>
                  </a:lnTo>
                  <a:lnTo>
                    <a:pt x="47753" y="131524"/>
                  </a:lnTo>
                  <a:lnTo>
                    <a:pt x="33217" y="165926"/>
                  </a:lnTo>
                  <a:lnTo>
                    <a:pt x="21583" y="198149"/>
                  </a:lnTo>
                  <a:lnTo>
                    <a:pt x="8982" y="238412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15">
              <a:extLst>
                <a:ext uri="{FF2B5EF4-FFF2-40B4-BE49-F238E27FC236}">
                  <a16:creationId xmlns:a16="http://schemas.microsoft.com/office/drawing/2014/main" xmlns="" id="{183BAC51-0D3C-4C0B-9617-8240F914581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635750" y="2090033"/>
              <a:ext cx="190501" cy="234068"/>
            </a:xfrm>
            <a:custGeom>
              <a:avLst/>
              <a:gdLst/>
              <a:ahLst/>
              <a:cxnLst/>
              <a:rect l="0" t="0" r="0" b="0"/>
              <a:pathLst>
                <a:path w="190501" h="234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8951" y="9492"/>
                  </a:lnTo>
                  <a:lnTo>
                    <a:pt x="60344" y="53351"/>
                  </a:lnTo>
                  <a:lnTo>
                    <a:pt x="87027" y="86016"/>
                  </a:lnTo>
                  <a:lnTo>
                    <a:pt x="129816" y="133363"/>
                  </a:lnTo>
                  <a:lnTo>
                    <a:pt x="160290" y="178672"/>
                  </a:lnTo>
                  <a:lnTo>
                    <a:pt x="187197" y="225807"/>
                  </a:lnTo>
                  <a:lnTo>
                    <a:pt x="1905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16">
              <a:extLst>
                <a:ext uri="{FF2B5EF4-FFF2-40B4-BE49-F238E27FC236}">
                  <a16:creationId xmlns:a16="http://schemas.microsoft.com/office/drawing/2014/main" xmlns="" id="{A8FE0E06-2FE2-4B43-9FE5-FA436509139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162740" y="2035152"/>
              <a:ext cx="113806" cy="511199"/>
            </a:xfrm>
            <a:custGeom>
              <a:avLst/>
              <a:gdLst/>
              <a:ahLst/>
              <a:cxnLst/>
              <a:rect l="0" t="0" r="0" b="0"/>
              <a:pathLst>
                <a:path w="113806" h="511199">
                  <a:moveTo>
                    <a:pt x="9460" y="511198"/>
                  </a:moveTo>
                  <a:lnTo>
                    <a:pt x="9460" y="511198"/>
                  </a:lnTo>
                  <a:lnTo>
                    <a:pt x="6089" y="511198"/>
                  </a:lnTo>
                  <a:lnTo>
                    <a:pt x="0" y="467006"/>
                  </a:lnTo>
                  <a:lnTo>
                    <a:pt x="1091" y="423080"/>
                  </a:lnTo>
                  <a:lnTo>
                    <a:pt x="2213" y="376784"/>
                  </a:lnTo>
                  <a:lnTo>
                    <a:pt x="2512" y="349622"/>
                  </a:lnTo>
                  <a:lnTo>
                    <a:pt x="3417" y="318814"/>
                  </a:lnTo>
                  <a:lnTo>
                    <a:pt x="4726" y="285576"/>
                  </a:lnTo>
                  <a:lnTo>
                    <a:pt x="6304" y="250716"/>
                  </a:lnTo>
                  <a:lnTo>
                    <a:pt x="9473" y="216188"/>
                  </a:lnTo>
                  <a:lnTo>
                    <a:pt x="13702" y="181880"/>
                  </a:lnTo>
                  <a:lnTo>
                    <a:pt x="18638" y="147719"/>
                  </a:lnTo>
                  <a:lnTo>
                    <a:pt x="24751" y="117890"/>
                  </a:lnTo>
                  <a:lnTo>
                    <a:pt x="31649" y="90948"/>
                  </a:lnTo>
                  <a:lnTo>
                    <a:pt x="46132" y="47137"/>
                  </a:lnTo>
                  <a:lnTo>
                    <a:pt x="65481" y="11984"/>
                  </a:lnTo>
                  <a:lnTo>
                    <a:pt x="75751" y="517"/>
                  </a:lnTo>
                  <a:lnTo>
                    <a:pt x="81171" y="0"/>
                  </a:lnTo>
                  <a:lnTo>
                    <a:pt x="86901" y="2477"/>
                  </a:lnTo>
                  <a:lnTo>
                    <a:pt x="92837" y="6951"/>
                  </a:lnTo>
                  <a:lnTo>
                    <a:pt x="99433" y="26973"/>
                  </a:lnTo>
                  <a:lnTo>
                    <a:pt x="100248" y="53982"/>
                  </a:lnTo>
                  <a:lnTo>
                    <a:pt x="89512" y="96248"/>
                  </a:lnTo>
                  <a:lnTo>
                    <a:pt x="72884" y="143169"/>
                  </a:lnTo>
                  <a:lnTo>
                    <a:pt x="62754" y="166705"/>
                  </a:lnTo>
                  <a:lnTo>
                    <a:pt x="62628" y="170058"/>
                  </a:lnTo>
                  <a:lnTo>
                    <a:pt x="64370" y="175665"/>
                  </a:lnTo>
                  <a:lnTo>
                    <a:pt x="69377" y="180510"/>
                  </a:lnTo>
                  <a:lnTo>
                    <a:pt x="105243" y="204624"/>
                  </a:lnTo>
                  <a:lnTo>
                    <a:pt x="109298" y="210155"/>
                  </a:lnTo>
                  <a:lnTo>
                    <a:pt x="113805" y="223825"/>
                  </a:lnTo>
                  <a:lnTo>
                    <a:pt x="112044" y="237427"/>
                  </a:lnTo>
                  <a:lnTo>
                    <a:pt x="109599" y="244017"/>
                  </a:lnTo>
                  <a:lnTo>
                    <a:pt x="99357" y="255103"/>
                  </a:lnTo>
                  <a:lnTo>
                    <a:pt x="71811" y="275972"/>
                  </a:lnTo>
                  <a:lnTo>
                    <a:pt x="62807" y="276596"/>
                  </a:lnTo>
                  <a:lnTo>
                    <a:pt x="60547" y="275774"/>
                  </a:lnTo>
                  <a:lnTo>
                    <a:pt x="59745" y="274521"/>
                  </a:lnTo>
                  <a:lnTo>
                    <a:pt x="60260" y="26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17">
              <a:extLst>
                <a:ext uri="{FF2B5EF4-FFF2-40B4-BE49-F238E27FC236}">
                  <a16:creationId xmlns:a16="http://schemas.microsoft.com/office/drawing/2014/main" xmlns="" id="{FB6606B4-505F-4035-BA2E-F38B8186C243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330950" y="2290334"/>
              <a:ext cx="101601" cy="89712"/>
            </a:xfrm>
            <a:custGeom>
              <a:avLst/>
              <a:gdLst/>
              <a:ahLst/>
              <a:cxnLst/>
              <a:rect l="0" t="0" r="0" b="0"/>
              <a:pathLst>
                <a:path w="101601" h="89712">
                  <a:moveTo>
                    <a:pt x="0" y="21066"/>
                  </a:moveTo>
                  <a:lnTo>
                    <a:pt x="0" y="21066"/>
                  </a:lnTo>
                  <a:lnTo>
                    <a:pt x="3371" y="14324"/>
                  </a:lnTo>
                  <a:lnTo>
                    <a:pt x="10670" y="9133"/>
                  </a:lnTo>
                  <a:lnTo>
                    <a:pt x="32603" y="51"/>
                  </a:lnTo>
                  <a:lnTo>
                    <a:pt x="37258" y="0"/>
                  </a:lnTo>
                  <a:lnTo>
                    <a:pt x="41066" y="1378"/>
                  </a:lnTo>
                  <a:lnTo>
                    <a:pt x="44311" y="3707"/>
                  </a:lnTo>
                  <a:lnTo>
                    <a:pt x="45768" y="7377"/>
                  </a:lnTo>
                  <a:lnTo>
                    <a:pt x="45506" y="17098"/>
                  </a:lnTo>
                  <a:lnTo>
                    <a:pt x="39274" y="28475"/>
                  </a:lnTo>
                  <a:lnTo>
                    <a:pt x="6439" y="74024"/>
                  </a:lnTo>
                  <a:lnTo>
                    <a:pt x="1907" y="84813"/>
                  </a:lnTo>
                  <a:lnTo>
                    <a:pt x="4094" y="86848"/>
                  </a:lnTo>
                  <a:lnTo>
                    <a:pt x="20655" y="89711"/>
                  </a:lnTo>
                  <a:lnTo>
                    <a:pt x="44847" y="89148"/>
                  </a:lnTo>
                  <a:lnTo>
                    <a:pt x="89005" y="76563"/>
                  </a:lnTo>
                  <a:lnTo>
                    <a:pt x="101600" y="71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18">
              <a:extLst>
                <a:ext uri="{FF2B5EF4-FFF2-40B4-BE49-F238E27FC236}">
                  <a16:creationId xmlns:a16="http://schemas.microsoft.com/office/drawing/2014/main" xmlns="" id="{F9191940-D2B4-4E52-92DF-8ED1031B365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185193" y="1792605"/>
              <a:ext cx="107658" cy="125096"/>
            </a:xfrm>
            <a:custGeom>
              <a:avLst/>
              <a:gdLst/>
              <a:ahLst/>
              <a:cxnLst/>
              <a:rect l="0" t="0" r="0" b="0"/>
              <a:pathLst>
                <a:path w="107658" h="125096">
                  <a:moveTo>
                    <a:pt x="18757" y="61595"/>
                  </a:moveTo>
                  <a:lnTo>
                    <a:pt x="18757" y="61595"/>
                  </a:lnTo>
                  <a:lnTo>
                    <a:pt x="22128" y="58224"/>
                  </a:lnTo>
                  <a:lnTo>
                    <a:pt x="23783" y="54687"/>
                  </a:lnTo>
                  <a:lnTo>
                    <a:pt x="24845" y="50039"/>
                  </a:lnTo>
                  <a:lnTo>
                    <a:pt x="4707" y="90988"/>
                  </a:lnTo>
                  <a:lnTo>
                    <a:pt x="0" y="113878"/>
                  </a:lnTo>
                  <a:lnTo>
                    <a:pt x="499" y="105465"/>
                  </a:lnTo>
                  <a:lnTo>
                    <a:pt x="10394" y="70209"/>
                  </a:lnTo>
                  <a:lnTo>
                    <a:pt x="32314" y="22688"/>
                  </a:lnTo>
                  <a:lnTo>
                    <a:pt x="47390" y="2011"/>
                  </a:lnTo>
                  <a:lnTo>
                    <a:pt x="51251" y="0"/>
                  </a:lnTo>
                  <a:lnTo>
                    <a:pt x="54531" y="70"/>
                  </a:lnTo>
                  <a:lnTo>
                    <a:pt x="57423" y="1529"/>
                  </a:lnTo>
                  <a:lnTo>
                    <a:pt x="62518" y="10675"/>
                  </a:lnTo>
                  <a:lnTo>
                    <a:pt x="78769" y="57032"/>
                  </a:lnTo>
                  <a:lnTo>
                    <a:pt x="95104" y="97748"/>
                  </a:lnTo>
                  <a:lnTo>
                    <a:pt x="107657" y="12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79">
            <a:extLst>
              <a:ext uri="{FF2B5EF4-FFF2-40B4-BE49-F238E27FC236}">
                <a16:creationId xmlns:a16="http://schemas.microsoft.com/office/drawing/2014/main" xmlns="" id="{A0F0D3DC-7173-4458-A7A5-8DC72096E803}"/>
              </a:ext>
            </a:extLst>
          </p:cNvPr>
          <p:cNvGrpSpPr/>
          <p:nvPr/>
        </p:nvGrpSpPr>
        <p:grpSpPr>
          <a:xfrm>
            <a:off x="7232649" y="2079142"/>
            <a:ext cx="146052" cy="200509"/>
            <a:chOff x="7232649" y="2079142"/>
            <a:chExt cx="146052" cy="200509"/>
          </a:xfrm>
        </p:grpSpPr>
        <p:sp>
          <p:nvSpPr>
            <p:cNvPr id="92" name="SMARTInkShape-919">
              <a:extLst>
                <a:ext uri="{FF2B5EF4-FFF2-40B4-BE49-F238E27FC236}">
                  <a16:creationId xmlns:a16="http://schemas.microsoft.com/office/drawing/2014/main" xmlns="" id="{6BAB92FB-BDA1-474C-99CC-BE157D7715F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328026" y="2079142"/>
              <a:ext cx="44325" cy="200509"/>
            </a:xfrm>
            <a:custGeom>
              <a:avLst/>
              <a:gdLst/>
              <a:ahLst/>
              <a:cxnLst/>
              <a:rect l="0" t="0" r="0" b="0"/>
              <a:pathLst>
                <a:path w="44325" h="200509">
                  <a:moveTo>
                    <a:pt x="12574" y="3658"/>
                  </a:moveTo>
                  <a:lnTo>
                    <a:pt x="12574" y="3658"/>
                  </a:lnTo>
                  <a:lnTo>
                    <a:pt x="9203" y="287"/>
                  </a:lnTo>
                  <a:lnTo>
                    <a:pt x="8210" y="0"/>
                  </a:lnTo>
                  <a:lnTo>
                    <a:pt x="7547" y="513"/>
                  </a:lnTo>
                  <a:lnTo>
                    <a:pt x="3114" y="13150"/>
                  </a:lnTo>
                  <a:lnTo>
                    <a:pt x="301" y="57868"/>
                  </a:lnTo>
                  <a:lnTo>
                    <a:pt x="0" y="93568"/>
                  </a:lnTo>
                  <a:lnTo>
                    <a:pt x="3269" y="140186"/>
                  </a:lnTo>
                  <a:lnTo>
                    <a:pt x="14803" y="183601"/>
                  </a:lnTo>
                  <a:lnTo>
                    <a:pt x="20856" y="191347"/>
                  </a:lnTo>
                  <a:lnTo>
                    <a:pt x="27544" y="196437"/>
                  </a:lnTo>
                  <a:lnTo>
                    <a:pt x="35275" y="199302"/>
                  </a:lnTo>
                  <a:lnTo>
                    <a:pt x="44324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20">
              <a:extLst>
                <a:ext uri="{FF2B5EF4-FFF2-40B4-BE49-F238E27FC236}">
                  <a16:creationId xmlns:a16="http://schemas.microsoft.com/office/drawing/2014/main" xmlns="" id="{7AFB03A4-6CDC-4E6F-B9F6-C944BFBBACF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232649" y="2190750"/>
              <a:ext cx="146052" cy="12701"/>
            </a:xfrm>
            <a:custGeom>
              <a:avLst/>
              <a:gdLst/>
              <a:ahLst/>
              <a:cxnLst/>
              <a:rect l="0" t="0" r="0" b="0"/>
              <a:pathLst>
                <a:path w="1460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2117" y="8336"/>
                  </a:lnTo>
                  <a:lnTo>
                    <a:pt x="44045" y="2866"/>
                  </a:lnTo>
                  <a:lnTo>
                    <a:pt x="91199" y="5453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80">
            <a:extLst>
              <a:ext uri="{FF2B5EF4-FFF2-40B4-BE49-F238E27FC236}">
                <a16:creationId xmlns:a16="http://schemas.microsoft.com/office/drawing/2014/main" xmlns="" id="{F93D34AD-C624-41A9-93A4-F94411DF9243}"/>
              </a:ext>
            </a:extLst>
          </p:cNvPr>
          <p:cNvGrpSpPr/>
          <p:nvPr/>
        </p:nvGrpSpPr>
        <p:grpSpPr>
          <a:xfrm>
            <a:off x="7740650" y="2228850"/>
            <a:ext cx="533401" cy="50801"/>
            <a:chOff x="7740650" y="2228850"/>
            <a:chExt cx="533401" cy="50801"/>
          </a:xfrm>
        </p:grpSpPr>
        <p:sp>
          <p:nvSpPr>
            <p:cNvPr id="95" name="SMARTInkShape-921">
              <a:extLst>
                <a:ext uri="{FF2B5EF4-FFF2-40B4-BE49-F238E27FC236}">
                  <a16:creationId xmlns:a16="http://schemas.microsoft.com/office/drawing/2014/main" xmlns="" id="{F0974299-006E-49E3-92F8-87C8BC66117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274050" y="22288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22">
              <a:extLst>
                <a:ext uri="{FF2B5EF4-FFF2-40B4-BE49-F238E27FC236}">
                  <a16:creationId xmlns:a16="http://schemas.microsoft.com/office/drawing/2014/main" xmlns="" id="{F3220F31-156E-409B-BF29-DFC1EF1AA48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140700" y="22796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23">
              <a:extLst>
                <a:ext uri="{FF2B5EF4-FFF2-40B4-BE49-F238E27FC236}">
                  <a16:creationId xmlns:a16="http://schemas.microsoft.com/office/drawing/2014/main" xmlns="" id="{DF0C1B46-38F5-428F-8D86-5707729E6B0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740650" y="22606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0844" y="58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81">
            <a:extLst>
              <a:ext uri="{FF2B5EF4-FFF2-40B4-BE49-F238E27FC236}">
                <a16:creationId xmlns:a16="http://schemas.microsoft.com/office/drawing/2014/main" xmlns="" id="{5968FE59-F8B9-4B92-82DC-0B0430140573}"/>
              </a:ext>
            </a:extLst>
          </p:cNvPr>
          <p:cNvGrpSpPr/>
          <p:nvPr/>
        </p:nvGrpSpPr>
        <p:grpSpPr>
          <a:xfrm>
            <a:off x="8846432" y="1669453"/>
            <a:ext cx="1358019" cy="775298"/>
            <a:chOff x="8846432" y="1669453"/>
            <a:chExt cx="1358019" cy="775298"/>
          </a:xfrm>
        </p:grpSpPr>
        <p:sp>
          <p:nvSpPr>
            <p:cNvPr id="99" name="SMARTInkShape-924">
              <a:extLst>
                <a:ext uri="{FF2B5EF4-FFF2-40B4-BE49-F238E27FC236}">
                  <a16:creationId xmlns:a16="http://schemas.microsoft.com/office/drawing/2014/main" xmlns="" id="{646D3CBB-550F-46AB-8B9C-A3AE809BF94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097000" y="1790961"/>
              <a:ext cx="107451" cy="152140"/>
            </a:xfrm>
            <a:custGeom>
              <a:avLst/>
              <a:gdLst/>
              <a:ahLst/>
              <a:cxnLst/>
              <a:rect l="0" t="0" r="0" b="0"/>
              <a:pathLst>
                <a:path w="107451" h="152140">
                  <a:moveTo>
                    <a:pt x="107450" y="6089"/>
                  </a:moveTo>
                  <a:lnTo>
                    <a:pt x="107450" y="6089"/>
                  </a:lnTo>
                  <a:lnTo>
                    <a:pt x="107450" y="622"/>
                  </a:lnTo>
                  <a:lnTo>
                    <a:pt x="100708" y="0"/>
                  </a:lnTo>
                  <a:lnTo>
                    <a:pt x="93635" y="3618"/>
                  </a:lnTo>
                  <a:lnTo>
                    <a:pt x="47375" y="35067"/>
                  </a:lnTo>
                  <a:lnTo>
                    <a:pt x="19559" y="53040"/>
                  </a:lnTo>
                  <a:lnTo>
                    <a:pt x="11237" y="55884"/>
                  </a:lnTo>
                  <a:lnTo>
                    <a:pt x="5186" y="59500"/>
                  </a:lnTo>
                  <a:lnTo>
                    <a:pt x="3291" y="62157"/>
                  </a:lnTo>
                  <a:lnTo>
                    <a:pt x="1184" y="68873"/>
                  </a:lnTo>
                  <a:lnTo>
                    <a:pt x="0" y="80587"/>
                  </a:lnTo>
                  <a:lnTo>
                    <a:pt x="3484" y="88823"/>
                  </a:lnTo>
                  <a:lnTo>
                    <a:pt x="10444" y="97188"/>
                  </a:lnTo>
                  <a:lnTo>
                    <a:pt x="55595" y="126744"/>
                  </a:lnTo>
                  <a:lnTo>
                    <a:pt x="94750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25">
              <a:extLst>
                <a:ext uri="{FF2B5EF4-FFF2-40B4-BE49-F238E27FC236}">
                  <a16:creationId xmlns:a16="http://schemas.microsoft.com/office/drawing/2014/main" xmlns="" id="{1E4600F5-A0BF-4446-9A4B-EAAB63AD32A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083800" y="177800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8297" y="59740"/>
                  </a:lnTo>
                  <a:lnTo>
                    <a:pt x="23295" y="99388"/>
                  </a:lnTo>
                  <a:lnTo>
                    <a:pt x="24985" y="140413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26">
              <a:extLst>
                <a:ext uri="{FF2B5EF4-FFF2-40B4-BE49-F238E27FC236}">
                  <a16:creationId xmlns:a16="http://schemas.microsoft.com/office/drawing/2014/main" xmlns="" id="{457F458E-678E-4EAF-AB9B-AC7DF04498E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980380" y="2221887"/>
              <a:ext cx="90721" cy="107403"/>
            </a:xfrm>
            <a:custGeom>
              <a:avLst/>
              <a:gdLst/>
              <a:ahLst/>
              <a:cxnLst/>
              <a:rect l="0" t="0" r="0" b="0"/>
              <a:pathLst>
                <a:path w="90721" h="107403">
                  <a:moveTo>
                    <a:pt x="8170" y="26013"/>
                  </a:moveTo>
                  <a:lnTo>
                    <a:pt x="8170" y="26013"/>
                  </a:lnTo>
                  <a:lnTo>
                    <a:pt x="1428" y="22642"/>
                  </a:lnTo>
                  <a:lnTo>
                    <a:pt x="148" y="20238"/>
                  </a:lnTo>
                  <a:lnTo>
                    <a:pt x="0" y="17224"/>
                  </a:lnTo>
                  <a:lnTo>
                    <a:pt x="606" y="13804"/>
                  </a:lnTo>
                  <a:lnTo>
                    <a:pt x="8202" y="2248"/>
                  </a:lnTo>
                  <a:lnTo>
                    <a:pt x="12425" y="292"/>
                  </a:lnTo>
                  <a:lnTo>
                    <a:pt x="22761" y="0"/>
                  </a:lnTo>
                  <a:lnTo>
                    <a:pt x="40480" y="3802"/>
                  </a:lnTo>
                  <a:lnTo>
                    <a:pt x="45231" y="6972"/>
                  </a:lnTo>
                  <a:lnTo>
                    <a:pt x="52394" y="16139"/>
                  </a:lnTo>
                  <a:lnTo>
                    <a:pt x="53175" y="22253"/>
                  </a:lnTo>
                  <a:lnTo>
                    <a:pt x="50280" y="36571"/>
                  </a:lnTo>
                  <a:lnTo>
                    <a:pt x="40527" y="50461"/>
                  </a:lnTo>
                  <a:lnTo>
                    <a:pt x="10367" y="82332"/>
                  </a:lnTo>
                  <a:lnTo>
                    <a:pt x="5618" y="92436"/>
                  </a:lnTo>
                  <a:lnTo>
                    <a:pt x="5057" y="96401"/>
                  </a:lnTo>
                  <a:lnTo>
                    <a:pt x="6316" y="102687"/>
                  </a:lnTo>
                  <a:lnTo>
                    <a:pt x="9051" y="104646"/>
                  </a:lnTo>
                  <a:lnTo>
                    <a:pt x="23717" y="107402"/>
                  </a:lnTo>
                  <a:lnTo>
                    <a:pt x="47036" y="106808"/>
                  </a:lnTo>
                  <a:lnTo>
                    <a:pt x="90720" y="95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27">
              <a:extLst>
                <a:ext uri="{FF2B5EF4-FFF2-40B4-BE49-F238E27FC236}">
                  <a16:creationId xmlns:a16="http://schemas.microsoft.com/office/drawing/2014/main" xmlns="" id="{83CCA581-7CAF-42C3-9794-5430B3DE18D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801585" y="1977829"/>
              <a:ext cx="212366" cy="339922"/>
            </a:xfrm>
            <a:custGeom>
              <a:avLst/>
              <a:gdLst/>
              <a:ahLst/>
              <a:cxnLst/>
              <a:rect l="0" t="0" r="0" b="0"/>
              <a:pathLst>
                <a:path w="212366" h="339922">
                  <a:moveTo>
                    <a:pt x="212365" y="3371"/>
                  </a:moveTo>
                  <a:lnTo>
                    <a:pt x="212365" y="3371"/>
                  </a:lnTo>
                  <a:lnTo>
                    <a:pt x="205623" y="0"/>
                  </a:lnTo>
                  <a:lnTo>
                    <a:pt x="201521" y="1829"/>
                  </a:lnTo>
                  <a:lnTo>
                    <a:pt x="184927" y="19299"/>
                  </a:lnTo>
                  <a:lnTo>
                    <a:pt x="154394" y="66176"/>
                  </a:lnTo>
                  <a:lnTo>
                    <a:pt x="137916" y="97607"/>
                  </a:lnTo>
                  <a:lnTo>
                    <a:pt x="121186" y="132742"/>
                  </a:lnTo>
                  <a:lnTo>
                    <a:pt x="100579" y="171406"/>
                  </a:lnTo>
                  <a:lnTo>
                    <a:pt x="77310" y="210698"/>
                  </a:lnTo>
                  <a:lnTo>
                    <a:pt x="52856" y="246975"/>
                  </a:lnTo>
                  <a:lnTo>
                    <a:pt x="22032" y="292391"/>
                  </a:lnTo>
                  <a:lnTo>
                    <a:pt x="1766" y="322546"/>
                  </a:lnTo>
                  <a:lnTo>
                    <a:pt x="0" y="328337"/>
                  </a:lnTo>
                  <a:lnTo>
                    <a:pt x="938" y="332198"/>
                  </a:lnTo>
                  <a:lnTo>
                    <a:pt x="9165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28">
              <a:extLst>
                <a:ext uri="{FF2B5EF4-FFF2-40B4-BE49-F238E27FC236}">
                  <a16:creationId xmlns:a16="http://schemas.microsoft.com/office/drawing/2014/main" xmlns="" id="{6B012ACB-EA57-49B5-BD80-A71DC5C3F8E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785350" y="1993900"/>
              <a:ext cx="171451" cy="254001"/>
            </a:xfrm>
            <a:custGeom>
              <a:avLst/>
              <a:gdLst/>
              <a:ahLst/>
              <a:cxnLst/>
              <a:rect l="0" t="0" r="0" b="0"/>
              <a:pathLst>
                <a:path w="171451" h="254001">
                  <a:moveTo>
                    <a:pt x="0" y="0"/>
                  </a:moveTo>
                  <a:lnTo>
                    <a:pt x="0" y="0"/>
                  </a:lnTo>
                  <a:lnTo>
                    <a:pt x="32507" y="38987"/>
                  </a:lnTo>
                  <a:lnTo>
                    <a:pt x="62157" y="81715"/>
                  </a:lnTo>
                  <a:lnTo>
                    <a:pt x="87832" y="113694"/>
                  </a:lnTo>
                  <a:lnTo>
                    <a:pt x="111944" y="146721"/>
                  </a:lnTo>
                  <a:lnTo>
                    <a:pt x="141589" y="193286"/>
                  </a:lnTo>
                  <a:lnTo>
                    <a:pt x="163826" y="236833"/>
                  </a:lnTo>
                  <a:lnTo>
                    <a:pt x="1714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29">
              <a:extLst>
                <a:ext uri="{FF2B5EF4-FFF2-40B4-BE49-F238E27FC236}">
                  <a16:creationId xmlns:a16="http://schemas.microsoft.com/office/drawing/2014/main" xmlns="" id="{9C58EDEA-E69C-4A2E-907B-5BFC68985C6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323413" y="1669453"/>
              <a:ext cx="144438" cy="169972"/>
            </a:xfrm>
            <a:custGeom>
              <a:avLst/>
              <a:gdLst/>
              <a:ahLst/>
              <a:cxnLst/>
              <a:rect l="0" t="0" r="0" b="0"/>
              <a:pathLst>
                <a:path w="144438" h="169972">
                  <a:moveTo>
                    <a:pt x="49187" y="89497"/>
                  </a:moveTo>
                  <a:lnTo>
                    <a:pt x="49187" y="89497"/>
                  </a:lnTo>
                  <a:lnTo>
                    <a:pt x="43412" y="96683"/>
                  </a:lnTo>
                  <a:lnTo>
                    <a:pt x="21348" y="138291"/>
                  </a:lnTo>
                  <a:lnTo>
                    <a:pt x="0" y="169971"/>
                  </a:lnTo>
                  <a:lnTo>
                    <a:pt x="2236" y="161319"/>
                  </a:lnTo>
                  <a:lnTo>
                    <a:pt x="18222" y="118937"/>
                  </a:lnTo>
                  <a:lnTo>
                    <a:pt x="34132" y="72349"/>
                  </a:lnTo>
                  <a:lnTo>
                    <a:pt x="52958" y="29618"/>
                  </a:lnTo>
                  <a:lnTo>
                    <a:pt x="67472" y="7314"/>
                  </a:lnTo>
                  <a:lnTo>
                    <a:pt x="71960" y="2958"/>
                  </a:lnTo>
                  <a:lnTo>
                    <a:pt x="75657" y="760"/>
                  </a:lnTo>
                  <a:lnTo>
                    <a:pt x="78829" y="0"/>
                  </a:lnTo>
                  <a:lnTo>
                    <a:pt x="81648" y="199"/>
                  </a:lnTo>
                  <a:lnTo>
                    <a:pt x="84233" y="3154"/>
                  </a:lnTo>
                  <a:lnTo>
                    <a:pt x="91243" y="22208"/>
                  </a:lnTo>
                  <a:lnTo>
                    <a:pt x="99932" y="63975"/>
                  </a:lnTo>
                  <a:lnTo>
                    <a:pt x="108443" y="106406"/>
                  </a:lnTo>
                  <a:lnTo>
                    <a:pt x="118171" y="128060"/>
                  </a:lnTo>
                  <a:lnTo>
                    <a:pt x="127825" y="136740"/>
                  </a:lnTo>
                  <a:lnTo>
                    <a:pt x="144437" y="146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30">
              <a:extLst>
                <a:ext uri="{FF2B5EF4-FFF2-40B4-BE49-F238E27FC236}">
                  <a16:creationId xmlns:a16="http://schemas.microsoft.com/office/drawing/2014/main" xmlns="" id="{8CE4CD39-EBF6-493F-B15E-51DE99FE63F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454339" y="2178050"/>
              <a:ext cx="115112" cy="133351"/>
            </a:xfrm>
            <a:custGeom>
              <a:avLst/>
              <a:gdLst/>
              <a:ahLst/>
              <a:cxnLst/>
              <a:rect l="0" t="0" r="0" b="0"/>
              <a:pathLst>
                <a:path w="115112" h="133351">
                  <a:moveTo>
                    <a:pt x="115111" y="0"/>
                  </a:moveTo>
                  <a:lnTo>
                    <a:pt x="115111" y="0"/>
                  </a:lnTo>
                  <a:lnTo>
                    <a:pt x="88379" y="16606"/>
                  </a:lnTo>
                  <a:lnTo>
                    <a:pt x="46424" y="50437"/>
                  </a:lnTo>
                  <a:lnTo>
                    <a:pt x="11660" y="73757"/>
                  </a:lnTo>
                  <a:lnTo>
                    <a:pt x="654" y="86686"/>
                  </a:lnTo>
                  <a:lnTo>
                    <a:pt x="0" y="90246"/>
                  </a:lnTo>
                  <a:lnTo>
                    <a:pt x="976" y="93326"/>
                  </a:lnTo>
                  <a:lnTo>
                    <a:pt x="6528" y="99333"/>
                  </a:lnTo>
                  <a:lnTo>
                    <a:pt x="36684" y="118792"/>
                  </a:lnTo>
                  <a:lnTo>
                    <a:pt x="63165" y="129743"/>
                  </a:lnTo>
                  <a:lnTo>
                    <a:pt x="833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31">
              <a:extLst>
                <a:ext uri="{FF2B5EF4-FFF2-40B4-BE49-F238E27FC236}">
                  <a16:creationId xmlns:a16="http://schemas.microsoft.com/office/drawing/2014/main" xmlns="" id="{5D0DA9B2-EAE8-467A-B412-29560529BD2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448800" y="2169924"/>
              <a:ext cx="30805" cy="154177"/>
            </a:xfrm>
            <a:custGeom>
              <a:avLst/>
              <a:gdLst/>
              <a:ahLst/>
              <a:cxnLst/>
              <a:rect l="0" t="0" r="0" b="0"/>
              <a:pathLst>
                <a:path w="30805" h="154177">
                  <a:moveTo>
                    <a:pt x="12700" y="14476"/>
                  </a:moveTo>
                  <a:lnTo>
                    <a:pt x="12700" y="14476"/>
                  </a:lnTo>
                  <a:lnTo>
                    <a:pt x="21538" y="170"/>
                  </a:lnTo>
                  <a:lnTo>
                    <a:pt x="23531" y="0"/>
                  </a:lnTo>
                  <a:lnTo>
                    <a:pt x="25565" y="1298"/>
                  </a:lnTo>
                  <a:lnTo>
                    <a:pt x="27626" y="3574"/>
                  </a:lnTo>
                  <a:lnTo>
                    <a:pt x="29917" y="11747"/>
                  </a:lnTo>
                  <a:lnTo>
                    <a:pt x="30804" y="55561"/>
                  </a:lnTo>
                  <a:lnTo>
                    <a:pt x="22913" y="102084"/>
                  </a:lnTo>
                  <a:lnTo>
                    <a:pt x="0" y="154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32">
              <a:extLst>
                <a:ext uri="{FF2B5EF4-FFF2-40B4-BE49-F238E27FC236}">
                  <a16:creationId xmlns:a16="http://schemas.microsoft.com/office/drawing/2014/main" xmlns="" id="{56428867-B97D-4F1C-BE4D-B3D17954E47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265532" y="1941793"/>
              <a:ext cx="145352" cy="502958"/>
            </a:xfrm>
            <a:custGeom>
              <a:avLst/>
              <a:gdLst/>
              <a:ahLst/>
              <a:cxnLst/>
              <a:rect l="0" t="0" r="0" b="0"/>
              <a:pathLst>
                <a:path w="145352" h="502958">
                  <a:moveTo>
                    <a:pt x="5468" y="502957"/>
                  </a:moveTo>
                  <a:lnTo>
                    <a:pt x="5468" y="502957"/>
                  </a:lnTo>
                  <a:lnTo>
                    <a:pt x="2097" y="502957"/>
                  </a:lnTo>
                  <a:lnTo>
                    <a:pt x="1104" y="502251"/>
                  </a:lnTo>
                  <a:lnTo>
                    <a:pt x="442" y="501075"/>
                  </a:lnTo>
                  <a:lnTo>
                    <a:pt x="0" y="499586"/>
                  </a:lnTo>
                  <a:lnTo>
                    <a:pt x="4663" y="460241"/>
                  </a:lnTo>
                  <a:lnTo>
                    <a:pt x="6991" y="429879"/>
                  </a:lnTo>
                  <a:lnTo>
                    <a:pt x="10379" y="391456"/>
                  </a:lnTo>
                  <a:lnTo>
                    <a:pt x="14236" y="346156"/>
                  </a:lnTo>
                  <a:lnTo>
                    <a:pt x="17663" y="320106"/>
                  </a:lnTo>
                  <a:lnTo>
                    <a:pt x="22064" y="292157"/>
                  </a:lnTo>
                  <a:lnTo>
                    <a:pt x="27115" y="262940"/>
                  </a:lnTo>
                  <a:lnTo>
                    <a:pt x="32600" y="233584"/>
                  </a:lnTo>
                  <a:lnTo>
                    <a:pt x="38372" y="204136"/>
                  </a:lnTo>
                  <a:lnTo>
                    <a:pt x="44337" y="174627"/>
                  </a:lnTo>
                  <a:lnTo>
                    <a:pt x="49725" y="147898"/>
                  </a:lnTo>
                  <a:lnTo>
                    <a:pt x="54728" y="123023"/>
                  </a:lnTo>
                  <a:lnTo>
                    <a:pt x="64050" y="79392"/>
                  </a:lnTo>
                  <a:lnTo>
                    <a:pt x="77938" y="33145"/>
                  </a:lnTo>
                  <a:lnTo>
                    <a:pt x="89182" y="13341"/>
                  </a:lnTo>
                  <a:lnTo>
                    <a:pt x="99354" y="3127"/>
                  </a:lnTo>
                  <a:lnTo>
                    <a:pt x="104042" y="404"/>
                  </a:lnTo>
                  <a:lnTo>
                    <a:pt x="107873" y="0"/>
                  </a:lnTo>
                  <a:lnTo>
                    <a:pt x="111131" y="1141"/>
                  </a:lnTo>
                  <a:lnTo>
                    <a:pt x="114010" y="3313"/>
                  </a:lnTo>
                  <a:lnTo>
                    <a:pt x="117209" y="17015"/>
                  </a:lnTo>
                  <a:lnTo>
                    <a:pt x="115247" y="54174"/>
                  </a:lnTo>
                  <a:lnTo>
                    <a:pt x="107880" y="85481"/>
                  </a:lnTo>
                  <a:lnTo>
                    <a:pt x="88572" y="125496"/>
                  </a:lnTo>
                  <a:lnTo>
                    <a:pt x="68371" y="161252"/>
                  </a:lnTo>
                  <a:lnTo>
                    <a:pt x="63754" y="175580"/>
                  </a:lnTo>
                  <a:lnTo>
                    <a:pt x="65492" y="176756"/>
                  </a:lnTo>
                  <a:lnTo>
                    <a:pt x="108166" y="187758"/>
                  </a:lnTo>
                  <a:lnTo>
                    <a:pt x="123078" y="195652"/>
                  </a:lnTo>
                  <a:lnTo>
                    <a:pt x="134410" y="206216"/>
                  </a:lnTo>
                  <a:lnTo>
                    <a:pt x="145351" y="224063"/>
                  </a:lnTo>
                  <a:lnTo>
                    <a:pt x="145290" y="230245"/>
                  </a:lnTo>
                  <a:lnTo>
                    <a:pt x="139578" y="242757"/>
                  </a:lnTo>
                  <a:lnTo>
                    <a:pt x="124462" y="261701"/>
                  </a:lnTo>
                  <a:lnTo>
                    <a:pt x="110800" y="270614"/>
                  </a:lnTo>
                  <a:lnTo>
                    <a:pt x="96027" y="275515"/>
                  </a:lnTo>
                  <a:lnTo>
                    <a:pt x="82404" y="275342"/>
                  </a:lnTo>
                  <a:lnTo>
                    <a:pt x="73058" y="272913"/>
                  </a:lnTo>
                  <a:lnTo>
                    <a:pt x="63830" y="269461"/>
                  </a:lnTo>
                  <a:lnTo>
                    <a:pt x="56268" y="268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33">
              <a:extLst>
                <a:ext uri="{FF2B5EF4-FFF2-40B4-BE49-F238E27FC236}">
                  <a16:creationId xmlns:a16="http://schemas.microsoft.com/office/drawing/2014/main" xmlns="" id="{F62F8359-5DB6-4B74-9C8E-D4E090DCDB2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940800" y="208915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0" y="0"/>
                  </a:moveTo>
                  <a:lnTo>
                    <a:pt x="0" y="0"/>
                  </a:lnTo>
                  <a:lnTo>
                    <a:pt x="0" y="42652"/>
                  </a:lnTo>
                  <a:lnTo>
                    <a:pt x="1881" y="79430"/>
                  </a:lnTo>
                  <a:lnTo>
                    <a:pt x="6907" y="121607"/>
                  </a:lnTo>
                  <a:lnTo>
                    <a:pt x="10984" y="161621"/>
                  </a:lnTo>
                  <a:lnTo>
                    <a:pt x="12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34">
              <a:extLst>
                <a:ext uri="{FF2B5EF4-FFF2-40B4-BE49-F238E27FC236}">
                  <a16:creationId xmlns:a16="http://schemas.microsoft.com/office/drawing/2014/main" xmlns="" id="{276B634C-6ECE-42D3-967C-F527E0A47E4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846432" y="2184400"/>
              <a:ext cx="189619" cy="12701"/>
            </a:xfrm>
            <a:custGeom>
              <a:avLst/>
              <a:gdLst/>
              <a:ahLst/>
              <a:cxnLst/>
              <a:rect l="0" t="0" r="0" b="0"/>
              <a:pathLst>
                <a:path w="1896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11785" y="10818"/>
                  </a:lnTo>
                  <a:lnTo>
                    <a:pt x="50695" y="3862"/>
                  </a:lnTo>
                  <a:lnTo>
                    <a:pt x="91619" y="1144"/>
                  </a:lnTo>
                  <a:lnTo>
                    <a:pt x="138850" y="4590"/>
                  </a:lnTo>
                  <a:lnTo>
                    <a:pt x="172324" y="4121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82">
            <a:extLst>
              <a:ext uri="{FF2B5EF4-FFF2-40B4-BE49-F238E27FC236}">
                <a16:creationId xmlns:a16="http://schemas.microsoft.com/office/drawing/2014/main" xmlns="" id="{03991738-E33A-48CD-A0B1-793DA79DAB5A}"/>
              </a:ext>
            </a:extLst>
          </p:cNvPr>
          <p:cNvGrpSpPr/>
          <p:nvPr/>
        </p:nvGrpSpPr>
        <p:grpSpPr>
          <a:xfrm>
            <a:off x="1498600" y="3067311"/>
            <a:ext cx="285751" cy="1361753"/>
            <a:chOff x="1498600" y="3067311"/>
            <a:chExt cx="285751" cy="1361753"/>
          </a:xfrm>
        </p:grpSpPr>
        <p:sp>
          <p:nvSpPr>
            <p:cNvPr id="111" name="SMARTInkShape-935">
              <a:extLst>
                <a:ext uri="{FF2B5EF4-FFF2-40B4-BE49-F238E27FC236}">
                  <a16:creationId xmlns:a16="http://schemas.microsoft.com/office/drawing/2014/main" xmlns="" id="{CC455DBE-2E75-414C-99CE-87C425235F2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498600" y="3950583"/>
              <a:ext cx="133351" cy="227718"/>
            </a:xfrm>
            <a:custGeom>
              <a:avLst/>
              <a:gdLst/>
              <a:ahLst/>
              <a:cxnLst/>
              <a:rect l="0" t="0" r="0" b="0"/>
              <a:pathLst>
                <a:path w="133351" h="227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5697" y="7035"/>
                  </a:lnTo>
                  <a:lnTo>
                    <a:pt x="26732" y="21686"/>
                  </a:lnTo>
                  <a:lnTo>
                    <a:pt x="45550" y="59113"/>
                  </a:lnTo>
                  <a:lnTo>
                    <a:pt x="60696" y="92104"/>
                  </a:lnTo>
                  <a:lnTo>
                    <a:pt x="81719" y="139636"/>
                  </a:lnTo>
                  <a:lnTo>
                    <a:pt x="101354" y="184999"/>
                  </a:lnTo>
                  <a:lnTo>
                    <a:pt x="1333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36">
              <a:extLst>
                <a:ext uri="{FF2B5EF4-FFF2-40B4-BE49-F238E27FC236}">
                  <a16:creationId xmlns:a16="http://schemas.microsoft.com/office/drawing/2014/main" xmlns="" id="{BDB606DA-4DD3-45BD-B5A6-AF20EDD4E0C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602641" y="3982333"/>
              <a:ext cx="140918" cy="342018"/>
            </a:xfrm>
            <a:custGeom>
              <a:avLst/>
              <a:gdLst/>
              <a:ahLst/>
              <a:cxnLst/>
              <a:rect l="0" t="0" r="0" b="0"/>
              <a:pathLst>
                <a:path w="140918" h="342018">
                  <a:moveTo>
                    <a:pt x="137259" y="5467"/>
                  </a:moveTo>
                  <a:lnTo>
                    <a:pt x="137259" y="5467"/>
                  </a:lnTo>
                  <a:lnTo>
                    <a:pt x="140630" y="2096"/>
                  </a:lnTo>
                  <a:lnTo>
                    <a:pt x="140917" y="1103"/>
                  </a:lnTo>
                  <a:lnTo>
                    <a:pt x="140403" y="441"/>
                  </a:lnTo>
                  <a:lnTo>
                    <a:pt x="139355" y="0"/>
                  </a:lnTo>
                  <a:lnTo>
                    <a:pt x="138656" y="411"/>
                  </a:lnTo>
                  <a:lnTo>
                    <a:pt x="114222" y="44974"/>
                  </a:lnTo>
                  <a:lnTo>
                    <a:pt x="77188" y="89622"/>
                  </a:lnTo>
                  <a:lnTo>
                    <a:pt x="39603" y="128263"/>
                  </a:lnTo>
                  <a:lnTo>
                    <a:pt x="15034" y="155132"/>
                  </a:lnTo>
                  <a:lnTo>
                    <a:pt x="3050" y="180261"/>
                  </a:lnTo>
                  <a:lnTo>
                    <a:pt x="0" y="194631"/>
                  </a:lnTo>
                  <a:lnTo>
                    <a:pt x="1653" y="214621"/>
                  </a:lnTo>
                  <a:lnTo>
                    <a:pt x="17427" y="251741"/>
                  </a:lnTo>
                  <a:lnTo>
                    <a:pt x="32814" y="285391"/>
                  </a:lnTo>
                  <a:lnTo>
                    <a:pt x="45473" y="330960"/>
                  </a:lnTo>
                  <a:lnTo>
                    <a:pt x="48359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37">
              <a:extLst>
                <a:ext uri="{FF2B5EF4-FFF2-40B4-BE49-F238E27FC236}">
                  <a16:creationId xmlns:a16="http://schemas.microsoft.com/office/drawing/2014/main" xmlns="" id="{713C18E1-B0BA-40B8-B0FD-0E07A4818BA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714500" y="4321087"/>
              <a:ext cx="69851" cy="107977"/>
            </a:xfrm>
            <a:custGeom>
              <a:avLst/>
              <a:gdLst/>
              <a:ahLst/>
              <a:cxnLst/>
              <a:rect l="0" t="0" r="0" b="0"/>
              <a:pathLst>
                <a:path w="69851" h="107977">
                  <a:moveTo>
                    <a:pt x="0" y="22313"/>
                  </a:moveTo>
                  <a:lnTo>
                    <a:pt x="0" y="22313"/>
                  </a:lnTo>
                  <a:lnTo>
                    <a:pt x="0" y="64634"/>
                  </a:lnTo>
                  <a:lnTo>
                    <a:pt x="0" y="107976"/>
                  </a:lnTo>
                  <a:lnTo>
                    <a:pt x="3371" y="79768"/>
                  </a:lnTo>
                  <a:lnTo>
                    <a:pt x="19773" y="32187"/>
                  </a:lnTo>
                  <a:lnTo>
                    <a:pt x="36126" y="7330"/>
                  </a:lnTo>
                  <a:lnTo>
                    <a:pt x="42632" y="1543"/>
                  </a:lnTo>
                  <a:lnTo>
                    <a:pt x="45355" y="0"/>
                  </a:lnTo>
                  <a:lnTo>
                    <a:pt x="49287" y="1088"/>
                  </a:lnTo>
                  <a:lnTo>
                    <a:pt x="59299" y="7941"/>
                  </a:lnTo>
                  <a:lnTo>
                    <a:pt x="65161" y="21805"/>
                  </a:lnTo>
                  <a:lnTo>
                    <a:pt x="69438" y="69305"/>
                  </a:lnTo>
                  <a:lnTo>
                    <a:pt x="69850" y="8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38">
              <a:extLst>
                <a:ext uri="{FF2B5EF4-FFF2-40B4-BE49-F238E27FC236}">
                  <a16:creationId xmlns:a16="http://schemas.microsoft.com/office/drawing/2014/main" xmlns="" id="{6FA58A31-B87D-4A85-8096-94D72D0B0C5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635655" y="3791592"/>
              <a:ext cx="123296" cy="94759"/>
            </a:xfrm>
            <a:custGeom>
              <a:avLst/>
              <a:gdLst/>
              <a:ahLst/>
              <a:cxnLst/>
              <a:rect l="0" t="0" r="0" b="0"/>
              <a:pathLst>
                <a:path w="123296" h="94759">
                  <a:moveTo>
                    <a:pt x="47095" y="24758"/>
                  </a:moveTo>
                  <a:lnTo>
                    <a:pt x="47095" y="24758"/>
                  </a:lnTo>
                  <a:lnTo>
                    <a:pt x="43724" y="21387"/>
                  </a:lnTo>
                  <a:lnTo>
                    <a:pt x="42731" y="21099"/>
                  </a:lnTo>
                  <a:lnTo>
                    <a:pt x="42069" y="21614"/>
                  </a:lnTo>
                  <a:lnTo>
                    <a:pt x="19134" y="65856"/>
                  </a:lnTo>
                  <a:lnTo>
                    <a:pt x="5095" y="93774"/>
                  </a:lnTo>
                  <a:lnTo>
                    <a:pt x="3573" y="94758"/>
                  </a:lnTo>
                  <a:lnTo>
                    <a:pt x="1852" y="94002"/>
                  </a:lnTo>
                  <a:lnTo>
                    <a:pt x="0" y="92087"/>
                  </a:lnTo>
                  <a:lnTo>
                    <a:pt x="1705" y="80552"/>
                  </a:lnTo>
                  <a:lnTo>
                    <a:pt x="17668" y="37660"/>
                  </a:lnTo>
                  <a:lnTo>
                    <a:pt x="35083" y="12902"/>
                  </a:lnTo>
                  <a:lnTo>
                    <a:pt x="49282" y="3496"/>
                  </a:lnTo>
                  <a:lnTo>
                    <a:pt x="57020" y="0"/>
                  </a:lnTo>
                  <a:lnTo>
                    <a:pt x="63589" y="492"/>
                  </a:lnTo>
                  <a:lnTo>
                    <a:pt x="69380" y="3641"/>
                  </a:lnTo>
                  <a:lnTo>
                    <a:pt x="98321" y="37447"/>
                  </a:lnTo>
                  <a:lnTo>
                    <a:pt x="123295" y="7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39">
              <a:extLst>
                <a:ext uri="{FF2B5EF4-FFF2-40B4-BE49-F238E27FC236}">
                  <a16:creationId xmlns:a16="http://schemas.microsoft.com/office/drawing/2014/main" xmlns="" id="{6EB89518-315E-43A7-8FE9-B6EAFC9B104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631950" y="36068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3972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40">
              <a:extLst>
                <a:ext uri="{FF2B5EF4-FFF2-40B4-BE49-F238E27FC236}">
                  <a16:creationId xmlns:a16="http://schemas.microsoft.com/office/drawing/2014/main" xmlns="" id="{BD74816E-820B-46BB-9778-FDC944F3B29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638300" y="3486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8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41">
              <a:extLst>
                <a:ext uri="{FF2B5EF4-FFF2-40B4-BE49-F238E27FC236}">
                  <a16:creationId xmlns:a16="http://schemas.microsoft.com/office/drawing/2014/main" xmlns="" id="{7221CC07-3CF5-4B62-8A58-5E02CFD6F89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631950" y="3346450"/>
              <a:ext cx="3659" cy="25401"/>
            </a:xfrm>
            <a:custGeom>
              <a:avLst/>
              <a:gdLst/>
              <a:ahLst/>
              <a:cxnLst/>
              <a:rect l="0" t="0" r="0" b="0"/>
              <a:pathLst>
                <a:path w="3659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3658" y="1153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42">
              <a:extLst>
                <a:ext uri="{FF2B5EF4-FFF2-40B4-BE49-F238E27FC236}">
                  <a16:creationId xmlns:a16="http://schemas.microsoft.com/office/drawing/2014/main" xmlns="" id="{5099C577-5A19-4358-B0C7-E56EE7F32DA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612900" y="3067311"/>
              <a:ext cx="6351" cy="31490"/>
            </a:xfrm>
            <a:custGeom>
              <a:avLst/>
              <a:gdLst/>
              <a:ahLst/>
              <a:cxnLst/>
              <a:rect l="0" t="0" r="0" b="0"/>
              <a:pathLst>
                <a:path w="6351" h="31490">
                  <a:moveTo>
                    <a:pt x="6350" y="6089"/>
                  </a:moveTo>
                  <a:lnTo>
                    <a:pt x="6350" y="6089"/>
                  </a:lnTo>
                  <a:lnTo>
                    <a:pt x="6350" y="0"/>
                  </a:lnTo>
                  <a:lnTo>
                    <a:pt x="2979" y="3188"/>
                  </a:lnTo>
                  <a:lnTo>
                    <a:pt x="0" y="3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83">
            <a:extLst>
              <a:ext uri="{FF2B5EF4-FFF2-40B4-BE49-F238E27FC236}">
                <a16:creationId xmlns:a16="http://schemas.microsoft.com/office/drawing/2014/main" xmlns="" id="{C8B005D9-6068-46ED-82A3-2909DF176C66}"/>
              </a:ext>
            </a:extLst>
          </p:cNvPr>
          <p:cNvGrpSpPr/>
          <p:nvPr/>
        </p:nvGrpSpPr>
        <p:grpSpPr>
          <a:xfrm>
            <a:off x="2089150" y="4146550"/>
            <a:ext cx="107951" cy="118886"/>
            <a:chOff x="2089150" y="4146550"/>
            <a:chExt cx="107951" cy="118886"/>
          </a:xfrm>
        </p:grpSpPr>
        <p:sp>
          <p:nvSpPr>
            <p:cNvPr id="120" name="SMARTInkShape-943">
              <a:extLst>
                <a:ext uri="{FF2B5EF4-FFF2-40B4-BE49-F238E27FC236}">
                  <a16:creationId xmlns:a16="http://schemas.microsoft.com/office/drawing/2014/main" xmlns="" id="{7743D3EE-D814-4BF5-B1A2-A4453E85967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92129" y="4254500"/>
              <a:ext cx="104972" cy="10936"/>
            </a:xfrm>
            <a:custGeom>
              <a:avLst/>
              <a:gdLst/>
              <a:ahLst/>
              <a:cxnLst/>
              <a:rect l="0" t="0" r="0" b="0"/>
              <a:pathLst>
                <a:path w="104972" h="10936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8728"/>
                  </a:lnTo>
                  <a:lnTo>
                    <a:pt x="2108" y="10052"/>
                  </a:lnTo>
                  <a:lnTo>
                    <a:pt x="4646" y="10935"/>
                  </a:lnTo>
                  <a:lnTo>
                    <a:pt x="41252" y="7281"/>
                  </a:lnTo>
                  <a:lnTo>
                    <a:pt x="83269" y="2471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44">
              <a:extLst>
                <a:ext uri="{FF2B5EF4-FFF2-40B4-BE49-F238E27FC236}">
                  <a16:creationId xmlns:a16="http://schemas.microsoft.com/office/drawing/2014/main" xmlns="" id="{43D2D3EC-6F35-4E91-89BA-B5807F6A4E4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089150" y="41465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6983" y="70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84">
            <a:extLst>
              <a:ext uri="{FF2B5EF4-FFF2-40B4-BE49-F238E27FC236}">
                <a16:creationId xmlns:a16="http://schemas.microsoft.com/office/drawing/2014/main" xmlns="" id="{7F56768A-1284-4F0A-9808-7DE8FEB665A4}"/>
              </a:ext>
            </a:extLst>
          </p:cNvPr>
          <p:cNvGrpSpPr/>
          <p:nvPr/>
        </p:nvGrpSpPr>
        <p:grpSpPr>
          <a:xfrm>
            <a:off x="2750774" y="3738494"/>
            <a:ext cx="226315" cy="696522"/>
            <a:chOff x="2750774" y="3738494"/>
            <a:chExt cx="226315" cy="696522"/>
          </a:xfrm>
        </p:grpSpPr>
        <p:sp>
          <p:nvSpPr>
            <p:cNvPr id="123" name="SMARTInkShape-945">
              <a:extLst>
                <a:ext uri="{FF2B5EF4-FFF2-40B4-BE49-F238E27FC236}">
                  <a16:creationId xmlns:a16="http://schemas.microsoft.com/office/drawing/2014/main" xmlns="" id="{9D27D2B6-4969-490B-A9CA-AED25CFB119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62951" y="3738494"/>
              <a:ext cx="132650" cy="104795"/>
            </a:xfrm>
            <a:custGeom>
              <a:avLst/>
              <a:gdLst/>
              <a:ahLst/>
              <a:cxnLst/>
              <a:rect l="0" t="0" r="0" b="0"/>
              <a:pathLst>
                <a:path w="132650" h="104795">
                  <a:moveTo>
                    <a:pt x="31049" y="14356"/>
                  </a:moveTo>
                  <a:lnTo>
                    <a:pt x="31049" y="14356"/>
                  </a:lnTo>
                  <a:lnTo>
                    <a:pt x="25274" y="21542"/>
                  </a:lnTo>
                  <a:lnTo>
                    <a:pt x="7284" y="65910"/>
                  </a:lnTo>
                  <a:lnTo>
                    <a:pt x="0" y="104794"/>
                  </a:lnTo>
                  <a:lnTo>
                    <a:pt x="472" y="104282"/>
                  </a:lnTo>
                  <a:lnTo>
                    <a:pt x="20311" y="65281"/>
                  </a:lnTo>
                  <a:lnTo>
                    <a:pt x="38686" y="29523"/>
                  </a:lnTo>
                  <a:lnTo>
                    <a:pt x="60280" y="6385"/>
                  </a:lnTo>
                  <a:lnTo>
                    <a:pt x="71322" y="230"/>
                  </a:lnTo>
                  <a:lnTo>
                    <a:pt x="76242" y="0"/>
                  </a:lnTo>
                  <a:lnTo>
                    <a:pt x="85472" y="3507"/>
                  </a:lnTo>
                  <a:lnTo>
                    <a:pt x="92396" y="13532"/>
                  </a:lnTo>
                  <a:lnTo>
                    <a:pt x="112704" y="59291"/>
                  </a:lnTo>
                  <a:lnTo>
                    <a:pt x="132649" y="84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46">
              <a:extLst>
                <a:ext uri="{FF2B5EF4-FFF2-40B4-BE49-F238E27FC236}">
                  <a16:creationId xmlns:a16="http://schemas.microsoft.com/office/drawing/2014/main" xmlns="" id="{59F64C35-6D56-414C-A9D9-6212DA08110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905954" y="4165600"/>
              <a:ext cx="71135" cy="83271"/>
            </a:xfrm>
            <a:custGeom>
              <a:avLst/>
              <a:gdLst/>
              <a:ahLst/>
              <a:cxnLst/>
              <a:rect l="0" t="0" r="0" b="0"/>
              <a:pathLst>
                <a:path w="71135" h="83271">
                  <a:moveTo>
                    <a:pt x="65846" y="38100"/>
                  </a:moveTo>
                  <a:lnTo>
                    <a:pt x="65846" y="38100"/>
                  </a:lnTo>
                  <a:lnTo>
                    <a:pt x="30492" y="41471"/>
                  </a:lnTo>
                  <a:lnTo>
                    <a:pt x="9509" y="46938"/>
                  </a:lnTo>
                  <a:lnTo>
                    <a:pt x="5005" y="50342"/>
                  </a:lnTo>
                  <a:lnTo>
                    <a:pt x="0" y="59768"/>
                  </a:lnTo>
                  <a:lnTo>
                    <a:pt x="76" y="64540"/>
                  </a:lnTo>
                  <a:lnTo>
                    <a:pt x="3925" y="73605"/>
                  </a:lnTo>
                  <a:lnTo>
                    <a:pt x="14101" y="80456"/>
                  </a:lnTo>
                  <a:lnTo>
                    <a:pt x="20766" y="83270"/>
                  </a:lnTo>
                  <a:lnTo>
                    <a:pt x="35698" y="82635"/>
                  </a:lnTo>
                  <a:lnTo>
                    <a:pt x="64908" y="70729"/>
                  </a:lnTo>
                  <a:lnTo>
                    <a:pt x="68749" y="66203"/>
                  </a:lnTo>
                  <a:lnTo>
                    <a:pt x="70603" y="61069"/>
                  </a:lnTo>
                  <a:lnTo>
                    <a:pt x="71134" y="55529"/>
                  </a:lnTo>
                  <a:lnTo>
                    <a:pt x="64199" y="39967"/>
                  </a:lnTo>
                  <a:lnTo>
                    <a:pt x="51003" y="23407"/>
                  </a:lnTo>
                  <a:lnTo>
                    <a:pt x="15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47">
              <a:extLst>
                <a:ext uri="{FF2B5EF4-FFF2-40B4-BE49-F238E27FC236}">
                  <a16:creationId xmlns:a16="http://schemas.microsoft.com/office/drawing/2014/main" xmlns="" id="{205CD942-B21B-41F6-B39E-471611C52C8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750774" y="3958209"/>
              <a:ext cx="116097" cy="476807"/>
            </a:xfrm>
            <a:custGeom>
              <a:avLst/>
              <a:gdLst/>
              <a:ahLst/>
              <a:cxnLst/>
              <a:rect l="0" t="0" r="0" b="0"/>
              <a:pathLst>
                <a:path w="116097" h="476807">
                  <a:moveTo>
                    <a:pt x="17826" y="264541"/>
                  </a:moveTo>
                  <a:lnTo>
                    <a:pt x="17826" y="264541"/>
                  </a:lnTo>
                  <a:lnTo>
                    <a:pt x="14167" y="285525"/>
                  </a:lnTo>
                  <a:lnTo>
                    <a:pt x="16894" y="326672"/>
                  </a:lnTo>
                  <a:lnTo>
                    <a:pt x="19432" y="367617"/>
                  </a:lnTo>
                  <a:lnTo>
                    <a:pt x="24652" y="409147"/>
                  </a:lnTo>
                  <a:lnTo>
                    <a:pt x="26904" y="444500"/>
                  </a:lnTo>
                  <a:lnTo>
                    <a:pt x="21344" y="474988"/>
                  </a:lnTo>
                  <a:lnTo>
                    <a:pt x="20171" y="476806"/>
                  </a:lnTo>
                  <a:lnTo>
                    <a:pt x="19390" y="475901"/>
                  </a:lnTo>
                  <a:lnTo>
                    <a:pt x="17326" y="429801"/>
                  </a:lnTo>
                  <a:lnTo>
                    <a:pt x="14546" y="389495"/>
                  </a:lnTo>
                  <a:lnTo>
                    <a:pt x="12817" y="363366"/>
                  </a:lnTo>
                  <a:lnTo>
                    <a:pt x="10959" y="333952"/>
                  </a:lnTo>
                  <a:lnTo>
                    <a:pt x="9015" y="302348"/>
                  </a:lnTo>
                  <a:lnTo>
                    <a:pt x="7013" y="269285"/>
                  </a:lnTo>
                  <a:lnTo>
                    <a:pt x="4973" y="235248"/>
                  </a:lnTo>
                  <a:lnTo>
                    <a:pt x="2907" y="200562"/>
                  </a:lnTo>
                  <a:lnTo>
                    <a:pt x="1530" y="168267"/>
                  </a:lnTo>
                  <a:lnTo>
                    <a:pt x="612" y="137563"/>
                  </a:lnTo>
                  <a:lnTo>
                    <a:pt x="0" y="107923"/>
                  </a:lnTo>
                  <a:lnTo>
                    <a:pt x="3083" y="61818"/>
                  </a:lnTo>
                  <a:lnTo>
                    <a:pt x="9862" y="28392"/>
                  </a:lnTo>
                  <a:lnTo>
                    <a:pt x="19931" y="8832"/>
                  </a:lnTo>
                  <a:lnTo>
                    <a:pt x="26285" y="3757"/>
                  </a:lnTo>
                  <a:lnTo>
                    <a:pt x="40871" y="0"/>
                  </a:lnTo>
                  <a:lnTo>
                    <a:pt x="60524" y="8208"/>
                  </a:lnTo>
                  <a:lnTo>
                    <a:pt x="71691" y="15336"/>
                  </a:lnTo>
                  <a:lnTo>
                    <a:pt x="87862" y="36425"/>
                  </a:lnTo>
                  <a:lnTo>
                    <a:pt x="98342" y="62968"/>
                  </a:lnTo>
                  <a:lnTo>
                    <a:pt x="103000" y="93579"/>
                  </a:lnTo>
                  <a:lnTo>
                    <a:pt x="97544" y="120354"/>
                  </a:lnTo>
                  <a:lnTo>
                    <a:pt x="80487" y="151499"/>
                  </a:lnTo>
                  <a:lnTo>
                    <a:pt x="65790" y="168488"/>
                  </a:lnTo>
                  <a:lnTo>
                    <a:pt x="57874" y="174228"/>
                  </a:lnTo>
                  <a:lnTo>
                    <a:pt x="57931" y="175404"/>
                  </a:lnTo>
                  <a:lnTo>
                    <a:pt x="59874" y="178593"/>
                  </a:lnTo>
                  <a:lnTo>
                    <a:pt x="94047" y="197273"/>
                  </a:lnTo>
                  <a:lnTo>
                    <a:pt x="109711" y="214506"/>
                  </a:lnTo>
                  <a:lnTo>
                    <a:pt x="115108" y="230543"/>
                  </a:lnTo>
                  <a:lnTo>
                    <a:pt x="116096" y="248020"/>
                  </a:lnTo>
                  <a:lnTo>
                    <a:pt x="111831" y="262843"/>
                  </a:lnTo>
                  <a:lnTo>
                    <a:pt x="101469" y="274605"/>
                  </a:lnTo>
                  <a:lnTo>
                    <a:pt x="88162" y="283125"/>
                  </a:lnTo>
                  <a:lnTo>
                    <a:pt x="55926" y="28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85">
            <a:extLst>
              <a:ext uri="{FF2B5EF4-FFF2-40B4-BE49-F238E27FC236}">
                <a16:creationId xmlns:a16="http://schemas.microsoft.com/office/drawing/2014/main" xmlns="" id="{5DD29A55-55C6-4ECD-9FE0-C41867421657}"/>
              </a:ext>
            </a:extLst>
          </p:cNvPr>
          <p:cNvGrpSpPr/>
          <p:nvPr/>
        </p:nvGrpSpPr>
        <p:grpSpPr>
          <a:xfrm>
            <a:off x="3473450" y="4057650"/>
            <a:ext cx="165101" cy="241301"/>
            <a:chOff x="3473450" y="4057650"/>
            <a:chExt cx="165101" cy="241301"/>
          </a:xfrm>
        </p:grpSpPr>
        <p:sp>
          <p:nvSpPr>
            <p:cNvPr id="127" name="SMARTInkShape-948">
              <a:extLst>
                <a:ext uri="{FF2B5EF4-FFF2-40B4-BE49-F238E27FC236}">
                  <a16:creationId xmlns:a16="http://schemas.microsoft.com/office/drawing/2014/main" xmlns="" id="{5B8CC4D3-38BF-48A2-928A-5D75C05145D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556000" y="405765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0" y="0"/>
                  </a:lnTo>
                  <a:lnTo>
                    <a:pt x="0" y="42645"/>
                  </a:lnTo>
                  <a:lnTo>
                    <a:pt x="1411" y="83113"/>
                  </a:lnTo>
                  <a:lnTo>
                    <a:pt x="8728" y="130538"/>
                  </a:lnTo>
                  <a:lnTo>
                    <a:pt x="10935" y="163615"/>
                  </a:lnTo>
                  <a:lnTo>
                    <a:pt x="12177" y="210599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49">
              <a:extLst>
                <a:ext uri="{FF2B5EF4-FFF2-40B4-BE49-F238E27FC236}">
                  <a16:creationId xmlns:a16="http://schemas.microsoft.com/office/drawing/2014/main" xmlns="" id="{DACB1598-A250-46C3-95B8-EE9A00A4975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473450" y="41719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6854" y="13190"/>
                  </a:lnTo>
                  <a:lnTo>
                    <a:pt x="57676" y="5006"/>
                  </a:lnTo>
                  <a:lnTo>
                    <a:pt x="90074" y="2224"/>
                  </a:lnTo>
                  <a:lnTo>
                    <a:pt x="132522" y="65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86">
            <a:extLst>
              <a:ext uri="{FF2B5EF4-FFF2-40B4-BE49-F238E27FC236}">
                <a16:creationId xmlns:a16="http://schemas.microsoft.com/office/drawing/2014/main" xmlns="" id="{345D72AD-828D-49EF-BD67-B73B364B721A}"/>
              </a:ext>
            </a:extLst>
          </p:cNvPr>
          <p:cNvGrpSpPr/>
          <p:nvPr/>
        </p:nvGrpSpPr>
        <p:grpSpPr>
          <a:xfrm>
            <a:off x="4049935" y="3725657"/>
            <a:ext cx="190983" cy="747252"/>
            <a:chOff x="4049935" y="3725657"/>
            <a:chExt cx="190983" cy="747252"/>
          </a:xfrm>
        </p:grpSpPr>
        <p:sp>
          <p:nvSpPr>
            <p:cNvPr id="130" name="SMARTInkShape-950">
              <a:extLst>
                <a:ext uri="{FF2B5EF4-FFF2-40B4-BE49-F238E27FC236}">
                  <a16:creationId xmlns:a16="http://schemas.microsoft.com/office/drawing/2014/main" xmlns="" id="{4908C5FA-5AB8-4B1C-B081-9CFF6ECBE34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78213" y="3725657"/>
              <a:ext cx="150888" cy="116094"/>
            </a:xfrm>
            <a:custGeom>
              <a:avLst/>
              <a:gdLst/>
              <a:ahLst/>
              <a:cxnLst/>
              <a:rect l="0" t="0" r="0" b="0"/>
              <a:pathLst>
                <a:path w="150888" h="116094">
                  <a:moveTo>
                    <a:pt x="42937" y="14493"/>
                  </a:moveTo>
                  <a:lnTo>
                    <a:pt x="42937" y="14493"/>
                  </a:lnTo>
                  <a:lnTo>
                    <a:pt x="39566" y="11122"/>
                  </a:lnTo>
                  <a:lnTo>
                    <a:pt x="37911" y="7586"/>
                  </a:lnTo>
                  <a:lnTo>
                    <a:pt x="36849" y="2938"/>
                  </a:lnTo>
                  <a:lnTo>
                    <a:pt x="33293" y="8874"/>
                  </a:lnTo>
                  <a:lnTo>
                    <a:pt x="21667" y="51449"/>
                  </a:lnTo>
                  <a:lnTo>
                    <a:pt x="6147" y="80429"/>
                  </a:lnTo>
                  <a:lnTo>
                    <a:pt x="3594" y="83850"/>
                  </a:lnTo>
                  <a:lnTo>
                    <a:pt x="1891" y="84720"/>
                  </a:lnTo>
                  <a:lnTo>
                    <a:pt x="757" y="83888"/>
                  </a:lnTo>
                  <a:lnTo>
                    <a:pt x="0" y="81923"/>
                  </a:lnTo>
                  <a:lnTo>
                    <a:pt x="9631" y="57080"/>
                  </a:lnTo>
                  <a:lnTo>
                    <a:pt x="26013" y="26876"/>
                  </a:lnTo>
                  <a:lnTo>
                    <a:pt x="40589" y="10824"/>
                  </a:lnTo>
                  <a:lnTo>
                    <a:pt x="54593" y="2279"/>
                  </a:lnTo>
                  <a:lnTo>
                    <a:pt x="61291" y="0"/>
                  </a:lnTo>
                  <a:lnTo>
                    <a:pt x="67873" y="598"/>
                  </a:lnTo>
                  <a:lnTo>
                    <a:pt x="80831" y="6906"/>
                  </a:lnTo>
                  <a:lnTo>
                    <a:pt x="96655" y="25729"/>
                  </a:lnTo>
                  <a:lnTo>
                    <a:pt x="118963" y="70683"/>
                  </a:lnTo>
                  <a:lnTo>
                    <a:pt x="133667" y="94877"/>
                  </a:lnTo>
                  <a:lnTo>
                    <a:pt x="150887" y="11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51">
              <a:extLst>
                <a:ext uri="{FF2B5EF4-FFF2-40B4-BE49-F238E27FC236}">
                  <a16:creationId xmlns:a16="http://schemas.microsoft.com/office/drawing/2014/main" xmlns="" id="{1DC0797D-E100-4D3A-92AD-333F690837A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235450" y="422275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895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52">
              <a:extLst>
                <a:ext uri="{FF2B5EF4-FFF2-40B4-BE49-F238E27FC236}">
                  <a16:creationId xmlns:a16="http://schemas.microsoft.com/office/drawing/2014/main" xmlns="" id="{B96AA4AE-9241-4599-BBC0-BAA5D305494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049935" y="3916557"/>
              <a:ext cx="111964" cy="556352"/>
            </a:xfrm>
            <a:custGeom>
              <a:avLst/>
              <a:gdLst/>
              <a:ahLst/>
              <a:cxnLst/>
              <a:rect l="0" t="0" r="0" b="0"/>
              <a:pathLst>
                <a:path w="111964" h="556352">
                  <a:moveTo>
                    <a:pt x="20415" y="185543"/>
                  </a:moveTo>
                  <a:lnTo>
                    <a:pt x="20415" y="185543"/>
                  </a:lnTo>
                  <a:lnTo>
                    <a:pt x="15389" y="223843"/>
                  </a:lnTo>
                  <a:lnTo>
                    <a:pt x="16339" y="271209"/>
                  </a:lnTo>
                  <a:lnTo>
                    <a:pt x="18603" y="312517"/>
                  </a:lnTo>
                  <a:lnTo>
                    <a:pt x="19610" y="356746"/>
                  </a:lnTo>
                  <a:lnTo>
                    <a:pt x="20057" y="400392"/>
                  </a:lnTo>
                  <a:lnTo>
                    <a:pt x="19550" y="441898"/>
                  </a:lnTo>
                  <a:lnTo>
                    <a:pt x="16973" y="479160"/>
                  </a:lnTo>
                  <a:lnTo>
                    <a:pt x="14927" y="525129"/>
                  </a:lnTo>
                  <a:lnTo>
                    <a:pt x="13530" y="555488"/>
                  </a:lnTo>
                  <a:lnTo>
                    <a:pt x="12297" y="556351"/>
                  </a:lnTo>
                  <a:lnTo>
                    <a:pt x="10769" y="555515"/>
                  </a:lnTo>
                  <a:lnTo>
                    <a:pt x="7613" y="510795"/>
                  </a:lnTo>
                  <a:lnTo>
                    <a:pt x="4612" y="469800"/>
                  </a:lnTo>
                  <a:lnTo>
                    <a:pt x="4235" y="444192"/>
                  </a:lnTo>
                  <a:lnTo>
                    <a:pt x="4690" y="415831"/>
                  </a:lnTo>
                  <a:lnTo>
                    <a:pt x="5698" y="385635"/>
                  </a:lnTo>
                  <a:lnTo>
                    <a:pt x="4959" y="351393"/>
                  </a:lnTo>
                  <a:lnTo>
                    <a:pt x="3056" y="314454"/>
                  </a:lnTo>
                  <a:lnTo>
                    <a:pt x="376" y="275717"/>
                  </a:lnTo>
                  <a:lnTo>
                    <a:pt x="0" y="238603"/>
                  </a:lnTo>
                  <a:lnTo>
                    <a:pt x="1160" y="202572"/>
                  </a:lnTo>
                  <a:lnTo>
                    <a:pt x="3345" y="167262"/>
                  </a:lnTo>
                  <a:lnTo>
                    <a:pt x="6919" y="136667"/>
                  </a:lnTo>
                  <a:lnTo>
                    <a:pt x="11417" y="109215"/>
                  </a:lnTo>
                  <a:lnTo>
                    <a:pt x="22060" y="62719"/>
                  </a:lnTo>
                  <a:lnTo>
                    <a:pt x="40658" y="16271"/>
                  </a:lnTo>
                  <a:lnTo>
                    <a:pt x="55753" y="1420"/>
                  </a:lnTo>
                  <a:lnTo>
                    <a:pt x="63729" y="0"/>
                  </a:lnTo>
                  <a:lnTo>
                    <a:pt x="71868" y="1876"/>
                  </a:lnTo>
                  <a:lnTo>
                    <a:pt x="80118" y="5948"/>
                  </a:lnTo>
                  <a:lnTo>
                    <a:pt x="94927" y="25524"/>
                  </a:lnTo>
                  <a:lnTo>
                    <a:pt x="106448" y="54451"/>
                  </a:lnTo>
                  <a:lnTo>
                    <a:pt x="111569" y="90826"/>
                  </a:lnTo>
                  <a:lnTo>
                    <a:pt x="111963" y="124867"/>
                  </a:lnTo>
                  <a:lnTo>
                    <a:pt x="106336" y="168035"/>
                  </a:lnTo>
                  <a:lnTo>
                    <a:pt x="91717" y="213388"/>
                  </a:lnTo>
                  <a:lnTo>
                    <a:pt x="91233" y="213984"/>
                  </a:lnTo>
                  <a:lnTo>
                    <a:pt x="90910" y="213676"/>
                  </a:lnTo>
                  <a:lnTo>
                    <a:pt x="90393" y="211483"/>
                  </a:lnTo>
                  <a:lnTo>
                    <a:pt x="102485" y="223200"/>
                  </a:lnTo>
                  <a:lnTo>
                    <a:pt x="106280" y="234500"/>
                  </a:lnTo>
                  <a:lnTo>
                    <a:pt x="107260" y="248929"/>
                  </a:lnTo>
                  <a:lnTo>
                    <a:pt x="103140" y="272214"/>
                  </a:lnTo>
                  <a:lnTo>
                    <a:pt x="96928" y="286152"/>
                  </a:lnTo>
                  <a:lnTo>
                    <a:pt x="87581" y="295639"/>
                  </a:lnTo>
                  <a:lnTo>
                    <a:pt x="76372" y="301503"/>
                  </a:lnTo>
                  <a:lnTo>
                    <a:pt x="64335" y="304108"/>
                  </a:lnTo>
                  <a:lnTo>
                    <a:pt x="55692" y="303385"/>
                  </a:lnTo>
                  <a:lnTo>
                    <a:pt x="45815" y="29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87">
            <a:extLst>
              <a:ext uri="{FF2B5EF4-FFF2-40B4-BE49-F238E27FC236}">
                <a16:creationId xmlns:a16="http://schemas.microsoft.com/office/drawing/2014/main" xmlns="" id="{4B523BBD-E549-4BD6-BC3E-94F68C23F166}"/>
              </a:ext>
            </a:extLst>
          </p:cNvPr>
          <p:cNvGrpSpPr/>
          <p:nvPr/>
        </p:nvGrpSpPr>
        <p:grpSpPr>
          <a:xfrm>
            <a:off x="4635500" y="3861683"/>
            <a:ext cx="368301" cy="470135"/>
            <a:chOff x="4635500" y="3861683"/>
            <a:chExt cx="368301" cy="470135"/>
          </a:xfrm>
        </p:grpSpPr>
        <p:sp>
          <p:nvSpPr>
            <p:cNvPr id="134" name="SMARTInkShape-953">
              <a:extLst>
                <a:ext uri="{FF2B5EF4-FFF2-40B4-BE49-F238E27FC236}">
                  <a16:creationId xmlns:a16="http://schemas.microsoft.com/office/drawing/2014/main" xmlns="" id="{0DDC8635-8CA2-4CE7-9DB3-10578ACF63F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91100" y="3861683"/>
              <a:ext cx="12701" cy="132468"/>
            </a:xfrm>
            <a:custGeom>
              <a:avLst/>
              <a:gdLst/>
              <a:ahLst/>
              <a:cxnLst/>
              <a:rect l="0" t="0" r="0" b="0"/>
              <a:pathLst>
                <a:path w="1270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41290"/>
                  </a:lnTo>
                  <a:lnTo>
                    <a:pt x="11938" y="88116"/>
                  </a:lnTo>
                  <a:lnTo>
                    <a:pt x="1270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54">
              <a:extLst>
                <a:ext uri="{FF2B5EF4-FFF2-40B4-BE49-F238E27FC236}">
                  <a16:creationId xmlns:a16="http://schemas.microsoft.com/office/drawing/2014/main" xmlns="" id="{B3105C2C-7F30-4958-8B33-D817736F366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876800" y="4247581"/>
              <a:ext cx="88901" cy="84237"/>
            </a:xfrm>
            <a:custGeom>
              <a:avLst/>
              <a:gdLst/>
              <a:ahLst/>
              <a:cxnLst/>
              <a:rect l="0" t="0" r="0" b="0"/>
              <a:pathLst>
                <a:path w="88901" h="84237">
                  <a:moveTo>
                    <a:pt x="0" y="25969"/>
                  </a:moveTo>
                  <a:lnTo>
                    <a:pt x="0" y="25969"/>
                  </a:lnTo>
                  <a:lnTo>
                    <a:pt x="3371" y="25969"/>
                  </a:lnTo>
                  <a:lnTo>
                    <a:pt x="4364" y="25263"/>
                  </a:lnTo>
                  <a:lnTo>
                    <a:pt x="5026" y="24087"/>
                  </a:lnTo>
                  <a:lnTo>
                    <a:pt x="5467" y="22598"/>
                  </a:lnTo>
                  <a:lnTo>
                    <a:pt x="9459" y="17131"/>
                  </a:lnTo>
                  <a:lnTo>
                    <a:pt x="11245" y="16549"/>
                  </a:lnTo>
                  <a:lnTo>
                    <a:pt x="13141" y="16867"/>
                  </a:lnTo>
                  <a:lnTo>
                    <a:pt x="15111" y="17784"/>
                  </a:lnTo>
                  <a:lnTo>
                    <a:pt x="19181" y="24448"/>
                  </a:lnTo>
                  <a:lnTo>
                    <a:pt x="21254" y="29188"/>
                  </a:lnTo>
                  <a:lnTo>
                    <a:pt x="21224" y="34465"/>
                  </a:lnTo>
                  <a:lnTo>
                    <a:pt x="9744" y="81928"/>
                  </a:lnTo>
                  <a:lnTo>
                    <a:pt x="9318" y="83736"/>
                  </a:lnTo>
                  <a:lnTo>
                    <a:pt x="9740" y="84236"/>
                  </a:lnTo>
                  <a:lnTo>
                    <a:pt x="10726" y="83864"/>
                  </a:lnTo>
                  <a:lnTo>
                    <a:pt x="24736" y="44460"/>
                  </a:lnTo>
                  <a:lnTo>
                    <a:pt x="39785" y="17964"/>
                  </a:lnTo>
                  <a:lnTo>
                    <a:pt x="51548" y="6419"/>
                  </a:lnTo>
                  <a:lnTo>
                    <a:pt x="57649" y="2352"/>
                  </a:lnTo>
                  <a:lnTo>
                    <a:pt x="63127" y="347"/>
                  </a:lnTo>
                  <a:lnTo>
                    <a:pt x="72977" y="0"/>
                  </a:lnTo>
                  <a:lnTo>
                    <a:pt x="76873" y="3012"/>
                  </a:lnTo>
                  <a:lnTo>
                    <a:pt x="83084" y="13884"/>
                  </a:lnTo>
                  <a:lnTo>
                    <a:pt x="88135" y="50126"/>
                  </a:lnTo>
                  <a:lnTo>
                    <a:pt x="88900" y="83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55">
              <a:extLst>
                <a:ext uri="{FF2B5EF4-FFF2-40B4-BE49-F238E27FC236}">
                  <a16:creationId xmlns:a16="http://schemas.microsoft.com/office/drawing/2014/main" xmlns="" id="{5250FEAB-90F8-48BA-A2EE-C865D70CC6B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660900" y="3962400"/>
              <a:ext cx="177801" cy="336551"/>
            </a:xfrm>
            <a:custGeom>
              <a:avLst/>
              <a:gdLst/>
              <a:ahLst/>
              <a:cxnLst/>
              <a:rect l="0" t="0" r="0" b="0"/>
              <a:pathLst>
                <a:path w="177801" h="336551">
                  <a:moveTo>
                    <a:pt x="177800" y="0"/>
                  </a:moveTo>
                  <a:lnTo>
                    <a:pt x="177800" y="0"/>
                  </a:lnTo>
                  <a:lnTo>
                    <a:pt x="171058" y="0"/>
                  </a:lnTo>
                  <a:lnTo>
                    <a:pt x="156752" y="10113"/>
                  </a:lnTo>
                  <a:lnTo>
                    <a:pt x="132366" y="43369"/>
                  </a:lnTo>
                  <a:lnTo>
                    <a:pt x="114803" y="76896"/>
                  </a:lnTo>
                  <a:lnTo>
                    <a:pt x="96885" y="116020"/>
                  </a:lnTo>
                  <a:lnTo>
                    <a:pt x="77162" y="159279"/>
                  </a:lnTo>
                  <a:lnTo>
                    <a:pt x="56636" y="202494"/>
                  </a:lnTo>
                  <a:lnTo>
                    <a:pt x="37167" y="243103"/>
                  </a:lnTo>
                  <a:lnTo>
                    <a:pt x="21457" y="277614"/>
                  </a:lnTo>
                  <a:lnTo>
                    <a:pt x="1312" y="321982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56">
              <a:extLst>
                <a:ext uri="{FF2B5EF4-FFF2-40B4-BE49-F238E27FC236}">
                  <a16:creationId xmlns:a16="http://schemas.microsoft.com/office/drawing/2014/main" xmlns="" id="{01C8A0E1-4781-4A7F-8D5F-CCFD0136502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635500" y="3981450"/>
              <a:ext cx="190501" cy="285751"/>
            </a:xfrm>
            <a:custGeom>
              <a:avLst/>
              <a:gdLst/>
              <a:ahLst/>
              <a:cxnLst/>
              <a:rect l="0" t="0" r="0" b="0"/>
              <a:pathLst>
                <a:path w="190501" h="285751">
                  <a:moveTo>
                    <a:pt x="0" y="0"/>
                  </a:moveTo>
                  <a:lnTo>
                    <a:pt x="0" y="0"/>
                  </a:lnTo>
                  <a:lnTo>
                    <a:pt x="45466" y="43369"/>
                  </a:lnTo>
                  <a:lnTo>
                    <a:pt x="92964" y="88971"/>
                  </a:lnTo>
                  <a:lnTo>
                    <a:pt x="123161" y="125385"/>
                  </a:lnTo>
                  <a:lnTo>
                    <a:pt x="148577" y="162971"/>
                  </a:lnTo>
                  <a:lnTo>
                    <a:pt x="166929" y="196139"/>
                  </a:lnTo>
                  <a:lnTo>
                    <a:pt x="182418" y="239207"/>
                  </a:lnTo>
                  <a:lnTo>
                    <a:pt x="190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88">
            <a:extLst>
              <a:ext uri="{FF2B5EF4-FFF2-40B4-BE49-F238E27FC236}">
                <a16:creationId xmlns:a16="http://schemas.microsoft.com/office/drawing/2014/main" xmlns="" id="{F17FC21C-2B85-450E-AE3F-37813284D4E2}"/>
              </a:ext>
            </a:extLst>
          </p:cNvPr>
          <p:cNvGrpSpPr/>
          <p:nvPr/>
        </p:nvGrpSpPr>
        <p:grpSpPr>
          <a:xfrm>
            <a:off x="5530850" y="3757015"/>
            <a:ext cx="1327151" cy="675286"/>
            <a:chOff x="5530850" y="3757015"/>
            <a:chExt cx="1327151" cy="675286"/>
          </a:xfrm>
        </p:grpSpPr>
        <p:sp>
          <p:nvSpPr>
            <p:cNvPr id="139" name="SMARTInkShape-957">
              <a:extLst>
                <a:ext uri="{FF2B5EF4-FFF2-40B4-BE49-F238E27FC236}">
                  <a16:creationId xmlns:a16="http://schemas.microsoft.com/office/drawing/2014/main" xmlns="" id="{1D422B8D-A35D-41F5-8398-F1D382D97F2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77000" y="402590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0" y="0"/>
                  </a:moveTo>
                  <a:lnTo>
                    <a:pt x="0" y="0"/>
                  </a:lnTo>
                  <a:lnTo>
                    <a:pt x="12552" y="26367"/>
                  </a:lnTo>
                  <a:lnTo>
                    <a:pt x="35468" y="63081"/>
                  </a:lnTo>
                  <a:lnTo>
                    <a:pt x="64601" y="109707"/>
                  </a:lnTo>
                  <a:lnTo>
                    <a:pt x="84451" y="142597"/>
                  </a:lnTo>
                  <a:lnTo>
                    <a:pt x="102680" y="176031"/>
                  </a:lnTo>
                  <a:lnTo>
                    <a:pt x="125439" y="216473"/>
                  </a:lnTo>
                  <a:lnTo>
                    <a:pt x="139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58">
              <a:extLst>
                <a:ext uri="{FF2B5EF4-FFF2-40B4-BE49-F238E27FC236}">
                  <a16:creationId xmlns:a16="http://schemas.microsoft.com/office/drawing/2014/main" xmlns="" id="{0CDE6FA5-FD3F-4B87-8486-884B01A7E72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470650" y="4005883"/>
              <a:ext cx="184151" cy="280368"/>
            </a:xfrm>
            <a:custGeom>
              <a:avLst/>
              <a:gdLst/>
              <a:ahLst/>
              <a:cxnLst/>
              <a:rect l="0" t="0" r="0" b="0"/>
              <a:pathLst>
                <a:path w="184151" h="280368">
                  <a:moveTo>
                    <a:pt x="184150" y="7317"/>
                  </a:moveTo>
                  <a:lnTo>
                    <a:pt x="184150" y="7317"/>
                  </a:lnTo>
                  <a:lnTo>
                    <a:pt x="177408" y="575"/>
                  </a:lnTo>
                  <a:lnTo>
                    <a:pt x="173305" y="0"/>
                  </a:lnTo>
                  <a:lnTo>
                    <a:pt x="163102" y="3124"/>
                  </a:lnTo>
                  <a:lnTo>
                    <a:pt x="145457" y="22929"/>
                  </a:lnTo>
                  <a:lnTo>
                    <a:pt x="120082" y="61253"/>
                  </a:lnTo>
                  <a:lnTo>
                    <a:pt x="93592" y="108357"/>
                  </a:lnTo>
                  <a:lnTo>
                    <a:pt x="72641" y="143240"/>
                  </a:lnTo>
                  <a:lnTo>
                    <a:pt x="49923" y="178500"/>
                  </a:lnTo>
                  <a:lnTo>
                    <a:pt x="20123" y="224000"/>
                  </a:lnTo>
                  <a:lnTo>
                    <a:pt x="4184" y="261968"/>
                  </a:lnTo>
                  <a:lnTo>
                    <a:pt x="0" y="2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59">
              <a:extLst>
                <a:ext uri="{FF2B5EF4-FFF2-40B4-BE49-F238E27FC236}">
                  <a16:creationId xmlns:a16="http://schemas.microsoft.com/office/drawing/2014/main" xmlns="" id="{EC4B6082-ED78-43D5-8C1C-6467F3EA601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67500" y="4232753"/>
              <a:ext cx="69851" cy="74329"/>
            </a:xfrm>
            <a:custGeom>
              <a:avLst/>
              <a:gdLst/>
              <a:ahLst/>
              <a:cxnLst/>
              <a:rect l="0" t="0" r="0" b="0"/>
              <a:pathLst>
                <a:path w="69851" h="74329">
                  <a:moveTo>
                    <a:pt x="0" y="9047"/>
                  </a:moveTo>
                  <a:lnTo>
                    <a:pt x="0" y="9047"/>
                  </a:lnTo>
                  <a:lnTo>
                    <a:pt x="3370" y="12418"/>
                  </a:lnTo>
                  <a:lnTo>
                    <a:pt x="8839" y="24627"/>
                  </a:lnTo>
                  <a:lnTo>
                    <a:pt x="8185" y="45021"/>
                  </a:lnTo>
                  <a:lnTo>
                    <a:pt x="695" y="74161"/>
                  </a:lnTo>
                  <a:lnTo>
                    <a:pt x="463" y="74328"/>
                  </a:lnTo>
                  <a:lnTo>
                    <a:pt x="309" y="73735"/>
                  </a:lnTo>
                  <a:lnTo>
                    <a:pt x="10711" y="41311"/>
                  </a:lnTo>
                  <a:lnTo>
                    <a:pt x="20988" y="21975"/>
                  </a:lnTo>
                  <a:lnTo>
                    <a:pt x="37263" y="4567"/>
                  </a:lnTo>
                  <a:lnTo>
                    <a:pt x="44314" y="0"/>
                  </a:lnTo>
                  <a:lnTo>
                    <a:pt x="47181" y="193"/>
                  </a:lnTo>
                  <a:lnTo>
                    <a:pt x="49799" y="1733"/>
                  </a:lnTo>
                  <a:lnTo>
                    <a:pt x="52249" y="4171"/>
                  </a:lnTo>
                  <a:lnTo>
                    <a:pt x="54971" y="12524"/>
                  </a:lnTo>
                  <a:lnTo>
                    <a:pt x="62489" y="46958"/>
                  </a:lnTo>
                  <a:lnTo>
                    <a:pt x="63532" y="49138"/>
                  </a:lnTo>
                  <a:lnTo>
                    <a:pt x="64932" y="50591"/>
                  </a:lnTo>
                  <a:lnTo>
                    <a:pt x="69850" y="53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60">
              <a:extLst>
                <a:ext uri="{FF2B5EF4-FFF2-40B4-BE49-F238E27FC236}">
                  <a16:creationId xmlns:a16="http://schemas.microsoft.com/office/drawing/2014/main" xmlns="" id="{1C1FBC3D-F52F-456A-B95B-22449BC301F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31000" y="3846788"/>
              <a:ext cx="127001" cy="109263"/>
            </a:xfrm>
            <a:custGeom>
              <a:avLst/>
              <a:gdLst/>
              <a:ahLst/>
              <a:cxnLst/>
              <a:rect l="0" t="0" r="0" b="0"/>
              <a:pathLst>
                <a:path w="127001" h="109263">
                  <a:moveTo>
                    <a:pt x="0" y="20362"/>
                  </a:moveTo>
                  <a:lnTo>
                    <a:pt x="0" y="20362"/>
                  </a:lnTo>
                  <a:lnTo>
                    <a:pt x="5775" y="15293"/>
                  </a:lnTo>
                  <a:lnTo>
                    <a:pt x="27136" y="2064"/>
                  </a:lnTo>
                  <a:lnTo>
                    <a:pt x="40753" y="0"/>
                  </a:lnTo>
                  <a:lnTo>
                    <a:pt x="48335" y="438"/>
                  </a:lnTo>
                  <a:lnTo>
                    <a:pt x="53391" y="2140"/>
                  </a:lnTo>
                  <a:lnTo>
                    <a:pt x="56760" y="4686"/>
                  </a:lnTo>
                  <a:lnTo>
                    <a:pt x="59006" y="7795"/>
                  </a:lnTo>
                  <a:lnTo>
                    <a:pt x="59621" y="18775"/>
                  </a:lnTo>
                  <a:lnTo>
                    <a:pt x="58798" y="25654"/>
                  </a:lnTo>
                  <a:lnTo>
                    <a:pt x="52238" y="38941"/>
                  </a:lnTo>
                  <a:lnTo>
                    <a:pt x="24621" y="74996"/>
                  </a:lnTo>
                  <a:lnTo>
                    <a:pt x="23469" y="78657"/>
                  </a:lnTo>
                  <a:lnTo>
                    <a:pt x="23408" y="81803"/>
                  </a:lnTo>
                  <a:lnTo>
                    <a:pt x="25005" y="91922"/>
                  </a:lnTo>
                  <a:lnTo>
                    <a:pt x="27253" y="94174"/>
                  </a:lnTo>
                  <a:lnTo>
                    <a:pt x="35396" y="98558"/>
                  </a:lnTo>
                  <a:lnTo>
                    <a:pt x="73785" y="102757"/>
                  </a:lnTo>
                  <a:lnTo>
                    <a:pt x="127000" y="109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61">
              <a:extLst>
                <a:ext uri="{FF2B5EF4-FFF2-40B4-BE49-F238E27FC236}">
                  <a16:creationId xmlns:a16="http://schemas.microsoft.com/office/drawing/2014/main" xmlns="" id="{AC3FC248-D2F0-4187-B572-DA2E1E1D23C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027219" y="3757015"/>
              <a:ext cx="119582" cy="110136"/>
            </a:xfrm>
            <a:custGeom>
              <a:avLst/>
              <a:gdLst/>
              <a:ahLst/>
              <a:cxnLst/>
              <a:rect l="0" t="0" r="0" b="0"/>
              <a:pathLst>
                <a:path w="119582" h="110136">
                  <a:moveTo>
                    <a:pt x="43381" y="40285"/>
                  </a:moveTo>
                  <a:lnTo>
                    <a:pt x="43381" y="40285"/>
                  </a:lnTo>
                  <a:lnTo>
                    <a:pt x="32549" y="30160"/>
                  </a:lnTo>
                  <a:lnTo>
                    <a:pt x="28453" y="28730"/>
                  </a:lnTo>
                  <a:lnTo>
                    <a:pt x="26375" y="30464"/>
                  </a:lnTo>
                  <a:lnTo>
                    <a:pt x="10083" y="60145"/>
                  </a:lnTo>
                  <a:lnTo>
                    <a:pt x="4348" y="81132"/>
                  </a:lnTo>
                  <a:lnTo>
                    <a:pt x="0" y="89119"/>
                  </a:lnTo>
                  <a:lnTo>
                    <a:pt x="22509" y="49582"/>
                  </a:lnTo>
                  <a:lnTo>
                    <a:pt x="52742" y="13350"/>
                  </a:lnTo>
                  <a:lnTo>
                    <a:pt x="69179" y="3619"/>
                  </a:lnTo>
                  <a:lnTo>
                    <a:pt x="84480" y="0"/>
                  </a:lnTo>
                  <a:lnTo>
                    <a:pt x="95984" y="744"/>
                  </a:lnTo>
                  <a:lnTo>
                    <a:pt x="100322" y="4046"/>
                  </a:lnTo>
                  <a:lnTo>
                    <a:pt x="107023" y="15242"/>
                  </a:lnTo>
                  <a:lnTo>
                    <a:pt x="112005" y="46131"/>
                  </a:lnTo>
                  <a:lnTo>
                    <a:pt x="116440" y="92438"/>
                  </a:lnTo>
                  <a:lnTo>
                    <a:pt x="119581" y="110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62">
              <a:extLst>
                <a:ext uri="{FF2B5EF4-FFF2-40B4-BE49-F238E27FC236}">
                  <a16:creationId xmlns:a16="http://schemas.microsoft.com/office/drawing/2014/main" xmlns="" id="{D22068C2-6D23-4EC9-9AEA-EDCEBC55F27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172200" y="4219045"/>
              <a:ext cx="88901" cy="94338"/>
            </a:xfrm>
            <a:custGeom>
              <a:avLst/>
              <a:gdLst/>
              <a:ahLst/>
              <a:cxnLst/>
              <a:rect l="0" t="0" r="0" b="0"/>
              <a:pathLst>
                <a:path w="88901" h="94338">
                  <a:moveTo>
                    <a:pt x="0" y="22755"/>
                  </a:moveTo>
                  <a:lnTo>
                    <a:pt x="0" y="22755"/>
                  </a:lnTo>
                  <a:lnTo>
                    <a:pt x="0" y="19384"/>
                  </a:lnTo>
                  <a:lnTo>
                    <a:pt x="10113" y="7175"/>
                  </a:lnTo>
                  <a:lnTo>
                    <a:pt x="18841" y="1719"/>
                  </a:lnTo>
                  <a:lnTo>
                    <a:pt x="23144" y="265"/>
                  </a:lnTo>
                  <a:lnTo>
                    <a:pt x="26718" y="0"/>
                  </a:lnTo>
                  <a:lnTo>
                    <a:pt x="32571" y="1588"/>
                  </a:lnTo>
                  <a:lnTo>
                    <a:pt x="37525" y="6527"/>
                  </a:lnTo>
                  <a:lnTo>
                    <a:pt x="39833" y="9820"/>
                  </a:lnTo>
                  <a:lnTo>
                    <a:pt x="39961" y="14837"/>
                  </a:lnTo>
                  <a:lnTo>
                    <a:pt x="33399" y="34677"/>
                  </a:lnTo>
                  <a:lnTo>
                    <a:pt x="13107" y="77978"/>
                  </a:lnTo>
                  <a:lnTo>
                    <a:pt x="10854" y="82854"/>
                  </a:lnTo>
                  <a:lnTo>
                    <a:pt x="10058" y="86810"/>
                  </a:lnTo>
                  <a:lnTo>
                    <a:pt x="11055" y="93086"/>
                  </a:lnTo>
                  <a:lnTo>
                    <a:pt x="13720" y="94337"/>
                  </a:lnTo>
                  <a:lnTo>
                    <a:pt x="45813" y="89601"/>
                  </a:lnTo>
                  <a:lnTo>
                    <a:pt x="88900" y="7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63">
              <a:extLst>
                <a:ext uri="{FF2B5EF4-FFF2-40B4-BE49-F238E27FC236}">
                  <a16:creationId xmlns:a16="http://schemas.microsoft.com/office/drawing/2014/main" xmlns="" id="{FF7BF1F0-A7E4-4672-A91D-02B13CB04A6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997379" y="3952042"/>
              <a:ext cx="126926" cy="480259"/>
            </a:xfrm>
            <a:custGeom>
              <a:avLst/>
              <a:gdLst/>
              <a:ahLst/>
              <a:cxnLst/>
              <a:rect l="0" t="0" r="0" b="0"/>
              <a:pathLst>
                <a:path w="126926" h="480259">
                  <a:moveTo>
                    <a:pt x="3371" y="480258"/>
                  </a:moveTo>
                  <a:lnTo>
                    <a:pt x="3371" y="480258"/>
                  </a:lnTo>
                  <a:lnTo>
                    <a:pt x="3371" y="476887"/>
                  </a:lnTo>
                  <a:lnTo>
                    <a:pt x="0" y="468049"/>
                  </a:lnTo>
                  <a:lnTo>
                    <a:pt x="2439" y="428834"/>
                  </a:lnTo>
                  <a:lnTo>
                    <a:pt x="3094" y="383647"/>
                  </a:lnTo>
                  <a:lnTo>
                    <a:pt x="3248" y="342070"/>
                  </a:lnTo>
                  <a:lnTo>
                    <a:pt x="3289" y="316166"/>
                  </a:lnTo>
                  <a:lnTo>
                    <a:pt x="3316" y="288313"/>
                  </a:lnTo>
                  <a:lnTo>
                    <a:pt x="4039" y="258456"/>
                  </a:lnTo>
                  <a:lnTo>
                    <a:pt x="5228" y="227262"/>
                  </a:lnTo>
                  <a:lnTo>
                    <a:pt x="6724" y="195178"/>
                  </a:lnTo>
                  <a:lnTo>
                    <a:pt x="9135" y="166026"/>
                  </a:lnTo>
                  <a:lnTo>
                    <a:pt x="12153" y="138832"/>
                  </a:lnTo>
                  <a:lnTo>
                    <a:pt x="15575" y="112940"/>
                  </a:lnTo>
                  <a:lnTo>
                    <a:pt x="25024" y="71002"/>
                  </a:lnTo>
                  <a:lnTo>
                    <a:pt x="36983" y="38722"/>
                  </a:lnTo>
                  <a:lnTo>
                    <a:pt x="58172" y="10060"/>
                  </a:lnTo>
                  <a:lnTo>
                    <a:pt x="69120" y="113"/>
                  </a:lnTo>
                  <a:lnTo>
                    <a:pt x="74720" y="0"/>
                  </a:lnTo>
                  <a:lnTo>
                    <a:pt x="86587" y="7400"/>
                  </a:lnTo>
                  <a:lnTo>
                    <a:pt x="95154" y="25742"/>
                  </a:lnTo>
                  <a:lnTo>
                    <a:pt x="102063" y="63835"/>
                  </a:lnTo>
                  <a:lnTo>
                    <a:pt x="101562" y="91275"/>
                  </a:lnTo>
                  <a:lnTo>
                    <a:pt x="85874" y="137741"/>
                  </a:lnTo>
                  <a:lnTo>
                    <a:pt x="68494" y="166761"/>
                  </a:lnTo>
                  <a:lnTo>
                    <a:pt x="69364" y="168249"/>
                  </a:lnTo>
                  <a:lnTo>
                    <a:pt x="74094" y="171783"/>
                  </a:lnTo>
                  <a:lnTo>
                    <a:pt x="118742" y="199127"/>
                  </a:lnTo>
                  <a:lnTo>
                    <a:pt x="122618" y="204643"/>
                  </a:lnTo>
                  <a:lnTo>
                    <a:pt x="126925" y="218298"/>
                  </a:lnTo>
                  <a:lnTo>
                    <a:pt x="125077" y="233773"/>
                  </a:lnTo>
                  <a:lnTo>
                    <a:pt x="118846" y="249354"/>
                  </a:lnTo>
                  <a:lnTo>
                    <a:pt x="109021" y="263334"/>
                  </a:lnTo>
                  <a:lnTo>
                    <a:pt x="88218" y="279733"/>
                  </a:lnTo>
                  <a:lnTo>
                    <a:pt x="67552" y="286788"/>
                  </a:lnTo>
                  <a:lnTo>
                    <a:pt x="63092" y="287072"/>
                  </a:lnTo>
                  <a:lnTo>
                    <a:pt x="60118" y="286556"/>
                  </a:lnTo>
                  <a:lnTo>
                    <a:pt x="58135" y="285506"/>
                  </a:lnTo>
                  <a:lnTo>
                    <a:pt x="57519" y="284102"/>
                  </a:lnTo>
                  <a:lnTo>
                    <a:pt x="57815" y="282459"/>
                  </a:lnTo>
                  <a:lnTo>
                    <a:pt x="60521" y="27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64">
              <a:extLst>
                <a:ext uri="{FF2B5EF4-FFF2-40B4-BE49-F238E27FC236}">
                  <a16:creationId xmlns:a16="http://schemas.microsoft.com/office/drawing/2014/main" xmlns="" id="{CC160535-BD38-4CCE-A477-3788470CB74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613400" y="4076700"/>
              <a:ext cx="44451" cy="254001"/>
            </a:xfrm>
            <a:custGeom>
              <a:avLst/>
              <a:gdLst/>
              <a:ahLst/>
              <a:cxnLst/>
              <a:rect l="0" t="0" r="0" b="0"/>
              <a:pathLst>
                <a:path w="44451" h="254001">
                  <a:moveTo>
                    <a:pt x="0" y="0"/>
                  </a:moveTo>
                  <a:lnTo>
                    <a:pt x="0" y="0"/>
                  </a:lnTo>
                  <a:lnTo>
                    <a:pt x="4364" y="44057"/>
                  </a:lnTo>
                  <a:lnTo>
                    <a:pt x="5467" y="75319"/>
                  </a:lnTo>
                  <a:lnTo>
                    <a:pt x="9721" y="108499"/>
                  </a:lnTo>
                  <a:lnTo>
                    <a:pt x="15609" y="142061"/>
                  </a:lnTo>
                  <a:lnTo>
                    <a:pt x="20578" y="175792"/>
                  </a:lnTo>
                  <a:lnTo>
                    <a:pt x="34084" y="223144"/>
                  </a:lnTo>
                  <a:lnTo>
                    <a:pt x="444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65">
              <a:extLst>
                <a:ext uri="{FF2B5EF4-FFF2-40B4-BE49-F238E27FC236}">
                  <a16:creationId xmlns:a16="http://schemas.microsoft.com/office/drawing/2014/main" xmlns="" id="{9D16EDCB-4C4F-4FEB-AABD-7F7AAF63927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530850" y="4184650"/>
              <a:ext cx="165101" cy="17531"/>
            </a:xfrm>
            <a:custGeom>
              <a:avLst/>
              <a:gdLst/>
              <a:ahLst/>
              <a:cxnLst/>
              <a:rect l="0" t="0" r="0" b="0"/>
              <a:pathLst>
                <a:path w="165101" h="17531">
                  <a:moveTo>
                    <a:pt x="0" y="0"/>
                  </a:moveTo>
                  <a:lnTo>
                    <a:pt x="0" y="0"/>
                  </a:lnTo>
                  <a:lnTo>
                    <a:pt x="44044" y="5069"/>
                  </a:lnTo>
                  <a:lnTo>
                    <a:pt x="82822" y="10831"/>
                  </a:lnTo>
                  <a:lnTo>
                    <a:pt x="122768" y="16301"/>
                  </a:lnTo>
                  <a:lnTo>
                    <a:pt x="147853" y="17530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89">
            <a:extLst>
              <a:ext uri="{FF2B5EF4-FFF2-40B4-BE49-F238E27FC236}">
                <a16:creationId xmlns:a16="http://schemas.microsoft.com/office/drawing/2014/main" xmlns="" id="{890A0E70-DC8D-4F95-9361-0252A2FF7C61}"/>
              </a:ext>
            </a:extLst>
          </p:cNvPr>
          <p:cNvGrpSpPr/>
          <p:nvPr/>
        </p:nvGrpSpPr>
        <p:grpSpPr>
          <a:xfrm>
            <a:off x="7209941" y="4057650"/>
            <a:ext cx="117960" cy="177801"/>
            <a:chOff x="7209941" y="4057650"/>
            <a:chExt cx="117960" cy="177801"/>
          </a:xfrm>
        </p:grpSpPr>
        <p:sp>
          <p:nvSpPr>
            <p:cNvPr id="149" name="SMARTInkShape-966">
              <a:extLst>
                <a:ext uri="{FF2B5EF4-FFF2-40B4-BE49-F238E27FC236}">
                  <a16:creationId xmlns:a16="http://schemas.microsoft.com/office/drawing/2014/main" xmlns="" id="{1B75409A-FA19-4E7E-8605-652058D4230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251962" y="4057650"/>
              <a:ext cx="18789" cy="177801"/>
            </a:xfrm>
            <a:custGeom>
              <a:avLst/>
              <a:gdLst/>
              <a:ahLst/>
              <a:cxnLst/>
              <a:rect l="0" t="0" r="0" b="0"/>
              <a:pathLst>
                <a:path w="18789" h="177801">
                  <a:moveTo>
                    <a:pt x="6088" y="0"/>
                  </a:moveTo>
                  <a:lnTo>
                    <a:pt x="6088" y="0"/>
                  </a:lnTo>
                  <a:lnTo>
                    <a:pt x="1724" y="16620"/>
                  </a:lnTo>
                  <a:lnTo>
                    <a:pt x="0" y="62457"/>
                  </a:lnTo>
                  <a:lnTo>
                    <a:pt x="495" y="108293"/>
                  </a:lnTo>
                  <a:lnTo>
                    <a:pt x="4774" y="148287"/>
                  </a:lnTo>
                  <a:lnTo>
                    <a:pt x="5212" y="156008"/>
                  </a:lnTo>
                  <a:lnTo>
                    <a:pt x="9461" y="166468"/>
                  </a:lnTo>
                  <a:lnTo>
                    <a:pt x="1878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67">
              <a:extLst>
                <a:ext uri="{FF2B5EF4-FFF2-40B4-BE49-F238E27FC236}">
                  <a16:creationId xmlns:a16="http://schemas.microsoft.com/office/drawing/2014/main" xmlns="" id="{B50D0136-51C9-4060-BC38-671C6ECABC5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09941" y="4133850"/>
              <a:ext cx="117960" cy="19051"/>
            </a:xfrm>
            <a:custGeom>
              <a:avLst/>
              <a:gdLst/>
              <a:ahLst/>
              <a:cxnLst/>
              <a:rect l="0" t="0" r="0" b="0"/>
              <a:pathLst>
                <a:path w="1179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8372" y="14024"/>
                  </a:lnTo>
                  <a:lnTo>
                    <a:pt x="46874" y="9216"/>
                  </a:lnTo>
                  <a:lnTo>
                    <a:pt x="87925" y="9921"/>
                  </a:lnTo>
                  <a:lnTo>
                    <a:pt x="106473" y="5526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90">
            <a:extLst>
              <a:ext uri="{FF2B5EF4-FFF2-40B4-BE49-F238E27FC236}">
                <a16:creationId xmlns:a16="http://schemas.microsoft.com/office/drawing/2014/main" xmlns="" id="{47CCCEF2-0CC9-4649-9EB2-39FFA58806A3}"/>
              </a:ext>
            </a:extLst>
          </p:cNvPr>
          <p:cNvGrpSpPr/>
          <p:nvPr/>
        </p:nvGrpSpPr>
        <p:grpSpPr>
          <a:xfrm>
            <a:off x="7740650" y="4191000"/>
            <a:ext cx="298451" cy="25401"/>
            <a:chOff x="7740650" y="4191000"/>
            <a:chExt cx="298451" cy="25401"/>
          </a:xfrm>
        </p:grpSpPr>
        <p:sp>
          <p:nvSpPr>
            <p:cNvPr id="152" name="SMARTInkShape-968">
              <a:extLst>
                <a:ext uri="{FF2B5EF4-FFF2-40B4-BE49-F238E27FC236}">
                  <a16:creationId xmlns:a16="http://schemas.microsoft.com/office/drawing/2014/main" xmlns="" id="{F8D189E9-668E-48D4-96D2-42C9C68F840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981950" y="41910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4866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69">
              <a:extLst>
                <a:ext uri="{FF2B5EF4-FFF2-40B4-BE49-F238E27FC236}">
                  <a16:creationId xmlns:a16="http://schemas.microsoft.com/office/drawing/2014/main" xmlns="" id="{116B562D-A085-4582-9A70-14AC7E47B8B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740650" y="42037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970">
            <a:extLst>
              <a:ext uri="{FF2B5EF4-FFF2-40B4-BE49-F238E27FC236}">
                <a16:creationId xmlns:a16="http://schemas.microsoft.com/office/drawing/2014/main" xmlns="" id="{5907649B-562F-492F-88BD-A106097884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18500" y="4197350"/>
            <a:ext cx="38101" cy="12701"/>
          </a:xfrm>
          <a:custGeom>
            <a:avLst/>
            <a:gdLst/>
            <a:ahLst/>
            <a:cxnLst/>
            <a:rect l="0" t="0" r="0" b="0"/>
            <a:pathLst>
              <a:path w="38101" h="12701">
                <a:moveTo>
                  <a:pt x="0" y="12700"/>
                </a:moveTo>
                <a:lnTo>
                  <a:pt x="0" y="1270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192">
            <a:extLst>
              <a:ext uri="{FF2B5EF4-FFF2-40B4-BE49-F238E27FC236}">
                <a16:creationId xmlns:a16="http://schemas.microsoft.com/office/drawing/2014/main" xmlns="" id="{0C91F19F-8855-4073-AA88-07EF43F7FCCB}"/>
              </a:ext>
            </a:extLst>
          </p:cNvPr>
          <p:cNvGrpSpPr/>
          <p:nvPr/>
        </p:nvGrpSpPr>
        <p:grpSpPr>
          <a:xfrm>
            <a:off x="8777465" y="3646977"/>
            <a:ext cx="1274586" cy="734524"/>
            <a:chOff x="8777465" y="3646977"/>
            <a:chExt cx="1274586" cy="734524"/>
          </a:xfrm>
        </p:grpSpPr>
        <p:sp>
          <p:nvSpPr>
            <p:cNvPr id="156" name="SMARTInkShape-971">
              <a:extLst>
                <a:ext uri="{FF2B5EF4-FFF2-40B4-BE49-F238E27FC236}">
                  <a16:creationId xmlns:a16="http://schemas.microsoft.com/office/drawing/2014/main" xmlns="" id="{6CCC98DB-7B8B-4D94-AC48-A2F33EEDC19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952158" y="3753112"/>
              <a:ext cx="99893" cy="177539"/>
            </a:xfrm>
            <a:custGeom>
              <a:avLst/>
              <a:gdLst/>
              <a:ahLst/>
              <a:cxnLst/>
              <a:rect l="0" t="0" r="0" b="0"/>
              <a:pathLst>
                <a:path w="99893" h="177539">
                  <a:moveTo>
                    <a:pt x="80842" y="6088"/>
                  </a:moveTo>
                  <a:lnTo>
                    <a:pt x="80842" y="6088"/>
                  </a:lnTo>
                  <a:lnTo>
                    <a:pt x="80842" y="0"/>
                  </a:lnTo>
                  <a:lnTo>
                    <a:pt x="34805" y="26679"/>
                  </a:lnTo>
                  <a:lnTo>
                    <a:pt x="4058" y="51491"/>
                  </a:lnTo>
                  <a:lnTo>
                    <a:pt x="854" y="58252"/>
                  </a:lnTo>
                  <a:lnTo>
                    <a:pt x="0" y="62031"/>
                  </a:lnTo>
                  <a:lnTo>
                    <a:pt x="932" y="69992"/>
                  </a:lnTo>
                  <a:lnTo>
                    <a:pt x="14022" y="96714"/>
                  </a:lnTo>
                  <a:lnTo>
                    <a:pt x="43471" y="130894"/>
                  </a:lnTo>
                  <a:lnTo>
                    <a:pt x="87341" y="166552"/>
                  </a:lnTo>
                  <a:lnTo>
                    <a:pt x="99892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72">
              <a:extLst>
                <a:ext uri="{FF2B5EF4-FFF2-40B4-BE49-F238E27FC236}">
                  <a16:creationId xmlns:a16="http://schemas.microsoft.com/office/drawing/2014/main" xmlns="" id="{59FC72D5-E30F-4BF6-806F-309F01FB3C9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941730" y="3721100"/>
              <a:ext cx="14680" cy="153281"/>
            </a:xfrm>
            <a:custGeom>
              <a:avLst/>
              <a:gdLst/>
              <a:ahLst/>
              <a:cxnLst/>
              <a:rect l="0" t="0" r="0" b="0"/>
              <a:pathLst>
                <a:path w="14680" h="153281">
                  <a:moveTo>
                    <a:pt x="8720" y="0"/>
                  </a:moveTo>
                  <a:lnTo>
                    <a:pt x="8720" y="0"/>
                  </a:lnTo>
                  <a:lnTo>
                    <a:pt x="12090" y="6742"/>
                  </a:lnTo>
                  <a:lnTo>
                    <a:pt x="14679" y="53360"/>
                  </a:lnTo>
                  <a:lnTo>
                    <a:pt x="11191" y="91540"/>
                  </a:lnTo>
                  <a:lnTo>
                    <a:pt x="742" y="135204"/>
                  </a:lnTo>
                  <a:lnTo>
                    <a:pt x="0" y="146639"/>
                  </a:lnTo>
                  <a:lnTo>
                    <a:pt x="1317" y="152662"/>
                  </a:lnTo>
                  <a:lnTo>
                    <a:pt x="1668" y="153280"/>
                  </a:lnTo>
                  <a:lnTo>
                    <a:pt x="1903" y="152987"/>
                  </a:lnTo>
                  <a:lnTo>
                    <a:pt x="872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73">
              <a:extLst>
                <a:ext uri="{FF2B5EF4-FFF2-40B4-BE49-F238E27FC236}">
                  <a16:creationId xmlns:a16="http://schemas.microsoft.com/office/drawing/2014/main" xmlns="" id="{89F5DD21-8158-452D-BC85-64E73D46149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786241" y="4140104"/>
              <a:ext cx="68814" cy="90331"/>
            </a:xfrm>
            <a:custGeom>
              <a:avLst/>
              <a:gdLst/>
              <a:ahLst/>
              <a:cxnLst/>
              <a:rect l="0" t="0" r="0" b="0"/>
              <a:pathLst>
                <a:path w="68814" h="90331">
                  <a:moveTo>
                    <a:pt x="18159" y="96"/>
                  </a:moveTo>
                  <a:lnTo>
                    <a:pt x="18159" y="96"/>
                  </a:lnTo>
                  <a:lnTo>
                    <a:pt x="14789" y="3467"/>
                  </a:lnTo>
                  <a:lnTo>
                    <a:pt x="9320" y="15676"/>
                  </a:lnTo>
                  <a:lnTo>
                    <a:pt x="5685" y="61778"/>
                  </a:lnTo>
                  <a:lnTo>
                    <a:pt x="4820" y="80697"/>
                  </a:lnTo>
                  <a:lnTo>
                    <a:pt x="2118" y="88365"/>
                  </a:lnTo>
                  <a:lnTo>
                    <a:pt x="1115" y="87869"/>
                  </a:lnTo>
                  <a:lnTo>
                    <a:pt x="0" y="79793"/>
                  </a:lnTo>
                  <a:lnTo>
                    <a:pt x="6115" y="56008"/>
                  </a:lnTo>
                  <a:lnTo>
                    <a:pt x="29551" y="14825"/>
                  </a:lnTo>
                  <a:lnTo>
                    <a:pt x="39920" y="3585"/>
                  </a:lnTo>
                  <a:lnTo>
                    <a:pt x="44661" y="1011"/>
                  </a:lnTo>
                  <a:lnTo>
                    <a:pt x="49233" y="0"/>
                  </a:lnTo>
                  <a:lnTo>
                    <a:pt x="53692" y="32"/>
                  </a:lnTo>
                  <a:lnTo>
                    <a:pt x="57370" y="2170"/>
                  </a:lnTo>
                  <a:lnTo>
                    <a:pt x="63338" y="10190"/>
                  </a:lnTo>
                  <a:lnTo>
                    <a:pt x="67293" y="29976"/>
                  </a:lnTo>
                  <a:lnTo>
                    <a:pt x="68813" y="75249"/>
                  </a:lnTo>
                  <a:lnTo>
                    <a:pt x="67013" y="84767"/>
                  </a:lnTo>
                  <a:lnTo>
                    <a:pt x="64565" y="89939"/>
                  </a:lnTo>
                  <a:lnTo>
                    <a:pt x="63914" y="90330"/>
                  </a:lnTo>
                  <a:lnTo>
                    <a:pt x="62609" y="88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74">
              <a:extLst>
                <a:ext uri="{FF2B5EF4-FFF2-40B4-BE49-F238E27FC236}">
                  <a16:creationId xmlns:a16="http://schemas.microsoft.com/office/drawing/2014/main" xmlns="" id="{D2F8838B-18D2-472D-8F7C-3A181757499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578165" y="3902769"/>
              <a:ext cx="213536" cy="288232"/>
            </a:xfrm>
            <a:custGeom>
              <a:avLst/>
              <a:gdLst/>
              <a:ahLst/>
              <a:cxnLst/>
              <a:rect l="0" t="0" r="0" b="0"/>
              <a:pathLst>
                <a:path w="213536" h="288232">
                  <a:moveTo>
                    <a:pt x="213535" y="15181"/>
                  </a:moveTo>
                  <a:lnTo>
                    <a:pt x="213535" y="15181"/>
                  </a:lnTo>
                  <a:lnTo>
                    <a:pt x="213535" y="875"/>
                  </a:lnTo>
                  <a:lnTo>
                    <a:pt x="212829" y="0"/>
                  </a:lnTo>
                  <a:lnTo>
                    <a:pt x="211654" y="121"/>
                  </a:lnTo>
                  <a:lnTo>
                    <a:pt x="184470" y="22240"/>
                  </a:lnTo>
                  <a:lnTo>
                    <a:pt x="143928" y="68786"/>
                  </a:lnTo>
                  <a:lnTo>
                    <a:pt x="101109" y="113928"/>
                  </a:lnTo>
                  <a:lnTo>
                    <a:pt x="58947" y="158896"/>
                  </a:lnTo>
                  <a:lnTo>
                    <a:pt x="27639" y="203499"/>
                  </a:lnTo>
                  <a:lnTo>
                    <a:pt x="4016" y="245173"/>
                  </a:lnTo>
                  <a:lnTo>
                    <a:pt x="0" y="264155"/>
                  </a:lnTo>
                  <a:lnTo>
                    <a:pt x="1328" y="270769"/>
                  </a:lnTo>
                  <a:lnTo>
                    <a:pt x="4330" y="275884"/>
                  </a:lnTo>
                  <a:lnTo>
                    <a:pt x="16685" y="28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75">
              <a:extLst>
                <a:ext uri="{FF2B5EF4-FFF2-40B4-BE49-F238E27FC236}">
                  <a16:creationId xmlns:a16="http://schemas.microsoft.com/office/drawing/2014/main" xmlns="" id="{25F91D29-72FE-4712-8F08-A04111909D7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588500" y="3899161"/>
              <a:ext cx="171451" cy="260090"/>
            </a:xfrm>
            <a:custGeom>
              <a:avLst/>
              <a:gdLst/>
              <a:ahLst/>
              <a:cxnLst/>
              <a:rect l="0" t="0" r="0" b="0"/>
              <a:pathLst>
                <a:path w="171451" h="260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12209" y="6558"/>
                  </a:lnTo>
                  <a:lnTo>
                    <a:pt x="34318" y="52539"/>
                  </a:lnTo>
                  <a:lnTo>
                    <a:pt x="51707" y="86000"/>
                  </a:lnTo>
                  <a:lnTo>
                    <a:pt x="71193" y="120157"/>
                  </a:lnTo>
                  <a:lnTo>
                    <a:pt x="90908" y="154152"/>
                  </a:lnTo>
                  <a:lnTo>
                    <a:pt x="109078" y="188077"/>
                  </a:lnTo>
                  <a:lnTo>
                    <a:pt x="143032" y="234158"/>
                  </a:lnTo>
                  <a:lnTo>
                    <a:pt x="17145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976">
              <a:extLst>
                <a:ext uri="{FF2B5EF4-FFF2-40B4-BE49-F238E27FC236}">
                  <a16:creationId xmlns:a16="http://schemas.microsoft.com/office/drawing/2014/main" xmlns="" id="{E49DAE5E-3D8D-42E5-A77F-951D082F7CA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06715" y="3646977"/>
              <a:ext cx="119836" cy="145664"/>
            </a:xfrm>
            <a:custGeom>
              <a:avLst/>
              <a:gdLst/>
              <a:ahLst/>
              <a:cxnLst/>
              <a:rect l="0" t="0" r="0" b="0"/>
              <a:pathLst>
                <a:path w="119836" h="145664">
                  <a:moveTo>
                    <a:pt x="49985" y="67773"/>
                  </a:moveTo>
                  <a:lnTo>
                    <a:pt x="49985" y="67773"/>
                  </a:lnTo>
                  <a:lnTo>
                    <a:pt x="55011" y="55840"/>
                  </a:lnTo>
                  <a:lnTo>
                    <a:pt x="55747" y="52591"/>
                  </a:lnTo>
                  <a:lnTo>
                    <a:pt x="55943" y="52713"/>
                  </a:lnTo>
                  <a:lnTo>
                    <a:pt x="56074" y="53500"/>
                  </a:lnTo>
                  <a:lnTo>
                    <a:pt x="33952" y="96908"/>
                  </a:lnTo>
                  <a:lnTo>
                    <a:pt x="1935" y="144073"/>
                  </a:lnTo>
                  <a:lnTo>
                    <a:pt x="1018" y="145450"/>
                  </a:lnTo>
                  <a:lnTo>
                    <a:pt x="407" y="145663"/>
                  </a:lnTo>
                  <a:lnTo>
                    <a:pt x="0" y="145100"/>
                  </a:lnTo>
                  <a:lnTo>
                    <a:pt x="20304" y="99880"/>
                  </a:lnTo>
                  <a:lnTo>
                    <a:pt x="44640" y="59255"/>
                  </a:lnTo>
                  <a:lnTo>
                    <a:pt x="77282" y="13696"/>
                  </a:lnTo>
                  <a:lnTo>
                    <a:pt x="89744" y="2597"/>
                  </a:lnTo>
                  <a:lnTo>
                    <a:pt x="95407" y="0"/>
                  </a:lnTo>
                  <a:lnTo>
                    <a:pt x="97905" y="1424"/>
                  </a:lnTo>
                  <a:lnTo>
                    <a:pt x="102562" y="8651"/>
                  </a:lnTo>
                  <a:lnTo>
                    <a:pt x="110104" y="54967"/>
                  </a:lnTo>
                  <a:lnTo>
                    <a:pt x="119835" y="93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977">
              <a:extLst>
                <a:ext uri="{FF2B5EF4-FFF2-40B4-BE49-F238E27FC236}">
                  <a16:creationId xmlns:a16="http://schemas.microsoft.com/office/drawing/2014/main" xmlns="" id="{488ACB63-58BF-4BF4-BAA4-A1B25C08F16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304065" y="4083050"/>
              <a:ext cx="74886" cy="133351"/>
            </a:xfrm>
            <a:custGeom>
              <a:avLst/>
              <a:gdLst/>
              <a:ahLst/>
              <a:cxnLst/>
              <a:rect l="0" t="0" r="0" b="0"/>
              <a:pathLst>
                <a:path w="74886" h="133351">
                  <a:moveTo>
                    <a:pt x="74885" y="0"/>
                  </a:moveTo>
                  <a:lnTo>
                    <a:pt x="74885" y="0"/>
                  </a:lnTo>
                  <a:lnTo>
                    <a:pt x="71514" y="0"/>
                  </a:lnTo>
                  <a:lnTo>
                    <a:pt x="47748" y="8838"/>
                  </a:lnTo>
                  <a:lnTo>
                    <a:pt x="29920" y="21668"/>
                  </a:lnTo>
                  <a:lnTo>
                    <a:pt x="15072" y="44262"/>
                  </a:lnTo>
                  <a:lnTo>
                    <a:pt x="0" y="73602"/>
                  </a:lnTo>
                  <a:lnTo>
                    <a:pt x="1151" y="78808"/>
                  </a:lnTo>
                  <a:lnTo>
                    <a:pt x="2445" y="82172"/>
                  </a:lnTo>
                  <a:lnTo>
                    <a:pt x="7646" y="87792"/>
                  </a:lnTo>
                  <a:lnTo>
                    <a:pt x="53492" y="116621"/>
                  </a:lnTo>
                  <a:lnTo>
                    <a:pt x="748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78">
              <a:extLst>
                <a:ext uri="{FF2B5EF4-FFF2-40B4-BE49-F238E27FC236}">
                  <a16:creationId xmlns:a16="http://schemas.microsoft.com/office/drawing/2014/main" xmlns="" id="{1E5E2BCB-E9E1-47DE-8217-7A0047C08C4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290050" y="4068530"/>
              <a:ext cx="18695" cy="160571"/>
            </a:xfrm>
            <a:custGeom>
              <a:avLst/>
              <a:gdLst/>
              <a:ahLst/>
              <a:cxnLst/>
              <a:rect l="0" t="0" r="0" b="0"/>
              <a:pathLst>
                <a:path w="18695" h="160571">
                  <a:moveTo>
                    <a:pt x="6350" y="8170"/>
                  </a:moveTo>
                  <a:lnTo>
                    <a:pt x="6350" y="8170"/>
                  </a:lnTo>
                  <a:lnTo>
                    <a:pt x="2979" y="1428"/>
                  </a:lnTo>
                  <a:lnTo>
                    <a:pt x="2691" y="147"/>
                  </a:lnTo>
                  <a:lnTo>
                    <a:pt x="3206" y="0"/>
                  </a:lnTo>
                  <a:lnTo>
                    <a:pt x="4254" y="606"/>
                  </a:lnTo>
                  <a:lnTo>
                    <a:pt x="11006" y="23975"/>
                  </a:lnTo>
                  <a:lnTo>
                    <a:pt x="16352" y="59576"/>
                  </a:lnTo>
                  <a:lnTo>
                    <a:pt x="18251" y="96544"/>
                  </a:lnTo>
                  <a:lnTo>
                    <a:pt x="18694" y="119179"/>
                  </a:lnTo>
                  <a:lnTo>
                    <a:pt x="13247" y="137235"/>
                  </a:lnTo>
                  <a:lnTo>
                    <a:pt x="0" y="16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79">
              <a:extLst>
                <a:ext uri="{FF2B5EF4-FFF2-40B4-BE49-F238E27FC236}">
                  <a16:creationId xmlns:a16="http://schemas.microsoft.com/office/drawing/2014/main" xmlns="" id="{4C8D247F-2C6F-4DD4-A772-D4519CE994E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089541" y="3880713"/>
              <a:ext cx="147759" cy="500788"/>
            </a:xfrm>
            <a:custGeom>
              <a:avLst/>
              <a:gdLst/>
              <a:ahLst/>
              <a:cxnLst/>
              <a:rect l="0" t="0" r="0" b="0"/>
              <a:pathLst>
                <a:path w="147759" h="500788">
                  <a:moveTo>
                    <a:pt x="3659" y="500787"/>
                  </a:moveTo>
                  <a:lnTo>
                    <a:pt x="3659" y="500787"/>
                  </a:lnTo>
                  <a:lnTo>
                    <a:pt x="288" y="497416"/>
                  </a:lnTo>
                  <a:lnTo>
                    <a:pt x="0" y="495012"/>
                  </a:lnTo>
                  <a:lnTo>
                    <a:pt x="5264" y="451245"/>
                  </a:lnTo>
                  <a:lnTo>
                    <a:pt x="10484" y="407321"/>
                  </a:lnTo>
                  <a:lnTo>
                    <a:pt x="15864" y="363291"/>
                  </a:lnTo>
                  <a:lnTo>
                    <a:pt x="20263" y="335745"/>
                  </a:lnTo>
                  <a:lnTo>
                    <a:pt x="25311" y="306092"/>
                  </a:lnTo>
                  <a:lnTo>
                    <a:pt x="28677" y="276446"/>
                  </a:lnTo>
                  <a:lnTo>
                    <a:pt x="30920" y="246804"/>
                  </a:lnTo>
                  <a:lnTo>
                    <a:pt x="32416" y="217165"/>
                  </a:lnTo>
                  <a:lnTo>
                    <a:pt x="35530" y="188939"/>
                  </a:lnTo>
                  <a:lnTo>
                    <a:pt x="39723" y="161655"/>
                  </a:lnTo>
                  <a:lnTo>
                    <a:pt x="44635" y="134999"/>
                  </a:lnTo>
                  <a:lnTo>
                    <a:pt x="55737" y="90329"/>
                  </a:lnTo>
                  <a:lnTo>
                    <a:pt x="68433" y="54484"/>
                  </a:lnTo>
                  <a:lnTo>
                    <a:pt x="83483" y="29145"/>
                  </a:lnTo>
                  <a:lnTo>
                    <a:pt x="101461" y="12239"/>
                  </a:lnTo>
                  <a:lnTo>
                    <a:pt x="119092" y="2138"/>
                  </a:lnTo>
                  <a:lnTo>
                    <a:pt x="131633" y="0"/>
                  </a:lnTo>
                  <a:lnTo>
                    <a:pt x="135542" y="1829"/>
                  </a:lnTo>
                  <a:lnTo>
                    <a:pt x="138148" y="5165"/>
                  </a:lnTo>
                  <a:lnTo>
                    <a:pt x="139885" y="9505"/>
                  </a:lnTo>
                  <a:lnTo>
                    <a:pt x="138926" y="15221"/>
                  </a:lnTo>
                  <a:lnTo>
                    <a:pt x="132217" y="29098"/>
                  </a:lnTo>
                  <a:lnTo>
                    <a:pt x="96391" y="74297"/>
                  </a:lnTo>
                  <a:lnTo>
                    <a:pt x="89226" y="87337"/>
                  </a:lnTo>
                  <a:lnTo>
                    <a:pt x="89431" y="95016"/>
                  </a:lnTo>
                  <a:lnTo>
                    <a:pt x="92580" y="103133"/>
                  </a:lnTo>
                  <a:lnTo>
                    <a:pt x="131196" y="148941"/>
                  </a:lnTo>
                  <a:lnTo>
                    <a:pt x="143126" y="169818"/>
                  </a:lnTo>
                  <a:lnTo>
                    <a:pt x="147758" y="189409"/>
                  </a:lnTo>
                  <a:lnTo>
                    <a:pt x="144174" y="195129"/>
                  </a:lnTo>
                  <a:lnTo>
                    <a:pt x="128905" y="205248"/>
                  </a:lnTo>
                  <a:lnTo>
                    <a:pt x="95453" y="217467"/>
                  </a:lnTo>
                  <a:lnTo>
                    <a:pt x="65856" y="221158"/>
                  </a:lnTo>
                  <a:lnTo>
                    <a:pt x="73509" y="221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80">
              <a:extLst>
                <a:ext uri="{FF2B5EF4-FFF2-40B4-BE49-F238E27FC236}">
                  <a16:creationId xmlns:a16="http://schemas.microsoft.com/office/drawing/2014/main" xmlns="" id="{42AA5F26-A9CB-47FE-9A90-68EE94BE08A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855140" y="4038600"/>
              <a:ext cx="9461" cy="196851"/>
            </a:xfrm>
            <a:custGeom>
              <a:avLst/>
              <a:gdLst/>
              <a:ahLst/>
              <a:cxnLst/>
              <a:rect l="0" t="0" r="0" b="0"/>
              <a:pathLst>
                <a:path w="9461" h="196851">
                  <a:moveTo>
                    <a:pt x="9460" y="0"/>
                  </a:moveTo>
                  <a:lnTo>
                    <a:pt x="9460" y="0"/>
                  </a:lnTo>
                  <a:lnTo>
                    <a:pt x="6089" y="6742"/>
                  </a:lnTo>
                  <a:lnTo>
                    <a:pt x="3501" y="53360"/>
                  </a:lnTo>
                  <a:lnTo>
                    <a:pt x="1345" y="91540"/>
                  </a:lnTo>
                  <a:lnTo>
                    <a:pt x="0" y="132250"/>
                  </a:lnTo>
                  <a:lnTo>
                    <a:pt x="5866" y="177191"/>
                  </a:lnTo>
                  <a:lnTo>
                    <a:pt x="946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81">
              <a:extLst>
                <a:ext uri="{FF2B5EF4-FFF2-40B4-BE49-F238E27FC236}">
                  <a16:creationId xmlns:a16="http://schemas.microsoft.com/office/drawing/2014/main" xmlns="" id="{B72FD776-7078-40F1-80DC-2DF0A5571D1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777465" y="4140200"/>
              <a:ext cx="182386" cy="6351"/>
            </a:xfrm>
            <a:custGeom>
              <a:avLst/>
              <a:gdLst/>
              <a:ahLst/>
              <a:cxnLst/>
              <a:rect l="0" t="0" r="0" b="0"/>
              <a:pathLst>
                <a:path w="1823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25342" y="2692"/>
                  </a:lnTo>
                  <a:lnTo>
                    <a:pt x="64749" y="4953"/>
                  </a:lnTo>
                  <a:lnTo>
                    <a:pt x="100705" y="5729"/>
                  </a:lnTo>
                  <a:lnTo>
                    <a:pt x="147130" y="6166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982">
            <a:extLst>
              <a:ext uri="{FF2B5EF4-FFF2-40B4-BE49-F238E27FC236}">
                <a16:creationId xmlns:a16="http://schemas.microsoft.com/office/drawing/2014/main" xmlns="" id="{C528225D-0A41-41B6-AE64-C021DFC248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70157" y="508000"/>
            <a:ext cx="298444" cy="3987801"/>
          </a:xfrm>
          <a:custGeom>
            <a:avLst/>
            <a:gdLst/>
            <a:ahLst/>
            <a:cxnLst/>
            <a:rect l="0" t="0" r="0" b="0"/>
            <a:pathLst>
              <a:path w="298444" h="3987801">
                <a:moveTo>
                  <a:pt x="171443" y="0"/>
                </a:moveTo>
                <a:lnTo>
                  <a:pt x="171443" y="0"/>
                </a:lnTo>
                <a:lnTo>
                  <a:pt x="164701" y="3371"/>
                </a:lnTo>
                <a:lnTo>
                  <a:pt x="153766" y="15580"/>
                </a:lnTo>
                <a:lnTo>
                  <a:pt x="133245" y="53618"/>
                </a:lnTo>
                <a:lnTo>
                  <a:pt x="119761" y="97061"/>
                </a:lnTo>
                <a:lnTo>
                  <a:pt x="110304" y="141338"/>
                </a:lnTo>
                <a:lnTo>
                  <a:pt x="103523" y="185937"/>
                </a:lnTo>
                <a:lnTo>
                  <a:pt x="98402" y="222780"/>
                </a:lnTo>
                <a:lnTo>
                  <a:pt x="91710" y="260507"/>
                </a:lnTo>
                <a:lnTo>
                  <a:pt x="85965" y="300378"/>
                </a:lnTo>
                <a:lnTo>
                  <a:pt x="79089" y="343471"/>
                </a:lnTo>
                <a:lnTo>
                  <a:pt x="75170" y="387519"/>
                </a:lnTo>
                <a:lnTo>
                  <a:pt x="69540" y="429969"/>
                </a:lnTo>
                <a:lnTo>
                  <a:pt x="63403" y="473120"/>
                </a:lnTo>
                <a:lnTo>
                  <a:pt x="59220" y="505198"/>
                </a:lnTo>
                <a:lnTo>
                  <a:pt x="55009" y="538269"/>
                </a:lnTo>
                <a:lnTo>
                  <a:pt x="48903" y="573664"/>
                </a:lnTo>
                <a:lnTo>
                  <a:pt x="42192" y="609856"/>
                </a:lnTo>
                <a:lnTo>
                  <a:pt x="36857" y="644756"/>
                </a:lnTo>
                <a:lnTo>
                  <a:pt x="32135" y="680964"/>
                </a:lnTo>
                <a:lnTo>
                  <a:pt x="28389" y="718928"/>
                </a:lnTo>
                <a:lnTo>
                  <a:pt x="26725" y="759320"/>
                </a:lnTo>
                <a:lnTo>
                  <a:pt x="25985" y="797027"/>
                </a:lnTo>
                <a:lnTo>
                  <a:pt x="26362" y="833307"/>
                </a:lnTo>
                <a:lnTo>
                  <a:pt x="28881" y="870597"/>
                </a:lnTo>
                <a:lnTo>
                  <a:pt x="30471" y="912101"/>
                </a:lnTo>
                <a:lnTo>
                  <a:pt x="31178" y="955711"/>
                </a:lnTo>
                <a:lnTo>
                  <a:pt x="31492" y="998612"/>
                </a:lnTo>
                <a:lnTo>
                  <a:pt x="33512" y="1043079"/>
                </a:lnTo>
                <a:lnTo>
                  <a:pt x="36057" y="1088713"/>
                </a:lnTo>
                <a:lnTo>
                  <a:pt x="37188" y="1134865"/>
                </a:lnTo>
                <a:lnTo>
                  <a:pt x="37691" y="1179366"/>
                </a:lnTo>
                <a:lnTo>
                  <a:pt x="37209" y="1222663"/>
                </a:lnTo>
                <a:lnTo>
                  <a:pt x="34642" y="1265424"/>
                </a:lnTo>
                <a:lnTo>
                  <a:pt x="31150" y="1311711"/>
                </a:lnTo>
                <a:lnTo>
                  <a:pt x="29231" y="1335907"/>
                </a:lnTo>
                <a:lnTo>
                  <a:pt x="25217" y="1383488"/>
                </a:lnTo>
                <a:lnTo>
                  <a:pt x="23159" y="1407042"/>
                </a:lnTo>
                <a:lnTo>
                  <a:pt x="21082" y="1431211"/>
                </a:lnTo>
                <a:lnTo>
                  <a:pt x="18991" y="1455791"/>
                </a:lnTo>
                <a:lnTo>
                  <a:pt x="16892" y="1480644"/>
                </a:lnTo>
                <a:lnTo>
                  <a:pt x="15492" y="1505679"/>
                </a:lnTo>
                <a:lnTo>
                  <a:pt x="14559" y="1530836"/>
                </a:lnTo>
                <a:lnTo>
                  <a:pt x="13937" y="1556074"/>
                </a:lnTo>
                <a:lnTo>
                  <a:pt x="13522" y="1582777"/>
                </a:lnTo>
                <a:lnTo>
                  <a:pt x="13246" y="1610457"/>
                </a:lnTo>
                <a:lnTo>
                  <a:pt x="13061" y="1638788"/>
                </a:lnTo>
                <a:lnTo>
                  <a:pt x="12939" y="1666847"/>
                </a:lnTo>
                <a:lnTo>
                  <a:pt x="12857" y="1694726"/>
                </a:lnTo>
                <a:lnTo>
                  <a:pt x="12802" y="1722484"/>
                </a:lnTo>
                <a:lnTo>
                  <a:pt x="12060" y="1750867"/>
                </a:lnTo>
                <a:lnTo>
                  <a:pt x="10860" y="1779667"/>
                </a:lnTo>
                <a:lnTo>
                  <a:pt x="9354" y="1808745"/>
                </a:lnTo>
                <a:lnTo>
                  <a:pt x="8350" y="1838007"/>
                </a:lnTo>
                <a:lnTo>
                  <a:pt x="7681" y="1867394"/>
                </a:lnTo>
                <a:lnTo>
                  <a:pt x="7235" y="1896863"/>
                </a:lnTo>
                <a:lnTo>
                  <a:pt x="6938" y="1926386"/>
                </a:lnTo>
                <a:lnTo>
                  <a:pt x="6739" y="1955946"/>
                </a:lnTo>
                <a:lnTo>
                  <a:pt x="6608" y="1985531"/>
                </a:lnTo>
                <a:lnTo>
                  <a:pt x="6519" y="2016543"/>
                </a:lnTo>
                <a:lnTo>
                  <a:pt x="6460" y="2048506"/>
                </a:lnTo>
                <a:lnTo>
                  <a:pt x="6421" y="2081104"/>
                </a:lnTo>
                <a:lnTo>
                  <a:pt x="6395" y="2113420"/>
                </a:lnTo>
                <a:lnTo>
                  <a:pt x="6378" y="2145546"/>
                </a:lnTo>
                <a:lnTo>
                  <a:pt x="6366" y="2177547"/>
                </a:lnTo>
                <a:lnTo>
                  <a:pt x="6359" y="2209465"/>
                </a:lnTo>
                <a:lnTo>
                  <a:pt x="6353" y="2241327"/>
                </a:lnTo>
                <a:lnTo>
                  <a:pt x="6350" y="2273151"/>
                </a:lnTo>
                <a:lnTo>
                  <a:pt x="6348" y="2306362"/>
                </a:lnTo>
                <a:lnTo>
                  <a:pt x="6346" y="2340497"/>
                </a:lnTo>
                <a:lnTo>
                  <a:pt x="6345" y="2375248"/>
                </a:lnTo>
                <a:lnTo>
                  <a:pt x="5639" y="2410410"/>
                </a:lnTo>
                <a:lnTo>
                  <a:pt x="4462" y="2445845"/>
                </a:lnTo>
                <a:lnTo>
                  <a:pt x="2972" y="2481464"/>
                </a:lnTo>
                <a:lnTo>
                  <a:pt x="1979" y="2516498"/>
                </a:lnTo>
                <a:lnTo>
                  <a:pt x="1317" y="2551143"/>
                </a:lnTo>
                <a:lnTo>
                  <a:pt x="876" y="2585529"/>
                </a:lnTo>
                <a:lnTo>
                  <a:pt x="581" y="2620447"/>
                </a:lnTo>
                <a:lnTo>
                  <a:pt x="385" y="2655720"/>
                </a:lnTo>
                <a:lnTo>
                  <a:pt x="254" y="2691230"/>
                </a:lnTo>
                <a:lnTo>
                  <a:pt x="167" y="2726192"/>
                </a:lnTo>
                <a:lnTo>
                  <a:pt x="109" y="2760789"/>
                </a:lnTo>
                <a:lnTo>
                  <a:pt x="70" y="2795143"/>
                </a:lnTo>
                <a:lnTo>
                  <a:pt x="45" y="2830040"/>
                </a:lnTo>
                <a:lnTo>
                  <a:pt x="27" y="2865299"/>
                </a:lnTo>
                <a:lnTo>
                  <a:pt x="16" y="2900799"/>
                </a:lnTo>
                <a:lnTo>
                  <a:pt x="8" y="2936461"/>
                </a:lnTo>
                <a:lnTo>
                  <a:pt x="3" y="2972229"/>
                </a:lnTo>
                <a:lnTo>
                  <a:pt x="0" y="3008069"/>
                </a:lnTo>
                <a:lnTo>
                  <a:pt x="703" y="3043252"/>
                </a:lnTo>
                <a:lnTo>
                  <a:pt x="1878" y="3077996"/>
                </a:lnTo>
                <a:lnTo>
                  <a:pt x="3366" y="3112447"/>
                </a:lnTo>
                <a:lnTo>
                  <a:pt x="5769" y="3145998"/>
                </a:lnTo>
                <a:lnTo>
                  <a:pt x="8783" y="3178949"/>
                </a:lnTo>
                <a:lnTo>
                  <a:pt x="12203" y="3211499"/>
                </a:lnTo>
                <a:lnTo>
                  <a:pt x="16600" y="3244488"/>
                </a:lnTo>
                <a:lnTo>
                  <a:pt x="21647" y="3277770"/>
                </a:lnTo>
                <a:lnTo>
                  <a:pt x="27129" y="3311246"/>
                </a:lnTo>
                <a:lnTo>
                  <a:pt x="33606" y="3344147"/>
                </a:lnTo>
                <a:lnTo>
                  <a:pt x="40746" y="3376665"/>
                </a:lnTo>
                <a:lnTo>
                  <a:pt x="48328" y="3408927"/>
                </a:lnTo>
                <a:lnTo>
                  <a:pt x="57617" y="3441723"/>
                </a:lnTo>
                <a:lnTo>
                  <a:pt x="68042" y="3474877"/>
                </a:lnTo>
                <a:lnTo>
                  <a:pt x="79226" y="3508268"/>
                </a:lnTo>
                <a:lnTo>
                  <a:pt x="89504" y="3541111"/>
                </a:lnTo>
                <a:lnTo>
                  <a:pt x="99178" y="3573591"/>
                </a:lnTo>
                <a:lnTo>
                  <a:pt x="108450" y="3605827"/>
                </a:lnTo>
                <a:lnTo>
                  <a:pt x="118158" y="3637901"/>
                </a:lnTo>
                <a:lnTo>
                  <a:pt x="128159" y="3669867"/>
                </a:lnTo>
                <a:lnTo>
                  <a:pt x="138354" y="3701762"/>
                </a:lnTo>
                <a:lnTo>
                  <a:pt x="147972" y="3732197"/>
                </a:lnTo>
                <a:lnTo>
                  <a:pt x="157207" y="3761659"/>
                </a:lnTo>
                <a:lnTo>
                  <a:pt x="166186" y="3790473"/>
                </a:lnTo>
                <a:lnTo>
                  <a:pt x="174994" y="3818148"/>
                </a:lnTo>
                <a:lnTo>
                  <a:pt x="183688" y="3845066"/>
                </a:lnTo>
                <a:lnTo>
                  <a:pt x="192306" y="3871477"/>
                </a:lnTo>
                <a:lnTo>
                  <a:pt x="209409" y="3915875"/>
                </a:lnTo>
                <a:lnTo>
                  <a:pt x="226416" y="3951600"/>
                </a:lnTo>
                <a:lnTo>
                  <a:pt x="243383" y="3976885"/>
                </a:lnTo>
                <a:lnTo>
                  <a:pt x="253270" y="3983346"/>
                </a:lnTo>
                <a:lnTo>
                  <a:pt x="298443" y="39878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Shape-983">
            <a:extLst>
              <a:ext uri="{FF2B5EF4-FFF2-40B4-BE49-F238E27FC236}">
                <a16:creationId xmlns:a16="http://schemas.microsoft.com/office/drawing/2014/main" xmlns="" id="{22B943C3-41BF-4836-A818-4DFA0AF502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7850" y="654050"/>
            <a:ext cx="252380" cy="3917951"/>
          </a:xfrm>
          <a:custGeom>
            <a:avLst/>
            <a:gdLst/>
            <a:ahLst/>
            <a:cxnLst/>
            <a:rect l="0" t="0" r="0" b="0"/>
            <a:pathLst>
              <a:path w="252380" h="3917951">
                <a:moveTo>
                  <a:pt x="88900" y="0"/>
                </a:moveTo>
                <a:lnTo>
                  <a:pt x="88900" y="0"/>
                </a:lnTo>
                <a:lnTo>
                  <a:pt x="109604" y="42358"/>
                </a:lnTo>
                <a:lnTo>
                  <a:pt x="128581" y="81274"/>
                </a:lnTo>
                <a:lnTo>
                  <a:pt x="139776" y="119174"/>
                </a:lnTo>
                <a:lnTo>
                  <a:pt x="147562" y="161684"/>
                </a:lnTo>
                <a:lnTo>
                  <a:pt x="154013" y="194626"/>
                </a:lnTo>
                <a:lnTo>
                  <a:pt x="160878" y="231139"/>
                </a:lnTo>
                <a:lnTo>
                  <a:pt x="166281" y="270886"/>
                </a:lnTo>
                <a:lnTo>
                  <a:pt x="172915" y="315833"/>
                </a:lnTo>
                <a:lnTo>
                  <a:pt x="176660" y="339672"/>
                </a:lnTo>
                <a:lnTo>
                  <a:pt x="179862" y="364031"/>
                </a:lnTo>
                <a:lnTo>
                  <a:pt x="182703" y="388737"/>
                </a:lnTo>
                <a:lnTo>
                  <a:pt x="185302" y="413675"/>
                </a:lnTo>
                <a:lnTo>
                  <a:pt x="187740" y="440178"/>
                </a:lnTo>
                <a:lnTo>
                  <a:pt x="190071" y="467724"/>
                </a:lnTo>
                <a:lnTo>
                  <a:pt x="192331" y="495966"/>
                </a:lnTo>
                <a:lnTo>
                  <a:pt x="193837" y="526083"/>
                </a:lnTo>
                <a:lnTo>
                  <a:pt x="194841" y="557450"/>
                </a:lnTo>
                <a:lnTo>
                  <a:pt x="195511" y="589650"/>
                </a:lnTo>
                <a:lnTo>
                  <a:pt x="197368" y="622405"/>
                </a:lnTo>
                <a:lnTo>
                  <a:pt x="200018" y="655531"/>
                </a:lnTo>
                <a:lnTo>
                  <a:pt x="203195" y="688904"/>
                </a:lnTo>
                <a:lnTo>
                  <a:pt x="206725" y="722442"/>
                </a:lnTo>
                <a:lnTo>
                  <a:pt x="210489" y="756089"/>
                </a:lnTo>
                <a:lnTo>
                  <a:pt x="214409" y="789809"/>
                </a:lnTo>
                <a:lnTo>
                  <a:pt x="218434" y="823578"/>
                </a:lnTo>
                <a:lnTo>
                  <a:pt x="222528" y="857380"/>
                </a:lnTo>
                <a:lnTo>
                  <a:pt x="226669" y="891203"/>
                </a:lnTo>
                <a:lnTo>
                  <a:pt x="230840" y="925747"/>
                </a:lnTo>
                <a:lnTo>
                  <a:pt x="235033" y="960770"/>
                </a:lnTo>
                <a:lnTo>
                  <a:pt x="239238" y="996113"/>
                </a:lnTo>
                <a:lnTo>
                  <a:pt x="242748" y="1031670"/>
                </a:lnTo>
                <a:lnTo>
                  <a:pt x="245793" y="1067369"/>
                </a:lnTo>
                <a:lnTo>
                  <a:pt x="248528" y="1103163"/>
                </a:lnTo>
                <a:lnTo>
                  <a:pt x="250352" y="1141136"/>
                </a:lnTo>
                <a:lnTo>
                  <a:pt x="251568" y="1180563"/>
                </a:lnTo>
                <a:lnTo>
                  <a:pt x="252379" y="1220959"/>
                </a:lnTo>
                <a:lnTo>
                  <a:pt x="251508" y="1262000"/>
                </a:lnTo>
                <a:lnTo>
                  <a:pt x="249517" y="1303472"/>
                </a:lnTo>
                <a:lnTo>
                  <a:pt x="246778" y="1345231"/>
                </a:lnTo>
                <a:lnTo>
                  <a:pt x="244952" y="1388593"/>
                </a:lnTo>
                <a:lnTo>
                  <a:pt x="243734" y="1433023"/>
                </a:lnTo>
                <a:lnTo>
                  <a:pt x="242923" y="1478165"/>
                </a:lnTo>
                <a:lnTo>
                  <a:pt x="242382" y="1523782"/>
                </a:lnTo>
                <a:lnTo>
                  <a:pt x="242021" y="1569716"/>
                </a:lnTo>
                <a:lnTo>
                  <a:pt x="241781" y="1615861"/>
                </a:lnTo>
                <a:lnTo>
                  <a:pt x="241621" y="1661440"/>
                </a:lnTo>
                <a:lnTo>
                  <a:pt x="241514" y="1706644"/>
                </a:lnTo>
                <a:lnTo>
                  <a:pt x="241443" y="1751596"/>
                </a:lnTo>
                <a:lnTo>
                  <a:pt x="241395" y="1795675"/>
                </a:lnTo>
                <a:lnTo>
                  <a:pt x="241363" y="1839172"/>
                </a:lnTo>
                <a:lnTo>
                  <a:pt x="241342" y="1882281"/>
                </a:lnTo>
                <a:lnTo>
                  <a:pt x="241328" y="1927249"/>
                </a:lnTo>
                <a:lnTo>
                  <a:pt x="241318" y="1973455"/>
                </a:lnTo>
                <a:lnTo>
                  <a:pt x="241312" y="2020486"/>
                </a:lnTo>
                <a:lnTo>
                  <a:pt x="240603" y="2067363"/>
                </a:lnTo>
                <a:lnTo>
                  <a:pt x="239424" y="2114136"/>
                </a:lnTo>
                <a:lnTo>
                  <a:pt x="237932" y="2160841"/>
                </a:lnTo>
                <a:lnTo>
                  <a:pt x="236938" y="2208205"/>
                </a:lnTo>
                <a:lnTo>
                  <a:pt x="236276" y="2256009"/>
                </a:lnTo>
                <a:lnTo>
                  <a:pt x="235834" y="2304106"/>
                </a:lnTo>
                <a:lnTo>
                  <a:pt x="234128" y="2353104"/>
                </a:lnTo>
                <a:lnTo>
                  <a:pt x="231580" y="2402703"/>
                </a:lnTo>
                <a:lnTo>
                  <a:pt x="228470" y="2452702"/>
                </a:lnTo>
                <a:lnTo>
                  <a:pt x="225691" y="2502968"/>
                </a:lnTo>
                <a:lnTo>
                  <a:pt x="223133" y="2553412"/>
                </a:lnTo>
                <a:lnTo>
                  <a:pt x="220722" y="2603974"/>
                </a:lnTo>
                <a:lnTo>
                  <a:pt x="216998" y="2653205"/>
                </a:lnTo>
                <a:lnTo>
                  <a:pt x="212399" y="2701548"/>
                </a:lnTo>
                <a:lnTo>
                  <a:pt x="207216" y="2749298"/>
                </a:lnTo>
                <a:lnTo>
                  <a:pt x="202349" y="2797360"/>
                </a:lnTo>
                <a:lnTo>
                  <a:pt x="197694" y="2845629"/>
                </a:lnTo>
                <a:lnTo>
                  <a:pt x="193179" y="2894036"/>
                </a:lnTo>
                <a:lnTo>
                  <a:pt x="188758" y="2941124"/>
                </a:lnTo>
                <a:lnTo>
                  <a:pt x="184400" y="2987332"/>
                </a:lnTo>
                <a:lnTo>
                  <a:pt x="180083" y="3032955"/>
                </a:lnTo>
                <a:lnTo>
                  <a:pt x="175794" y="3078187"/>
                </a:lnTo>
                <a:lnTo>
                  <a:pt x="171524" y="3123158"/>
                </a:lnTo>
                <a:lnTo>
                  <a:pt x="167266" y="3167955"/>
                </a:lnTo>
                <a:lnTo>
                  <a:pt x="163016" y="3212637"/>
                </a:lnTo>
                <a:lnTo>
                  <a:pt x="158772" y="3257241"/>
                </a:lnTo>
                <a:lnTo>
                  <a:pt x="154531" y="3301794"/>
                </a:lnTo>
                <a:lnTo>
                  <a:pt x="148882" y="3344901"/>
                </a:lnTo>
                <a:lnTo>
                  <a:pt x="142293" y="3387045"/>
                </a:lnTo>
                <a:lnTo>
                  <a:pt x="135079" y="3428547"/>
                </a:lnTo>
                <a:lnTo>
                  <a:pt x="127447" y="3468914"/>
                </a:lnTo>
                <a:lnTo>
                  <a:pt x="119537" y="3508526"/>
                </a:lnTo>
                <a:lnTo>
                  <a:pt x="111441" y="3547634"/>
                </a:lnTo>
                <a:lnTo>
                  <a:pt x="101810" y="3584995"/>
                </a:lnTo>
                <a:lnTo>
                  <a:pt x="91157" y="3621191"/>
                </a:lnTo>
                <a:lnTo>
                  <a:pt x="79821" y="3656610"/>
                </a:lnTo>
                <a:lnTo>
                  <a:pt x="68737" y="3688690"/>
                </a:lnTo>
                <a:lnTo>
                  <a:pt x="57819" y="3718544"/>
                </a:lnTo>
                <a:lnTo>
                  <a:pt x="47012" y="3746912"/>
                </a:lnTo>
                <a:lnTo>
                  <a:pt x="37692" y="3772174"/>
                </a:lnTo>
                <a:lnTo>
                  <a:pt x="21691" y="3817177"/>
                </a:lnTo>
                <a:lnTo>
                  <a:pt x="11287" y="3852701"/>
                </a:lnTo>
                <a:lnTo>
                  <a:pt x="2229" y="3899887"/>
                </a:lnTo>
                <a:lnTo>
                  <a:pt x="0" y="3917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Shape-984">
            <a:extLst>
              <a:ext uri="{FF2B5EF4-FFF2-40B4-BE49-F238E27FC236}">
                <a16:creationId xmlns:a16="http://schemas.microsoft.com/office/drawing/2014/main" xmlns="" id="{5E8952E5-A6A9-46BD-9CAB-1A2CD848F6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37983" y="622300"/>
            <a:ext cx="275218" cy="3994151"/>
          </a:xfrm>
          <a:custGeom>
            <a:avLst/>
            <a:gdLst/>
            <a:ahLst/>
            <a:cxnLst/>
            <a:rect l="0" t="0" r="0" b="0"/>
            <a:pathLst>
              <a:path w="275218" h="3994151">
                <a:moveTo>
                  <a:pt x="275217" y="0"/>
                </a:moveTo>
                <a:lnTo>
                  <a:pt x="275217" y="0"/>
                </a:lnTo>
                <a:lnTo>
                  <a:pt x="269442" y="7186"/>
                </a:lnTo>
                <a:lnTo>
                  <a:pt x="247379" y="54570"/>
                </a:lnTo>
                <a:lnTo>
                  <a:pt x="230704" y="97458"/>
                </a:lnTo>
                <a:lnTo>
                  <a:pt x="218048" y="135886"/>
                </a:lnTo>
                <a:lnTo>
                  <a:pt x="201599" y="182314"/>
                </a:lnTo>
                <a:lnTo>
                  <a:pt x="188170" y="216495"/>
                </a:lnTo>
                <a:lnTo>
                  <a:pt x="177498" y="248150"/>
                </a:lnTo>
                <a:lnTo>
                  <a:pt x="168051" y="284326"/>
                </a:lnTo>
                <a:lnTo>
                  <a:pt x="159854" y="323217"/>
                </a:lnTo>
                <a:lnTo>
                  <a:pt x="153859" y="361669"/>
                </a:lnTo>
                <a:lnTo>
                  <a:pt x="146962" y="401806"/>
                </a:lnTo>
                <a:lnTo>
                  <a:pt x="140604" y="442458"/>
                </a:lnTo>
                <a:lnTo>
                  <a:pt x="137778" y="481693"/>
                </a:lnTo>
                <a:lnTo>
                  <a:pt x="134640" y="524060"/>
                </a:lnTo>
                <a:lnTo>
                  <a:pt x="130188" y="568760"/>
                </a:lnTo>
                <a:lnTo>
                  <a:pt x="123506" y="614497"/>
                </a:lnTo>
                <a:lnTo>
                  <a:pt x="119595" y="660695"/>
                </a:lnTo>
                <a:lnTo>
                  <a:pt x="117151" y="707098"/>
                </a:lnTo>
                <a:lnTo>
                  <a:pt x="113714" y="753592"/>
                </a:lnTo>
                <a:lnTo>
                  <a:pt x="111809" y="778267"/>
                </a:lnTo>
                <a:lnTo>
                  <a:pt x="109834" y="803889"/>
                </a:lnTo>
                <a:lnTo>
                  <a:pt x="107811" y="830143"/>
                </a:lnTo>
                <a:lnTo>
                  <a:pt x="105758" y="856817"/>
                </a:lnTo>
                <a:lnTo>
                  <a:pt x="103683" y="883773"/>
                </a:lnTo>
                <a:lnTo>
                  <a:pt x="101594" y="910915"/>
                </a:lnTo>
                <a:lnTo>
                  <a:pt x="98791" y="938888"/>
                </a:lnTo>
                <a:lnTo>
                  <a:pt x="95511" y="967414"/>
                </a:lnTo>
                <a:lnTo>
                  <a:pt x="91913" y="996309"/>
                </a:lnTo>
                <a:lnTo>
                  <a:pt x="88809" y="1026156"/>
                </a:lnTo>
                <a:lnTo>
                  <a:pt x="86034" y="1056637"/>
                </a:lnTo>
                <a:lnTo>
                  <a:pt x="83478" y="1087542"/>
                </a:lnTo>
                <a:lnTo>
                  <a:pt x="81069" y="1118728"/>
                </a:lnTo>
                <a:lnTo>
                  <a:pt x="78757" y="1150102"/>
                </a:lnTo>
                <a:lnTo>
                  <a:pt x="76510" y="1181601"/>
                </a:lnTo>
                <a:lnTo>
                  <a:pt x="73601" y="1213184"/>
                </a:lnTo>
                <a:lnTo>
                  <a:pt x="70251" y="1244823"/>
                </a:lnTo>
                <a:lnTo>
                  <a:pt x="66606" y="1276498"/>
                </a:lnTo>
                <a:lnTo>
                  <a:pt x="64177" y="1308904"/>
                </a:lnTo>
                <a:lnTo>
                  <a:pt x="62557" y="1341797"/>
                </a:lnTo>
                <a:lnTo>
                  <a:pt x="61477" y="1375015"/>
                </a:lnTo>
                <a:lnTo>
                  <a:pt x="60051" y="1408449"/>
                </a:lnTo>
                <a:lnTo>
                  <a:pt x="58396" y="1442027"/>
                </a:lnTo>
                <a:lnTo>
                  <a:pt x="56586" y="1475701"/>
                </a:lnTo>
                <a:lnTo>
                  <a:pt x="54674" y="1510851"/>
                </a:lnTo>
                <a:lnTo>
                  <a:pt x="52694" y="1546984"/>
                </a:lnTo>
                <a:lnTo>
                  <a:pt x="50668" y="1583773"/>
                </a:lnTo>
                <a:lnTo>
                  <a:pt x="47907" y="1620998"/>
                </a:lnTo>
                <a:lnTo>
                  <a:pt x="44655" y="1658515"/>
                </a:lnTo>
                <a:lnTo>
                  <a:pt x="41075" y="1696227"/>
                </a:lnTo>
                <a:lnTo>
                  <a:pt x="37278" y="1734774"/>
                </a:lnTo>
                <a:lnTo>
                  <a:pt x="33335" y="1773877"/>
                </a:lnTo>
                <a:lnTo>
                  <a:pt x="29296" y="1813351"/>
                </a:lnTo>
                <a:lnTo>
                  <a:pt x="25897" y="1853073"/>
                </a:lnTo>
                <a:lnTo>
                  <a:pt x="22926" y="1892960"/>
                </a:lnTo>
                <a:lnTo>
                  <a:pt x="20240" y="1932956"/>
                </a:lnTo>
                <a:lnTo>
                  <a:pt x="17038" y="1973027"/>
                </a:lnTo>
                <a:lnTo>
                  <a:pt x="13492" y="2013145"/>
                </a:lnTo>
                <a:lnTo>
                  <a:pt x="9717" y="2053297"/>
                </a:lnTo>
                <a:lnTo>
                  <a:pt x="6495" y="2092765"/>
                </a:lnTo>
                <a:lnTo>
                  <a:pt x="3641" y="2131776"/>
                </a:lnTo>
                <a:lnTo>
                  <a:pt x="1033" y="2170484"/>
                </a:lnTo>
                <a:lnTo>
                  <a:pt x="0" y="2209695"/>
                </a:lnTo>
                <a:lnTo>
                  <a:pt x="17" y="2249241"/>
                </a:lnTo>
                <a:lnTo>
                  <a:pt x="733" y="2289011"/>
                </a:lnTo>
                <a:lnTo>
                  <a:pt x="1917" y="2328929"/>
                </a:lnTo>
                <a:lnTo>
                  <a:pt x="3411" y="2368947"/>
                </a:lnTo>
                <a:lnTo>
                  <a:pt x="5113" y="2409032"/>
                </a:lnTo>
                <a:lnTo>
                  <a:pt x="6248" y="2448454"/>
                </a:lnTo>
                <a:lnTo>
                  <a:pt x="7004" y="2487436"/>
                </a:lnTo>
                <a:lnTo>
                  <a:pt x="7508" y="2526124"/>
                </a:lnTo>
                <a:lnTo>
                  <a:pt x="9256" y="2565322"/>
                </a:lnTo>
                <a:lnTo>
                  <a:pt x="11831" y="2604859"/>
                </a:lnTo>
                <a:lnTo>
                  <a:pt x="14960" y="2644623"/>
                </a:lnTo>
                <a:lnTo>
                  <a:pt x="18457" y="2683832"/>
                </a:lnTo>
                <a:lnTo>
                  <a:pt x="22199" y="2722671"/>
                </a:lnTo>
                <a:lnTo>
                  <a:pt x="26105" y="2761264"/>
                </a:lnTo>
                <a:lnTo>
                  <a:pt x="30825" y="2799692"/>
                </a:lnTo>
                <a:lnTo>
                  <a:pt x="36089" y="2838012"/>
                </a:lnTo>
                <a:lnTo>
                  <a:pt x="41715" y="2876258"/>
                </a:lnTo>
                <a:lnTo>
                  <a:pt x="47582" y="2914455"/>
                </a:lnTo>
                <a:lnTo>
                  <a:pt x="53610" y="2952620"/>
                </a:lnTo>
                <a:lnTo>
                  <a:pt x="59746" y="2990763"/>
                </a:lnTo>
                <a:lnTo>
                  <a:pt x="65248" y="3028892"/>
                </a:lnTo>
                <a:lnTo>
                  <a:pt x="70326" y="3067011"/>
                </a:lnTo>
                <a:lnTo>
                  <a:pt x="75123" y="3105124"/>
                </a:lnTo>
                <a:lnTo>
                  <a:pt x="79732" y="3143938"/>
                </a:lnTo>
                <a:lnTo>
                  <a:pt x="84216" y="3183220"/>
                </a:lnTo>
                <a:lnTo>
                  <a:pt x="88616" y="3222813"/>
                </a:lnTo>
                <a:lnTo>
                  <a:pt x="92961" y="3261909"/>
                </a:lnTo>
                <a:lnTo>
                  <a:pt x="97268" y="3300673"/>
                </a:lnTo>
                <a:lnTo>
                  <a:pt x="101551" y="3339215"/>
                </a:lnTo>
                <a:lnTo>
                  <a:pt x="105112" y="3376905"/>
                </a:lnTo>
                <a:lnTo>
                  <a:pt x="108192" y="3414025"/>
                </a:lnTo>
                <a:lnTo>
                  <a:pt x="110950" y="3450767"/>
                </a:lnTo>
                <a:lnTo>
                  <a:pt x="114200" y="3487255"/>
                </a:lnTo>
                <a:lnTo>
                  <a:pt x="117778" y="3523576"/>
                </a:lnTo>
                <a:lnTo>
                  <a:pt x="121574" y="3559784"/>
                </a:lnTo>
                <a:lnTo>
                  <a:pt x="126927" y="3595212"/>
                </a:lnTo>
                <a:lnTo>
                  <a:pt x="133318" y="3630118"/>
                </a:lnTo>
                <a:lnTo>
                  <a:pt x="140401" y="3664679"/>
                </a:lnTo>
                <a:lnTo>
                  <a:pt x="147239" y="3697597"/>
                </a:lnTo>
                <a:lnTo>
                  <a:pt x="153915" y="3729420"/>
                </a:lnTo>
                <a:lnTo>
                  <a:pt x="160483" y="3760513"/>
                </a:lnTo>
                <a:lnTo>
                  <a:pt x="167683" y="3789709"/>
                </a:lnTo>
                <a:lnTo>
                  <a:pt x="175305" y="3817639"/>
                </a:lnTo>
                <a:lnTo>
                  <a:pt x="183209" y="3844726"/>
                </a:lnTo>
                <a:lnTo>
                  <a:pt x="199517" y="3891756"/>
                </a:lnTo>
                <a:lnTo>
                  <a:pt x="216878" y="3931708"/>
                </a:lnTo>
                <a:lnTo>
                  <a:pt x="242958" y="3973767"/>
                </a:lnTo>
                <a:lnTo>
                  <a:pt x="256167" y="3994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Shape-985">
            <a:extLst>
              <a:ext uri="{FF2B5EF4-FFF2-40B4-BE49-F238E27FC236}">
                <a16:creationId xmlns:a16="http://schemas.microsoft.com/office/drawing/2014/main" xmlns="" id="{42AAB347-337A-4514-83A9-3A706DE8F61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23285" y="895350"/>
            <a:ext cx="305648" cy="3765551"/>
          </a:xfrm>
          <a:custGeom>
            <a:avLst/>
            <a:gdLst/>
            <a:ahLst/>
            <a:cxnLst/>
            <a:rect l="0" t="0" r="0" b="0"/>
            <a:pathLst>
              <a:path w="305648" h="3765551">
                <a:moveTo>
                  <a:pt x="109015" y="0"/>
                </a:moveTo>
                <a:lnTo>
                  <a:pt x="109015" y="0"/>
                </a:lnTo>
                <a:lnTo>
                  <a:pt x="109015" y="38300"/>
                </a:lnTo>
                <a:lnTo>
                  <a:pt x="110897" y="78141"/>
                </a:lnTo>
                <a:lnTo>
                  <a:pt x="114041" y="124988"/>
                </a:lnTo>
                <a:lnTo>
                  <a:pt x="115482" y="161383"/>
                </a:lnTo>
                <a:lnTo>
                  <a:pt x="118474" y="201078"/>
                </a:lnTo>
                <a:lnTo>
                  <a:pt x="122156" y="246001"/>
                </a:lnTo>
                <a:lnTo>
                  <a:pt x="124126" y="269834"/>
                </a:lnTo>
                <a:lnTo>
                  <a:pt x="125439" y="294895"/>
                </a:lnTo>
                <a:lnTo>
                  <a:pt x="126314" y="320774"/>
                </a:lnTo>
                <a:lnTo>
                  <a:pt x="126898" y="347200"/>
                </a:lnTo>
                <a:lnTo>
                  <a:pt x="127992" y="375400"/>
                </a:lnTo>
                <a:lnTo>
                  <a:pt x="129428" y="404783"/>
                </a:lnTo>
                <a:lnTo>
                  <a:pt x="131090" y="434955"/>
                </a:lnTo>
                <a:lnTo>
                  <a:pt x="132198" y="465654"/>
                </a:lnTo>
                <a:lnTo>
                  <a:pt x="132937" y="496702"/>
                </a:lnTo>
                <a:lnTo>
                  <a:pt x="133429" y="527985"/>
                </a:lnTo>
                <a:lnTo>
                  <a:pt x="134464" y="559423"/>
                </a:lnTo>
                <a:lnTo>
                  <a:pt x="135858" y="590966"/>
                </a:lnTo>
                <a:lnTo>
                  <a:pt x="137494" y="622577"/>
                </a:lnTo>
                <a:lnTo>
                  <a:pt x="139995" y="655646"/>
                </a:lnTo>
                <a:lnTo>
                  <a:pt x="143074" y="689686"/>
                </a:lnTo>
                <a:lnTo>
                  <a:pt x="146538" y="724374"/>
                </a:lnTo>
                <a:lnTo>
                  <a:pt x="150963" y="759494"/>
                </a:lnTo>
                <a:lnTo>
                  <a:pt x="156031" y="794901"/>
                </a:lnTo>
                <a:lnTo>
                  <a:pt x="161525" y="830501"/>
                </a:lnTo>
                <a:lnTo>
                  <a:pt x="167305" y="866934"/>
                </a:lnTo>
                <a:lnTo>
                  <a:pt x="173275" y="903923"/>
                </a:lnTo>
                <a:lnTo>
                  <a:pt x="179372" y="941282"/>
                </a:lnTo>
                <a:lnTo>
                  <a:pt x="184847" y="979593"/>
                </a:lnTo>
                <a:lnTo>
                  <a:pt x="189909" y="1018540"/>
                </a:lnTo>
                <a:lnTo>
                  <a:pt x="194694" y="1057910"/>
                </a:lnTo>
                <a:lnTo>
                  <a:pt x="200707" y="1097562"/>
                </a:lnTo>
                <a:lnTo>
                  <a:pt x="207537" y="1137402"/>
                </a:lnTo>
                <a:lnTo>
                  <a:pt x="214913" y="1177368"/>
                </a:lnTo>
                <a:lnTo>
                  <a:pt x="222653" y="1217418"/>
                </a:lnTo>
                <a:lnTo>
                  <a:pt x="230634" y="1257523"/>
                </a:lnTo>
                <a:lnTo>
                  <a:pt x="238778" y="1297665"/>
                </a:lnTo>
                <a:lnTo>
                  <a:pt x="245618" y="1338538"/>
                </a:lnTo>
                <a:lnTo>
                  <a:pt x="251589" y="1379898"/>
                </a:lnTo>
                <a:lnTo>
                  <a:pt x="256981" y="1421582"/>
                </a:lnTo>
                <a:lnTo>
                  <a:pt x="262692" y="1463482"/>
                </a:lnTo>
                <a:lnTo>
                  <a:pt x="268616" y="1505527"/>
                </a:lnTo>
                <a:lnTo>
                  <a:pt x="274683" y="1547668"/>
                </a:lnTo>
                <a:lnTo>
                  <a:pt x="279432" y="1589168"/>
                </a:lnTo>
                <a:lnTo>
                  <a:pt x="283305" y="1630239"/>
                </a:lnTo>
                <a:lnTo>
                  <a:pt x="286591" y="1671026"/>
                </a:lnTo>
                <a:lnTo>
                  <a:pt x="289488" y="1713034"/>
                </a:lnTo>
                <a:lnTo>
                  <a:pt x="292125" y="1755856"/>
                </a:lnTo>
                <a:lnTo>
                  <a:pt x="294589" y="1799221"/>
                </a:lnTo>
                <a:lnTo>
                  <a:pt x="296936" y="1842242"/>
                </a:lnTo>
                <a:lnTo>
                  <a:pt x="299207" y="1885033"/>
                </a:lnTo>
                <a:lnTo>
                  <a:pt x="301426" y="1927672"/>
                </a:lnTo>
                <a:lnTo>
                  <a:pt x="302200" y="1970209"/>
                </a:lnTo>
                <a:lnTo>
                  <a:pt x="302011" y="2012678"/>
                </a:lnTo>
                <a:lnTo>
                  <a:pt x="301179" y="2055102"/>
                </a:lnTo>
                <a:lnTo>
                  <a:pt x="301330" y="2098201"/>
                </a:lnTo>
                <a:lnTo>
                  <a:pt x="302136" y="2141751"/>
                </a:lnTo>
                <a:lnTo>
                  <a:pt x="303379" y="2185601"/>
                </a:lnTo>
                <a:lnTo>
                  <a:pt x="304207" y="2228945"/>
                </a:lnTo>
                <a:lnTo>
                  <a:pt x="304760" y="2271952"/>
                </a:lnTo>
                <a:lnTo>
                  <a:pt x="305128" y="2314735"/>
                </a:lnTo>
                <a:lnTo>
                  <a:pt x="305374" y="2358073"/>
                </a:lnTo>
                <a:lnTo>
                  <a:pt x="305538" y="2401782"/>
                </a:lnTo>
                <a:lnTo>
                  <a:pt x="305647" y="2445738"/>
                </a:lnTo>
                <a:lnTo>
                  <a:pt x="304309" y="2490564"/>
                </a:lnTo>
                <a:lnTo>
                  <a:pt x="302005" y="2535970"/>
                </a:lnTo>
                <a:lnTo>
                  <a:pt x="299058" y="2581763"/>
                </a:lnTo>
                <a:lnTo>
                  <a:pt x="294272" y="2627814"/>
                </a:lnTo>
                <a:lnTo>
                  <a:pt x="288258" y="2674038"/>
                </a:lnTo>
                <a:lnTo>
                  <a:pt x="281427" y="2720375"/>
                </a:lnTo>
                <a:lnTo>
                  <a:pt x="274051" y="2766788"/>
                </a:lnTo>
                <a:lnTo>
                  <a:pt x="266310" y="2813253"/>
                </a:lnTo>
                <a:lnTo>
                  <a:pt x="258329" y="2859752"/>
                </a:lnTo>
                <a:lnTo>
                  <a:pt x="248774" y="2905568"/>
                </a:lnTo>
                <a:lnTo>
                  <a:pt x="238171" y="2950929"/>
                </a:lnTo>
                <a:lnTo>
                  <a:pt x="226869" y="2995986"/>
                </a:lnTo>
                <a:lnTo>
                  <a:pt x="214395" y="3040840"/>
                </a:lnTo>
                <a:lnTo>
                  <a:pt x="201140" y="3085560"/>
                </a:lnTo>
                <a:lnTo>
                  <a:pt x="187365" y="3130190"/>
                </a:lnTo>
                <a:lnTo>
                  <a:pt x="173243" y="3172644"/>
                </a:lnTo>
                <a:lnTo>
                  <a:pt x="158889" y="3213646"/>
                </a:lnTo>
                <a:lnTo>
                  <a:pt x="144381" y="3253680"/>
                </a:lnTo>
                <a:lnTo>
                  <a:pt x="130476" y="3292365"/>
                </a:lnTo>
                <a:lnTo>
                  <a:pt x="116972" y="3330149"/>
                </a:lnTo>
                <a:lnTo>
                  <a:pt x="103736" y="3367332"/>
                </a:lnTo>
                <a:lnTo>
                  <a:pt x="90679" y="3402705"/>
                </a:lnTo>
                <a:lnTo>
                  <a:pt x="77741" y="3436870"/>
                </a:lnTo>
                <a:lnTo>
                  <a:pt x="64882" y="3470230"/>
                </a:lnTo>
                <a:lnTo>
                  <a:pt x="53487" y="3501642"/>
                </a:lnTo>
                <a:lnTo>
                  <a:pt x="43068" y="3531756"/>
                </a:lnTo>
                <a:lnTo>
                  <a:pt x="33301" y="3561004"/>
                </a:lnTo>
                <a:lnTo>
                  <a:pt x="25377" y="3587558"/>
                </a:lnTo>
                <a:lnTo>
                  <a:pt x="18684" y="3612316"/>
                </a:lnTo>
                <a:lnTo>
                  <a:pt x="8190" y="3657229"/>
                </a:lnTo>
                <a:lnTo>
                  <a:pt x="1174" y="3696006"/>
                </a:lnTo>
                <a:lnTo>
                  <a:pt x="0" y="3739457"/>
                </a:lnTo>
                <a:lnTo>
                  <a:pt x="1065" y="3765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197">
            <a:extLst>
              <a:ext uri="{FF2B5EF4-FFF2-40B4-BE49-F238E27FC236}">
                <a16:creationId xmlns:a16="http://schemas.microsoft.com/office/drawing/2014/main" xmlns="" id="{9201CE99-76FD-4545-904D-BADCD9991AB1}"/>
              </a:ext>
            </a:extLst>
          </p:cNvPr>
          <p:cNvGrpSpPr/>
          <p:nvPr/>
        </p:nvGrpSpPr>
        <p:grpSpPr>
          <a:xfrm>
            <a:off x="5766061" y="660400"/>
            <a:ext cx="771574" cy="3892551"/>
            <a:chOff x="5766061" y="660400"/>
            <a:chExt cx="771574" cy="3892551"/>
          </a:xfrm>
        </p:grpSpPr>
        <p:sp>
          <p:nvSpPr>
            <p:cNvPr id="172" name="SMARTInkShape-986">
              <a:extLst>
                <a:ext uri="{FF2B5EF4-FFF2-40B4-BE49-F238E27FC236}">
                  <a16:creationId xmlns:a16="http://schemas.microsoft.com/office/drawing/2014/main" xmlns="" id="{3B00C1BF-F63C-4A62-8D4D-46B6E6BF7E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203950" y="736600"/>
              <a:ext cx="333685" cy="3816351"/>
            </a:xfrm>
            <a:custGeom>
              <a:avLst/>
              <a:gdLst/>
              <a:ahLst/>
              <a:cxnLst/>
              <a:rect l="0" t="0" r="0" b="0"/>
              <a:pathLst>
                <a:path w="333685" h="3816351">
                  <a:moveTo>
                    <a:pt x="317500" y="0"/>
                  </a:moveTo>
                  <a:lnTo>
                    <a:pt x="317500" y="0"/>
                  </a:lnTo>
                  <a:lnTo>
                    <a:pt x="317500" y="47563"/>
                  </a:lnTo>
                  <a:lnTo>
                    <a:pt x="320870" y="86843"/>
                  </a:lnTo>
                  <a:lnTo>
                    <a:pt x="326338" y="133133"/>
                  </a:lnTo>
                  <a:lnTo>
                    <a:pt x="328484" y="167826"/>
                  </a:lnTo>
                  <a:lnTo>
                    <a:pt x="329437" y="205117"/>
                  </a:lnTo>
                  <a:lnTo>
                    <a:pt x="329860" y="245209"/>
                  </a:lnTo>
                  <a:lnTo>
                    <a:pt x="330049" y="286547"/>
                  </a:lnTo>
                  <a:lnTo>
                    <a:pt x="330133" y="328437"/>
                  </a:lnTo>
                  <a:lnTo>
                    <a:pt x="330170" y="370574"/>
                  </a:lnTo>
                  <a:lnTo>
                    <a:pt x="330179" y="393805"/>
                  </a:lnTo>
                  <a:lnTo>
                    <a:pt x="330186" y="418464"/>
                  </a:lnTo>
                  <a:lnTo>
                    <a:pt x="330191" y="444076"/>
                  </a:lnTo>
                  <a:lnTo>
                    <a:pt x="330194" y="468912"/>
                  </a:lnTo>
                  <a:lnTo>
                    <a:pt x="330196" y="493230"/>
                  </a:lnTo>
                  <a:lnTo>
                    <a:pt x="330197" y="517204"/>
                  </a:lnTo>
                  <a:lnTo>
                    <a:pt x="328787" y="542358"/>
                  </a:lnTo>
                  <a:lnTo>
                    <a:pt x="326435" y="568300"/>
                  </a:lnTo>
                  <a:lnTo>
                    <a:pt x="323457" y="594766"/>
                  </a:lnTo>
                  <a:lnTo>
                    <a:pt x="321471" y="620878"/>
                  </a:lnTo>
                  <a:lnTo>
                    <a:pt x="320147" y="646752"/>
                  </a:lnTo>
                  <a:lnTo>
                    <a:pt x="319265" y="672468"/>
                  </a:lnTo>
                  <a:lnTo>
                    <a:pt x="319382" y="698079"/>
                  </a:lnTo>
                  <a:lnTo>
                    <a:pt x="320166" y="723619"/>
                  </a:lnTo>
                  <a:lnTo>
                    <a:pt x="321394" y="749113"/>
                  </a:lnTo>
                  <a:lnTo>
                    <a:pt x="322212" y="774575"/>
                  </a:lnTo>
                  <a:lnTo>
                    <a:pt x="322759" y="800017"/>
                  </a:lnTo>
                  <a:lnTo>
                    <a:pt x="323122" y="825445"/>
                  </a:lnTo>
                  <a:lnTo>
                    <a:pt x="323365" y="851569"/>
                  </a:lnTo>
                  <a:lnTo>
                    <a:pt x="323526" y="878157"/>
                  </a:lnTo>
                  <a:lnTo>
                    <a:pt x="323634" y="905054"/>
                  </a:lnTo>
                  <a:lnTo>
                    <a:pt x="323706" y="932159"/>
                  </a:lnTo>
                  <a:lnTo>
                    <a:pt x="323754" y="959400"/>
                  </a:lnTo>
                  <a:lnTo>
                    <a:pt x="323786" y="986733"/>
                  </a:lnTo>
                  <a:lnTo>
                    <a:pt x="323807" y="1014128"/>
                  </a:lnTo>
                  <a:lnTo>
                    <a:pt x="323821" y="1041563"/>
                  </a:lnTo>
                  <a:lnTo>
                    <a:pt x="323831" y="1069025"/>
                  </a:lnTo>
                  <a:lnTo>
                    <a:pt x="323131" y="1097211"/>
                  </a:lnTo>
                  <a:lnTo>
                    <a:pt x="321960" y="1125880"/>
                  </a:lnTo>
                  <a:lnTo>
                    <a:pt x="320473" y="1154870"/>
                  </a:lnTo>
                  <a:lnTo>
                    <a:pt x="320187" y="1183369"/>
                  </a:lnTo>
                  <a:lnTo>
                    <a:pt x="320703" y="1211540"/>
                  </a:lnTo>
                  <a:lnTo>
                    <a:pt x="321752" y="1239493"/>
                  </a:lnTo>
                  <a:lnTo>
                    <a:pt x="322452" y="1268007"/>
                  </a:lnTo>
                  <a:lnTo>
                    <a:pt x="322917" y="1296893"/>
                  </a:lnTo>
                  <a:lnTo>
                    <a:pt x="323228" y="1326029"/>
                  </a:lnTo>
                  <a:lnTo>
                    <a:pt x="323435" y="1355330"/>
                  </a:lnTo>
                  <a:lnTo>
                    <a:pt x="323573" y="1384742"/>
                  </a:lnTo>
                  <a:lnTo>
                    <a:pt x="323666" y="1414228"/>
                  </a:lnTo>
                  <a:lnTo>
                    <a:pt x="323727" y="1443763"/>
                  </a:lnTo>
                  <a:lnTo>
                    <a:pt x="323768" y="1473331"/>
                  </a:lnTo>
                  <a:lnTo>
                    <a:pt x="323795" y="1502921"/>
                  </a:lnTo>
                  <a:lnTo>
                    <a:pt x="324519" y="1532525"/>
                  </a:lnTo>
                  <a:lnTo>
                    <a:pt x="325706" y="1562139"/>
                  </a:lnTo>
                  <a:lnTo>
                    <a:pt x="327204" y="1591759"/>
                  </a:lnTo>
                  <a:lnTo>
                    <a:pt x="328202" y="1622090"/>
                  </a:lnTo>
                  <a:lnTo>
                    <a:pt x="328868" y="1652893"/>
                  </a:lnTo>
                  <a:lnTo>
                    <a:pt x="329312" y="1684012"/>
                  </a:lnTo>
                  <a:lnTo>
                    <a:pt x="330314" y="1715342"/>
                  </a:lnTo>
                  <a:lnTo>
                    <a:pt x="331687" y="1746811"/>
                  </a:lnTo>
                  <a:lnTo>
                    <a:pt x="333308" y="1778374"/>
                  </a:lnTo>
                  <a:lnTo>
                    <a:pt x="333684" y="1809999"/>
                  </a:lnTo>
                  <a:lnTo>
                    <a:pt x="333228" y="1841666"/>
                  </a:lnTo>
                  <a:lnTo>
                    <a:pt x="332218" y="1873361"/>
                  </a:lnTo>
                  <a:lnTo>
                    <a:pt x="331546" y="1905074"/>
                  </a:lnTo>
                  <a:lnTo>
                    <a:pt x="331097" y="1936799"/>
                  </a:lnTo>
                  <a:lnTo>
                    <a:pt x="330798" y="1968533"/>
                  </a:lnTo>
                  <a:lnTo>
                    <a:pt x="329188" y="2000978"/>
                  </a:lnTo>
                  <a:lnTo>
                    <a:pt x="326703" y="2033896"/>
                  </a:lnTo>
                  <a:lnTo>
                    <a:pt x="323635" y="2067131"/>
                  </a:lnTo>
                  <a:lnTo>
                    <a:pt x="320884" y="2100576"/>
                  </a:lnTo>
                  <a:lnTo>
                    <a:pt x="318345" y="2134162"/>
                  </a:lnTo>
                  <a:lnTo>
                    <a:pt x="315947" y="2167842"/>
                  </a:lnTo>
                  <a:lnTo>
                    <a:pt x="312937" y="2200877"/>
                  </a:lnTo>
                  <a:lnTo>
                    <a:pt x="309519" y="2233485"/>
                  </a:lnTo>
                  <a:lnTo>
                    <a:pt x="305829" y="2265807"/>
                  </a:lnTo>
                  <a:lnTo>
                    <a:pt x="301253" y="2298643"/>
                  </a:lnTo>
                  <a:lnTo>
                    <a:pt x="296085" y="2331823"/>
                  </a:lnTo>
                  <a:lnTo>
                    <a:pt x="290523" y="2365232"/>
                  </a:lnTo>
                  <a:lnTo>
                    <a:pt x="286110" y="2399499"/>
                  </a:lnTo>
                  <a:lnTo>
                    <a:pt x="282462" y="2434339"/>
                  </a:lnTo>
                  <a:lnTo>
                    <a:pt x="279324" y="2469559"/>
                  </a:lnTo>
                  <a:lnTo>
                    <a:pt x="275822" y="2503623"/>
                  </a:lnTo>
                  <a:lnTo>
                    <a:pt x="272076" y="2536915"/>
                  </a:lnTo>
                  <a:lnTo>
                    <a:pt x="268168" y="2569693"/>
                  </a:lnTo>
                  <a:lnTo>
                    <a:pt x="264151" y="2602129"/>
                  </a:lnTo>
                  <a:lnTo>
                    <a:pt x="260062" y="2634336"/>
                  </a:lnTo>
                  <a:lnTo>
                    <a:pt x="255924" y="2666390"/>
                  </a:lnTo>
                  <a:lnTo>
                    <a:pt x="252461" y="2699755"/>
                  </a:lnTo>
                  <a:lnTo>
                    <a:pt x="249446" y="2733992"/>
                  </a:lnTo>
                  <a:lnTo>
                    <a:pt x="246731" y="2768812"/>
                  </a:lnTo>
                  <a:lnTo>
                    <a:pt x="243509" y="2803313"/>
                  </a:lnTo>
                  <a:lnTo>
                    <a:pt x="239951" y="2837603"/>
                  </a:lnTo>
                  <a:lnTo>
                    <a:pt x="236167" y="2871752"/>
                  </a:lnTo>
                  <a:lnTo>
                    <a:pt x="233644" y="2905807"/>
                  </a:lnTo>
                  <a:lnTo>
                    <a:pt x="231963" y="2939799"/>
                  </a:lnTo>
                  <a:lnTo>
                    <a:pt x="230842" y="2973749"/>
                  </a:lnTo>
                  <a:lnTo>
                    <a:pt x="228683" y="3008377"/>
                  </a:lnTo>
                  <a:lnTo>
                    <a:pt x="225834" y="3043457"/>
                  </a:lnTo>
                  <a:lnTo>
                    <a:pt x="222523" y="3078838"/>
                  </a:lnTo>
                  <a:lnTo>
                    <a:pt x="218199" y="3113714"/>
                  </a:lnTo>
                  <a:lnTo>
                    <a:pt x="213199" y="3148254"/>
                  </a:lnTo>
                  <a:lnTo>
                    <a:pt x="207749" y="3182569"/>
                  </a:lnTo>
                  <a:lnTo>
                    <a:pt x="201999" y="3216735"/>
                  </a:lnTo>
                  <a:lnTo>
                    <a:pt x="196049" y="3250801"/>
                  </a:lnTo>
                  <a:lnTo>
                    <a:pt x="189967" y="3284801"/>
                  </a:lnTo>
                  <a:lnTo>
                    <a:pt x="181678" y="3319462"/>
                  </a:lnTo>
                  <a:lnTo>
                    <a:pt x="171919" y="3354563"/>
                  </a:lnTo>
                  <a:lnTo>
                    <a:pt x="161179" y="3389959"/>
                  </a:lnTo>
                  <a:lnTo>
                    <a:pt x="150492" y="3424845"/>
                  </a:lnTo>
                  <a:lnTo>
                    <a:pt x="139838" y="3459391"/>
                  </a:lnTo>
                  <a:lnTo>
                    <a:pt x="129209" y="3493710"/>
                  </a:lnTo>
                  <a:lnTo>
                    <a:pt x="117184" y="3527173"/>
                  </a:lnTo>
                  <a:lnTo>
                    <a:pt x="104228" y="3560066"/>
                  </a:lnTo>
                  <a:lnTo>
                    <a:pt x="90652" y="3592577"/>
                  </a:lnTo>
                  <a:lnTo>
                    <a:pt x="77368" y="3624129"/>
                  </a:lnTo>
                  <a:lnTo>
                    <a:pt x="64279" y="3655041"/>
                  </a:lnTo>
                  <a:lnTo>
                    <a:pt x="51319" y="3685528"/>
                  </a:lnTo>
                  <a:lnTo>
                    <a:pt x="39857" y="3713612"/>
                  </a:lnTo>
                  <a:lnTo>
                    <a:pt x="29394" y="3740097"/>
                  </a:lnTo>
                  <a:lnTo>
                    <a:pt x="13064" y="3782460"/>
                  </a:lnTo>
                  <a:lnTo>
                    <a:pt x="0" y="381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87">
              <a:extLst>
                <a:ext uri="{FF2B5EF4-FFF2-40B4-BE49-F238E27FC236}">
                  <a16:creationId xmlns:a16="http://schemas.microsoft.com/office/drawing/2014/main" xmlns="" id="{01D5C6D3-5541-4B5A-AD9A-BF66E392A80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66061" y="660400"/>
              <a:ext cx="266440" cy="3816351"/>
            </a:xfrm>
            <a:custGeom>
              <a:avLst/>
              <a:gdLst/>
              <a:ahLst/>
              <a:cxnLst/>
              <a:rect l="0" t="0" r="0" b="0"/>
              <a:pathLst>
                <a:path w="266440" h="3816351">
                  <a:moveTo>
                    <a:pt x="266439" y="0"/>
                  </a:moveTo>
                  <a:lnTo>
                    <a:pt x="266439" y="0"/>
                  </a:lnTo>
                  <a:lnTo>
                    <a:pt x="257005" y="10845"/>
                  </a:lnTo>
                  <a:lnTo>
                    <a:pt x="241106" y="57971"/>
                  </a:lnTo>
                  <a:lnTo>
                    <a:pt x="229214" y="97921"/>
                  </a:lnTo>
                  <a:lnTo>
                    <a:pt x="217388" y="134141"/>
                  </a:lnTo>
                  <a:lnTo>
                    <a:pt x="203480" y="164746"/>
                  </a:lnTo>
                  <a:lnTo>
                    <a:pt x="186952" y="198809"/>
                  </a:lnTo>
                  <a:lnTo>
                    <a:pt x="172551" y="232763"/>
                  </a:lnTo>
                  <a:lnTo>
                    <a:pt x="159094" y="270432"/>
                  </a:lnTo>
                  <a:lnTo>
                    <a:pt x="146058" y="311397"/>
                  </a:lnTo>
                  <a:lnTo>
                    <a:pt x="133209" y="355475"/>
                  </a:lnTo>
                  <a:lnTo>
                    <a:pt x="118560" y="402816"/>
                  </a:lnTo>
                  <a:lnTo>
                    <a:pt x="110704" y="427294"/>
                  </a:lnTo>
                  <a:lnTo>
                    <a:pt x="104760" y="452079"/>
                  </a:lnTo>
                  <a:lnTo>
                    <a:pt x="100092" y="477070"/>
                  </a:lnTo>
                  <a:lnTo>
                    <a:pt x="96275" y="502196"/>
                  </a:lnTo>
                  <a:lnTo>
                    <a:pt x="92318" y="528825"/>
                  </a:lnTo>
                  <a:lnTo>
                    <a:pt x="88269" y="556456"/>
                  </a:lnTo>
                  <a:lnTo>
                    <a:pt x="84159" y="584754"/>
                  </a:lnTo>
                  <a:lnTo>
                    <a:pt x="80008" y="612791"/>
                  </a:lnTo>
                  <a:lnTo>
                    <a:pt x="75829" y="640655"/>
                  </a:lnTo>
                  <a:lnTo>
                    <a:pt x="71633" y="668404"/>
                  </a:lnTo>
                  <a:lnTo>
                    <a:pt x="67423" y="698191"/>
                  </a:lnTo>
                  <a:lnTo>
                    <a:pt x="63206" y="729339"/>
                  </a:lnTo>
                  <a:lnTo>
                    <a:pt x="58983" y="761392"/>
                  </a:lnTo>
                  <a:lnTo>
                    <a:pt x="55464" y="794050"/>
                  </a:lnTo>
                  <a:lnTo>
                    <a:pt x="52410" y="827111"/>
                  </a:lnTo>
                  <a:lnTo>
                    <a:pt x="49670" y="860441"/>
                  </a:lnTo>
                  <a:lnTo>
                    <a:pt x="46432" y="893949"/>
                  </a:lnTo>
                  <a:lnTo>
                    <a:pt x="42863" y="927577"/>
                  </a:lnTo>
                  <a:lnTo>
                    <a:pt x="39071" y="961285"/>
                  </a:lnTo>
                  <a:lnTo>
                    <a:pt x="35838" y="995751"/>
                  </a:lnTo>
                  <a:lnTo>
                    <a:pt x="32977" y="1030723"/>
                  </a:lnTo>
                  <a:lnTo>
                    <a:pt x="30365" y="1066032"/>
                  </a:lnTo>
                  <a:lnTo>
                    <a:pt x="27212" y="1101566"/>
                  </a:lnTo>
                  <a:lnTo>
                    <a:pt x="23698" y="1137249"/>
                  </a:lnTo>
                  <a:lnTo>
                    <a:pt x="19945" y="1173033"/>
                  </a:lnTo>
                  <a:lnTo>
                    <a:pt x="17443" y="1207472"/>
                  </a:lnTo>
                  <a:lnTo>
                    <a:pt x="15774" y="1241015"/>
                  </a:lnTo>
                  <a:lnTo>
                    <a:pt x="14663" y="1273960"/>
                  </a:lnTo>
                  <a:lnTo>
                    <a:pt x="13216" y="1307918"/>
                  </a:lnTo>
                  <a:lnTo>
                    <a:pt x="11546" y="1342550"/>
                  </a:lnTo>
                  <a:lnTo>
                    <a:pt x="9727" y="1377634"/>
                  </a:lnTo>
                  <a:lnTo>
                    <a:pt x="8514" y="1413017"/>
                  </a:lnTo>
                  <a:lnTo>
                    <a:pt x="7706" y="1448600"/>
                  </a:lnTo>
                  <a:lnTo>
                    <a:pt x="7167" y="1484317"/>
                  </a:lnTo>
                  <a:lnTo>
                    <a:pt x="6808" y="1519417"/>
                  </a:lnTo>
                  <a:lnTo>
                    <a:pt x="6568" y="1554106"/>
                  </a:lnTo>
                  <a:lnTo>
                    <a:pt x="6408" y="1588520"/>
                  </a:lnTo>
                  <a:lnTo>
                    <a:pt x="6302" y="1624163"/>
                  </a:lnTo>
                  <a:lnTo>
                    <a:pt x="6231" y="1660626"/>
                  </a:lnTo>
                  <a:lnTo>
                    <a:pt x="6184" y="1697634"/>
                  </a:lnTo>
                  <a:lnTo>
                    <a:pt x="6152" y="1735006"/>
                  </a:lnTo>
                  <a:lnTo>
                    <a:pt x="6131" y="1772620"/>
                  </a:lnTo>
                  <a:lnTo>
                    <a:pt x="6117" y="1810397"/>
                  </a:lnTo>
                  <a:lnTo>
                    <a:pt x="6108" y="1847576"/>
                  </a:lnTo>
                  <a:lnTo>
                    <a:pt x="6101" y="1884356"/>
                  </a:lnTo>
                  <a:lnTo>
                    <a:pt x="6097" y="1920871"/>
                  </a:lnTo>
                  <a:lnTo>
                    <a:pt x="6094" y="1957208"/>
                  </a:lnTo>
                  <a:lnTo>
                    <a:pt x="6092" y="1993428"/>
                  </a:lnTo>
                  <a:lnTo>
                    <a:pt x="6091" y="2029568"/>
                  </a:lnTo>
                  <a:lnTo>
                    <a:pt x="6091" y="2065657"/>
                  </a:lnTo>
                  <a:lnTo>
                    <a:pt x="6090" y="2101710"/>
                  </a:lnTo>
                  <a:lnTo>
                    <a:pt x="6089" y="2137740"/>
                  </a:lnTo>
                  <a:lnTo>
                    <a:pt x="6089" y="2173754"/>
                  </a:lnTo>
                  <a:lnTo>
                    <a:pt x="6089" y="2209759"/>
                  </a:lnTo>
                  <a:lnTo>
                    <a:pt x="6089" y="2245756"/>
                  </a:lnTo>
                  <a:lnTo>
                    <a:pt x="6089" y="2282454"/>
                  </a:lnTo>
                  <a:lnTo>
                    <a:pt x="6089" y="2319619"/>
                  </a:lnTo>
                  <a:lnTo>
                    <a:pt x="6089" y="2357096"/>
                  </a:lnTo>
                  <a:lnTo>
                    <a:pt x="5383" y="2394781"/>
                  </a:lnTo>
                  <a:lnTo>
                    <a:pt x="4208" y="2432604"/>
                  </a:lnTo>
                  <a:lnTo>
                    <a:pt x="2718" y="2470519"/>
                  </a:lnTo>
                  <a:lnTo>
                    <a:pt x="1725" y="2507790"/>
                  </a:lnTo>
                  <a:lnTo>
                    <a:pt x="1063" y="2544633"/>
                  </a:lnTo>
                  <a:lnTo>
                    <a:pt x="622" y="2581188"/>
                  </a:lnTo>
                  <a:lnTo>
                    <a:pt x="327" y="2617553"/>
                  </a:lnTo>
                  <a:lnTo>
                    <a:pt x="131" y="2653791"/>
                  </a:lnTo>
                  <a:lnTo>
                    <a:pt x="0" y="2689944"/>
                  </a:lnTo>
                  <a:lnTo>
                    <a:pt x="1325" y="2726040"/>
                  </a:lnTo>
                  <a:lnTo>
                    <a:pt x="3618" y="2762099"/>
                  </a:lnTo>
                  <a:lnTo>
                    <a:pt x="6559" y="2798133"/>
                  </a:lnTo>
                  <a:lnTo>
                    <a:pt x="9224" y="2833444"/>
                  </a:lnTo>
                  <a:lnTo>
                    <a:pt x="11707" y="2868274"/>
                  </a:lnTo>
                  <a:lnTo>
                    <a:pt x="14068" y="2902782"/>
                  </a:lnTo>
                  <a:lnTo>
                    <a:pt x="17053" y="2936371"/>
                  </a:lnTo>
                  <a:lnTo>
                    <a:pt x="20453" y="2969347"/>
                  </a:lnTo>
                  <a:lnTo>
                    <a:pt x="24132" y="3001915"/>
                  </a:lnTo>
                  <a:lnTo>
                    <a:pt x="28700" y="3034915"/>
                  </a:lnTo>
                  <a:lnTo>
                    <a:pt x="33863" y="3068205"/>
                  </a:lnTo>
                  <a:lnTo>
                    <a:pt x="39422" y="3101686"/>
                  </a:lnTo>
                  <a:lnTo>
                    <a:pt x="44539" y="3133885"/>
                  </a:lnTo>
                  <a:lnTo>
                    <a:pt x="49362" y="3165229"/>
                  </a:lnTo>
                  <a:lnTo>
                    <a:pt x="53986" y="3196003"/>
                  </a:lnTo>
                  <a:lnTo>
                    <a:pt x="58481" y="3225691"/>
                  </a:lnTo>
                  <a:lnTo>
                    <a:pt x="62890" y="3254655"/>
                  </a:lnTo>
                  <a:lnTo>
                    <a:pt x="67240" y="3283136"/>
                  </a:lnTo>
                  <a:lnTo>
                    <a:pt x="71550" y="3312002"/>
                  </a:lnTo>
                  <a:lnTo>
                    <a:pt x="75836" y="3341124"/>
                  </a:lnTo>
                  <a:lnTo>
                    <a:pt x="80103" y="3370416"/>
                  </a:lnTo>
                  <a:lnTo>
                    <a:pt x="84359" y="3398410"/>
                  </a:lnTo>
                  <a:lnTo>
                    <a:pt x="88609" y="3425540"/>
                  </a:lnTo>
                  <a:lnTo>
                    <a:pt x="92852" y="3452093"/>
                  </a:lnTo>
                  <a:lnTo>
                    <a:pt x="96386" y="3477556"/>
                  </a:lnTo>
                  <a:lnTo>
                    <a:pt x="99448" y="3502293"/>
                  </a:lnTo>
                  <a:lnTo>
                    <a:pt x="102195" y="3526546"/>
                  </a:lnTo>
                  <a:lnTo>
                    <a:pt x="106848" y="3550475"/>
                  </a:lnTo>
                  <a:lnTo>
                    <a:pt x="119545" y="3597759"/>
                  </a:lnTo>
                  <a:lnTo>
                    <a:pt x="132714" y="3642763"/>
                  </a:lnTo>
                  <a:lnTo>
                    <a:pt x="147034" y="3686284"/>
                  </a:lnTo>
                  <a:lnTo>
                    <a:pt x="165157" y="3729144"/>
                  </a:lnTo>
                  <a:lnTo>
                    <a:pt x="184971" y="3766068"/>
                  </a:lnTo>
                  <a:lnTo>
                    <a:pt x="215639" y="381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98">
            <a:extLst>
              <a:ext uri="{FF2B5EF4-FFF2-40B4-BE49-F238E27FC236}">
                <a16:creationId xmlns:a16="http://schemas.microsoft.com/office/drawing/2014/main" xmlns="" id="{50A79E0E-3FE8-4090-9854-82EF4A7DAD16}"/>
              </a:ext>
            </a:extLst>
          </p:cNvPr>
          <p:cNvGrpSpPr/>
          <p:nvPr/>
        </p:nvGrpSpPr>
        <p:grpSpPr>
          <a:xfrm>
            <a:off x="9023376" y="584200"/>
            <a:ext cx="787287" cy="3816351"/>
            <a:chOff x="9023376" y="584200"/>
            <a:chExt cx="787287" cy="3816351"/>
          </a:xfrm>
        </p:grpSpPr>
        <p:sp>
          <p:nvSpPr>
            <p:cNvPr id="175" name="SMARTInkShape-988">
              <a:extLst>
                <a:ext uri="{FF2B5EF4-FFF2-40B4-BE49-F238E27FC236}">
                  <a16:creationId xmlns:a16="http://schemas.microsoft.com/office/drawing/2014/main" xmlns="" id="{16E4620F-7AB8-497A-AEC0-874635030E8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271000" y="781050"/>
              <a:ext cx="539663" cy="3619501"/>
            </a:xfrm>
            <a:custGeom>
              <a:avLst/>
              <a:gdLst/>
              <a:ahLst/>
              <a:cxnLst/>
              <a:rect l="0" t="0" r="0" b="0"/>
              <a:pathLst>
                <a:path w="539663" h="3619501">
                  <a:moveTo>
                    <a:pt x="488950" y="0"/>
                  </a:moveTo>
                  <a:lnTo>
                    <a:pt x="488950" y="0"/>
                  </a:lnTo>
                  <a:lnTo>
                    <a:pt x="488949" y="46331"/>
                  </a:lnTo>
                  <a:lnTo>
                    <a:pt x="488949" y="82916"/>
                  </a:lnTo>
                  <a:lnTo>
                    <a:pt x="488949" y="122694"/>
                  </a:lnTo>
                  <a:lnTo>
                    <a:pt x="488245" y="165303"/>
                  </a:lnTo>
                  <a:lnTo>
                    <a:pt x="485579" y="212462"/>
                  </a:lnTo>
                  <a:lnTo>
                    <a:pt x="484586" y="237597"/>
                  </a:lnTo>
                  <a:lnTo>
                    <a:pt x="483924" y="263526"/>
                  </a:lnTo>
                  <a:lnTo>
                    <a:pt x="483482" y="289984"/>
                  </a:lnTo>
                  <a:lnTo>
                    <a:pt x="483188" y="316795"/>
                  </a:lnTo>
                  <a:lnTo>
                    <a:pt x="482991" y="343841"/>
                  </a:lnTo>
                  <a:lnTo>
                    <a:pt x="482861" y="371044"/>
                  </a:lnTo>
                  <a:lnTo>
                    <a:pt x="483480" y="399763"/>
                  </a:lnTo>
                  <a:lnTo>
                    <a:pt x="484598" y="429492"/>
                  </a:lnTo>
                  <a:lnTo>
                    <a:pt x="486049" y="459894"/>
                  </a:lnTo>
                  <a:lnTo>
                    <a:pt x="488426" y="490041"/>
                  </a:lnTo>
                  <a:lnTo>
                    <a:pt x="491423" y="520016"/>
                  </a:lnTo>
                  <a:lnTo>
                    <a:pt x="494832" y="549877"/>
                  </a:lnTo>
                  <a:lnTo>
                    <a:pt x="497809" y="580368"/>
                  </a:lnTo>
                  <a:lnTo>
                    <a:pt x="500501" y="611279"/>
                  </a:lnTo>
                  <a:lnTo>
                    <a:pt x="503000" y="642469"/>
                  </a:lnTo>
                  <a:lnTo>
                    <a:pt x="505373" y="673846"/>
                  </a:lnTo>
                  <a:lnTo>
                    <a:pt x="507660" y="705347"/>
                  </a:lnTo>
                  <a:lnTo>
                    <a:pt x="509890" y="736931"/>
                  </a:lnTo>
                  <a:lnTo>
                    <a:pt x="511377" y="768571"/>
                  </a:lnTo>
                  <a:lnTo>
                    <a:pt x="512368" y="800247"/>
                  </a:lnTo>
                  <a:lnTo>
                    <a:pt x="513028" y="831948"/>
                  </a:lnTo>
                  <a:lnTo>
                    <a:pt x="514175" y="864371"/>
                  </a:lnTo>
                  <a:lnTo>
                    <a:pt x="515644" y="897275"/>
                  </a:lnTo>
                  <a:lnTo>
                    <a:pt x="517329" y="930500"/>
                  </a:lnTo>
                  <a:lnTo>
                    <a:pt x="518452" y="963233"/>
                  </a:lnTo>
                  <a:lnTo>
                    <a:pt x="519202" y="995639"/>
                  </a:lnTo>
                  <a:lnTo>
                    <a:pt x="519701" y="1027826"/>
                  </a:lnTo>
                  <a:lnTo>
                    <a:pt x="520035" y="1059867"/>
                  </a:lnTo>
                  <a:lnTo>
                    <a:pt x="520257" y="1091811"/>
                  </a:lnTo>
                  <a:lnTo>
                    <a:pt x="520405" y="1123691"/>
                  </a:lnTo>
                  <a:lnTo>
                    <a:pt x="521209" y="1156233"/>
                  </a:lnTo>
                  <a:lnTo>
                    <a:pt x="522451" y="1189216"/>
                  </a:lnTo>
                  <a:lnTo>
                    <a:pt x="523984" y="1222494"/>
                  </a:lnTo>
                  <a:lnTo>
                    <a:pt x="525711" y="1255263"/>
                  </a:lnTo>
                  <a:lnTo>
                    <a:pt x="527569" y="1287692"/>
                  </a:lnTo>
                  <a:lnTo>
                    <a:pt x="529512" y="1319894"/>
                  </a:lnTo>
                  <a:lnTo>
                    <a:pt x="530809" y="1352652"/>
                  </a:lnTo>
                  <a:lnTo>
                    <a:pt x="531671" y="1385779"/>
                  </a:lnTo>
                  <a:lnTo>
                    <a:pt x="532248" y="1419153"/>
                  </a:lnTo>
                  <a:lnTo>
                    <a:pt x="533337" y="1452691"/>
                  </a:lnTo>
                  <a:lnTo>
                    <a:pt x="534769" y="1486338"/>
                  </a:lnTo>
                  <a:lnTo>
                    <a:pt x="536429" y="1520059"/>
                  </a:lnTo>
                  <a:lnTo>
                    <a:pt x="537536" y="1553828"/>
                  </a:lnTo>
                  <a:lnTo>
                    <a:pt x="538274" y="1587630"/>
                  </a:lnTo>
                  <a:lnTo>
                    <a:pt x="538766" y="1621453"/>
                  </a:lnTo>
                  <a:lnTo>
                    <a:pt x="539094" y="1655291"/>
                  </a:lnTo>
                  <a:lnTo>
                    <a:pt x="539313" y="1689138"/>
                  </a:lnTo>
                  <a:lnTo>
                    <a:pt x="539458" y="1722992"/>
                  </a:lnTo>
                  <a:lnTo>
                    <a:pt x="539555" y="1757556"/>
                  </a:lnTo>
                  <a:lnTo>
                    <a:pt x="539620" y="1792593"/>
                  </a:lnTo>
                  <a:lnTo>
                    <a:pt x="539662" y="1827945"/>
                  </a:lnTo>
                  <a:lnTo>
                    <a:pt x="538281" y="1862802"/>
                  </a:lnTo>
                  <a:lnTo>
                    <a:pt x="535949" y="1897330"/>
                  </a:lnTo>
                  <a:lnTo>
                    <a:pt x="532983" y="1931636"/>
                  </a:lnTo>
                  <a:lnTo>
                    <a:pt x="528888" y="1965796"/>
                  </a:lnTo>
                  <a:lnTo>
                    <a:pt x="524042" y="1999858"/>
                  </a:lnTo>
                  <a:lnTo>
                    <a:pt x="518695" y="2033856"/>
                  </a:lnTo>
                  <a:lnTo>
                    <a:pt x="513013" y="2068515"/>
                  </a:lnTo>
                  <a:lnTo>
                    <a:pt x="507109" y="2103615"/>
                  </a:lnTo>
                  <a:lnTo>
                    <a:pt x="501055" y="2139010"/>
                  </a:lnTo>
                  <a:lnTo>
                    <a:pt x="494198" y="2174601"/>
                  </a:lnTo>
                  <a:lnTo>
                    <a:pt x="486804" y="2210323"/>
                  </a:lnTo>
                  <a:lnTo>
                    <a:pt x="479053" y="2246132"/>
                  </a:lnTo>
                  <a:lnTo>
                    <a:pt x="471768" y="2280588"/>
                  </a:lnTo>
                  <a:lnTo>
                    <a:pt x="464795" y="2314142"/>
                  </a:lnTo>
                  <a:lnTo>
                    <a:pt x="458029" y="2347095"/>
                  </a:lnTo>
                  <a:lnTo>
                    <a:pt x="450697" y="2380352"/>
                  </a:lnTo>
                  <a:lnTo>
                    <a:pt x="442986" y="2413812"/>
                  </a:lnTo>
                  <a:lnTo>
                    <a:pt x="435024" y="2447408"/>
                  </a:lnTo>
                  <a:lnTo>
                    <a:pt x="426894" y="2480389"/>
                  </a:lnTo>
                  <a:lnTo>
                    <a:pt x="418651" y="2512959"/>
                  </a:lnTo>
                  <a:lnTo>
                    <a:pt x="410334" y="2545256"/>
                  </a:lnTo>
                  <a:lnTo>
                    <a:pt x="401967" y="2578076"/>
                  </a:lnTo>
                  <a:lnTo>
                    <a:pt x="393566" y="2611245"/>
                  </a:lnTo>
                  <a:lnTo>
                    <a:pt x="385144" y="2644647"/>
                  </a:lnTo>
                  <a:lnTo>
                    <a:pt x="375296" y="2678909"/>
                  </a:lnTo>
                  <a:lnTo>
                    <a:pt x="364498" y="2713745"/>
                  </a:lnTo>
                  <a:lnTo>
                    <a:pt x="353064" y="2748963"/>
                  </a:lnTo>
                  <a:lnTo>
                    <a:pt x="341915" y="2783731"/>
                  </a:lnTo>
                  <a:lnTo>
                    <a:pt x="330954" y="2818198"/>
                  </a:lnTo>
                  <a:lnTo>
                    <a:pt x="320119" y="2852465"/>
                  </a:lnTo>
                  <a:lnTo>
                    <a:pt x="309369" y="2885894"/>
                  </a:lnTo>
                  <a:lnTo>
                    <a:pt x="298673" y="2918763"/>
                  </a:lnTo>
                  <a:lnTo>
                    <a:pt x="288015" y="2951258"/>
                  </a:lnTo>
                  <a:lnTo>
                    <a:pt x="276677" y="2984211"/>
                  </a:lnTo>
                  <a:lnTo>
                    <a:pt x="264885" y="3017468"/>
                  </a:lnTo>
                  <a:lnTo>
                    <a:pt x="252790" y="3050929"/>
                  </a:lnTo>
                  <a:lnTo>
                    <a:pt x="240493" y="3083819"/>
                  </a:lnTo>
                  <a:lnTo>
                    <a:pt x="228062" y="3116330"/>
                  </a:lnTo>
                  <a:lnTo>
                    <a:pt x="215542" y="3148586"/>
                  </a:lnTo>
                  <a:lnTo>
                    <a:pt x="202255" y="3180674"/>
                  </a:lnTo>
                  <a:lnTo>
                    <a:pt x="188458" y="3212649"/>
                  </a:lnTo>
                  <a:lnTo>
                    <a:pt x="174322" y="3244550"/>
                  </a:lnTo>
                  <a:lnTo>
                    <a:pt x="160664" y="3275694"/>
                  </a:lnTo>
                  <a:lnTo>
                    <a:pt x="147326" y="3306335"/>
                  </a:lnTo>
                  <a:lnTo>
                    <a:pt x="134200" y="3336639"/>
                  </a:lnTo>
                  <a:lnTo>
                    <a:pt x="121217" y="3363899"/>
                  </a:lnTo>
                  <a:lnTo>
                    <a:pt x="108327" y="3389127"/>
                  </a:lnTo>
                  <a:lnTo>
                    <a:pt x="83424" y="3435973"/>
                  </a:lnTo>
                  <a:lnTo>
                    <a:pt x="60596" y="3480312"/>
                  </a:lnTo>
                  <a:lnTo>
                    <a:pt x="40572" y="3519774"/>
                  </a:lnTo>
                  <a:lnTo>
                    <a:pt x="23676" y="3555421"/>
                  </a:lnTo>
                  <a:lnTo>
                    <a:pt x="7642" y="3598319"/>
                  </a:lnTo>
                  <a:lnTo>
                    <a:pt x="0" y="3619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989">
              <a:extLst>
                <a:ext uri="{FF2B5EF4-FFF2-40B4-BE49-F238E27FC236}">
                  <a16:creationId xmlns:a16="http://schemas.microsoft.com/office/drawing/2014/main" xmlns="" id="{7C32A75B-0C15-475B-AED6-4BE28FA863E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023376" y="584200"/>
              <a:ext cx="380975" cy="3759201"/>
            </a:xfrm>
            <a:custGeom>
              <a:avLst/>
              <a:gdLst/>
              <a:ahLst/>
              <a:cxnLst/>
              <a:rect l="0" t="0" r="0" b="0"/>
              <a:pathLst>
                <a:path w="380975" h="3759201">
                  <a:moveTo>
                    <a:pt x="380974" y="0"/>
                  </a:moveTo>
                  <a:lnTo>
                    <a:pt x="380974" y="0"/>
                  </a:lnTo>
                  <a:lnTo>
                    <a:pt x="365394" y="18951"/>
                  </a:lnTo>
                  <a:lnTo>
                    <a:pt x="337408" y="66483"/>
                  </a:lnTo>
                  <a:lnTo>
                    <a:pt x="306203" y="111518"/>
                  </a:lnTo>
                  <a:lnTo>
                    <a:pt x="282776" y="150478"/>
                  </a:lnTo>
                  <a:lnTo>
                    <a:pt x="264704" y="196673"/>
                  </a:lnTo>
                  <a:lnTo>
                    <a:pt x="243668" y="242737"/>
                  </a:lnTo>
                  <a:lnTo>
                    <a:pt x="231520" y="276511"/>
                  </a:lnTo>
                  <a:lnTo>
                    <a:pt x="220711" y="313394"/>
                  </a:lnTo>
                  <a:lnTo>
                    <a:pt x="208851" y="353305"/>
                  </a:lnTo>
                  <a:lnTo>
                    <a:pt x="196525" y="394561"/>
                  </a:lnTo>
                  <a:lnTo>
                    <a:pt x="184697" y="435710"/>
                  </a:lnTo>
                  <a:lnTo>
                    <a:pt x="174736" y="475166"/>
                  </a:lnTo>
                  <a:lnTo>
                    <a:pt x="163724" y="517631"/>
                  </a:lnTo>
                  <a:lnTo>
                    <a:pt x="152479" y="561669"/>
                  </a:lnTo>
                  <a:lnTo>
                    <a:pt x="142778" y="604760"/>
                  </a:lnTo>
                  <a:lnTo>
                    <a:pt x="133762" y="647430"/>
                  </a:lnTo>
                  <a:lnTo>
                    <a:pt x="125757" y="689914"/>
                  </a:lnTo>
                  <a:lnTo>
                    <a:pt x="119847" y="732313"/>
                  </a:lnTo>
                  <a:lnTo>
                    <a:pt x="112988" y="776558"/>
                  </a:lnTo>
                  <a:lnTo>
                    <a:pt x="105236" y="821387"/>
                  </a:lnTo>
                  <a:lnTo>
                    <a:pt x="97086" y="864829"/>
                  </a:lnTo>
                  <a:lnTo>
                    <a:pt x="90642" y="911419"/>
                  </a:lnTo>
                  <a:lnTo>
                    <a:pt x="87936" y="935696"/>
                  </a:lnTo>
                  <a:lnTo>
                    <a:pt x="85427" y="959642"/>
                  </a:lnTo>
                  <a:lnTo>
                    <a:pt x="80757" y="1006944"/>
                  </a:lnTo>
                  <a:lnTo>
                    <a:pt x="78524" y="1031130"/>
                  </a:lnTo>
                  <a:lnTo>
                    <a:pt x="76330" y="1055720"/>
                  </a:lnTo>
                  <a:lnTo>
                    <a:pt x="74161" y="1080580"/>
                  </a:lnTo>
                  <a:lnTo>
                    <a:pt x="72715" y="1106325"/>
                  </a:lnTo>
                  <a:lnTo>
                    <a:pt x="71751" y="1132661"/>
                  </a:lnTo>
                  <a:lnTo>
                    <a:pt x="71108" y="1159391"/>
                  </a:lnTo>
                  <a:lnTo>
                    <a:pt x="69974" y="1185677"/>
                  </a:lnTo>
                  <a:lnTo>
                    <a:pt x="68513" y="1211668"/>
                  </a:lnTo>
                  <a:lnTo>
                    <a:pt x="66833" y="1237462"/>
                  </a:lnTo>
                  <a:lnTo>
                    <a:pt x="65713" y="1263830"/>
                  </a:lnTo>
                  <a:lnTo>
                    <a:pt x="64967" y="1290581"/>
                  </a:lnTo>
                  <a:lnTo>
                    <a:pt x="64469" y="1317587"/>
                  </a:lnTo>
                  <a:lnTo>
                    <a:pt x="64137" y="1345469"/>
                  </a:lnTo>
                  <a:lnTo>
                    <a:pt x="63916" y="1373935"/>
                  </a:lnTo>
                  <a:lnTo>
                    <a:pt x="63769" y="1402790"/>
                  </a:lnTo>
                  <a:lnTo>
                    <a:pt x="63670" y="1431199"/>
                  </a:lnTo>
                  <a:lnTo>
                    <a:pt x="63605" y="1459310"/>
                  </a:lnTo>
                  <a:lnTo>
                    <a:pt x="63562" y="1487224"/>
                  </a:lnTo>
                  <a:lnTo>
                    <a:pt x="63532" y="1515710"/>
                  </a:lnTo>
                  <a:lnTo>
                    <a:pt x="63514" y="1544579"/>
                  </a:lnTo>
                  <a:lnTo>
                    <a:pt x="63500" y="1573703"/>
                  </a:lnTo>
                  <a:lnTo>
                    <a:pt x="63491" y="1602996"/>
                  </a:lnTo>
                  <a:lnTo>
                    <a:pt x="63486" y="1632403"/>
                  </a:lnTo>
                  <a:lnTo>
                    <a:pt x="63481" y="1661885"/>
                  </a:lnTo>
                  <a:lnTo>
                    <a:pt x="62774" y="1690712"/>
                  </a:lnTo>
                  <a:lnTo>
                    <a:pt x="61596" y="1719102"/>
                  </a:lnTo>
                  <a:lnTo>
                    <a:pt x="60105" y="1747202"/>
                  </a:lnTo>
                  <a:lnTo>
                    <a:pt x="59111" y="1775812"/>
                  </a:lnTo>
                  <a:lnTo>
                    <a:pt x="58449" y="1804764"/>
                  </a:lnTo>
                  <a:lnTo>
                    <a:pt x="58007" y="1833943"/>
                  </a:lnTo>
                  <a:lnTo>
                    <a:pt x="57007" y="1863978"/>
                  </a:lnTo>
                  <a:lnTo>
                    <a:pt x="55635" y="1894586"/>
                  </a:lnTo>
                  <a:lnTo>
                    <a:pt x="54014" y="1925574"/>
                  </a:lnTo>
                  <a:lnTo>
                    <a:pt x="52229" y="1956110"/>
                  </a:lnTo>
                  <a:lnTo>
                    <a:pt x="50333" y="1986346"/>
                  </a:lnTo>
                  <a:lnTo>
                    <a:pt x="48363" y="2016380"/>
                  </a:lnTo>
                  <a:lnTo>
                    <a:pt x="46344" y="2046987"/>
                  </a:lnTo>
                  <a:lnTo>
                    <a:pt x="44292" y="2077975"/>
                  </a:lnTo>
                  <a:lnTo>
                    <a:pt x="42219" y="2109216"/>
                  </a:lnTo>
                  <a:lnTo>
                    <a:pt x="40131" y="2140627"/>
                  </a:lnTo>
                  <a:lnTo>
                    <a:pt x="38034" y="2172152"/>
                  </a:lnTo>
                  <a:lnTo>
                    <a:pt x="35931" y="2203751"/>
                  </a:lnTo>
                  <a:lnTo>
                    <a:pt x="33823" y="2235401"/>
                  </a:lnTo>
                  <a:lnTo>
                    <a:pt x="31712" y="2267084"/>
                  </a:lnTo>
                  <a:lnTo>
                    <a:pt x="29599" y="2298789"/>
                  </a:lnTo>
                  <a:lnTo>
                    <a:pt x="27485" y="2330510"/>
                  </a:lnTo>
                  <a:lnTo>
                    <a:pt x="25369" y="2362240"/>
                  </a:lnTo>
                  <a:lnTo>
                    <a:pt x="23254" y="2393977"/>
                  </a:lnTo>
                  <a:lnTo>
                    <a:pt x="21139" y="2425718"/>
                  </a:lnTo>
                  <a:lnTo>
                    <a:pt x="19023" y="2457462"/>
                  </a:lnTo>
                  <a:lnTo>
                    <a:pt x="16906" y="2489207"/>
                  </a:lnTo>
                  <a:lnTo>
                    <a:pt x="14791" y="2520955"/>
                  </a:lnTo>
                  <a:lnTo>
                    <a:pt x="12674" y="2552703"/>
                  </a:lnTo>
                  <a:lnTo>
                    <a:pt x="10557" y="2584452"/>
                  </a:lnTo>
                  <a:lnTo>
                    <a:pt x="9146" y="2615495"/>
                  </a:lnTo>
                  <a:lnTo>
                    <a:pt x="8205" y="2646069"/>
                  </a:lnTo>
                  <a:lnTo>
                    <a:pt x="7577" y="2676330"/>
                  </a:lnTo>
                  <a:lnTo>
                    <a:pt x="6454" y="2707792"/>
                  </a:lnTo>
                  <a:lnTo>
                    <a:pt x="5000" y="2740056"/>
                  </a:lnTo>
                  <a:lnTo>
                    <a:pt x="3324" y="2772854"/>
                  </a:lnTo>
                  <a:lnTo>
                    <a:pt x="2208" y="2806008"/>
                  </a:lnTo>
                  <a:lnTo>
                    <a:pt x="1463" y="2839400"/>
                  </a:lnTo>
                  <a:lnTo>
                    <a:pt x="966" y="2872949"/>
                  </a:lnTo>
                  <a:lnTo>
                    <a:pt x="635" y="2905194"/>
                  </a:lnTo>
                  <a:lnTo>
                    <a:pt x="415" y="2936568"/>
                  </a:lnTo>
                  <a:lnTo>
                    <a:pt x="268" y="2967362"/>
                  </a:lnTo>
                  <a:lnTo>
                    <a:pt x="171" y="2999180"/>
                  </a:lnTo>
                  <a:lnTo>
                    <a:pt x="105" y="3031682"/>
                  </a:lnTo>
                  <a:lnTo>
                    <a:pt x="62" y="3064638"/>
                  </a:lnTo>
                  <a:lnTo>
                    <a:pt x="32" y="3096486"/>
                  </a:lnTo>
                  <a:lnTo>
                    <a:pt x="13" y="3127596"/>
                  </a:lnTo>
                  <a:lnTo>
                    <a:pt x="0" y="3158214"/>
                  </a:lnTo>
                  <a:lnTo>
                    <a:pt x="696" y="3188503"/>
                  </a:lnTo>
                  <a:lnTo>
                    <a:pt x="1867" y="3218575"/>
                  </a:lnTo>
                  <a:lnTo>
                    <a:pt x="3352" y="3248500"/>
                  </a:lnTo>
                  <a:lnTo>
                    <a:pt x="4343" y="3278327"/>
                  </a:lnTo>
                  <a:lnTo>
                    <a:pt x="5003" y="3308090"/>
                  </a:lnTo>
                  <a:lnTo>
                    <a:pt x="5443" y="3337810"/>
                  </a:lnTo>
                  <a:lnTo>
                    <a:pt x="5736" y="3366090"/>
                  </a:lnTo>
                  <a:lnTo>
                    <a:pt x="5932" y="3393410"/>
                  </a:lnTo>
                  <a:lnTo>
                    <a:pt x="6063" y="3420090"/>
                  </a:lnTo>
                  <a:lnTo>
                    <a:pt x="6150" y="3447049"/>
                  </a:lnTo>
                  <a:lnTo>
                    <a:pt x="6207" y="3474194"/>
                  </a:lnTo>
                  <a:lnTo>
                    <a:pt x="6246" y="3501463"/>
                  </a:lnTo>
                  <a:lnTo>
                    <a:pt x="7684" y="3526697"/>
                  </a:lnTo>
                  <a:lnTo>
                    <a:pt x="13043" y="3573550"/>
                  </a:lnTo>
                  <a:lnTo>
                    <a:pt x="20129" y="3616011"/>
                  </a:lnTo>
                  <a:lnTo>
                    <a:pt x="29392" y="3654638"/>
                  </a:lnTo>
                  <a:lnTo>
                    <a:pt x="42917" y="3688269"/>
                  </a:lnTo>
                  <a:lnTo>
                    <a:pt x="63028" y="3731598"/>
                  </a:lnTo>
                  <a:lnTo>
                    <a:pt x="76174" y="3759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990">
            <a:extLst>
              <a:ext uri="{FF2B5EF4-FFF2-40B4-BE49-F238E27FC236}">
                <a16:creationId xmlns:a16="http://schemas.microsoft.com/office/drawing/2014/main" xmlns="" id="{5A967052-03DA-4A66-B10E-597E0DBB659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30401" y="495300"/>
            <a:ext cx="479300" cy="4244020"/>
          </a:xfrm>
          <a:custGeom>
            <a:avLst/>
            <a:gdLst/>
            <a:ahLst/>
            <a:cxnLst/>
            <a:rect l="0" t="0" r="0" b="0"/>
            <a:pathLst>
              <a:path w="479300" h="4244020">
                <a:moveTo>
                  <a:pt x="237999" y="0"/>
                </a:moveTo>
                <a:lnTo>
                  <a:pt x="237999" y="0"/>
                </a:lnTo>
                <a:lnTo>
                  <a:pt x="193955" y="20970"/>
                </a:lnTo>
                <a:lnTo>
                  <a:pt x="155178" y="39374"/>
                </a:lnTo>
                <a:lnTo>
                  <a:pt x="113819" y="60271"/>
                </a:lnTo>
                <a:lnTo>
                  <a:pt x="77889" y="73283"/>
                </a:lnTo>
                <a:lnTo>
                  <a:pt x="33825" y="94047"/>
                </a:lnTo>
                <a:lnTo>
                  <a:pt x="18844" y="104593"/>
                </a:lnTo>
                <a:lnTo>
                  <a:pt x="7482" y="118688"/>
                </a:lnTo>
                <a:lnTo>
                  <a:pt x="1491" y="138122"/>
                </a:lnTo>
                <a:lnTo>
                  <a:pt x="0" y="174745"/>
                </a:lnTo>
                <a:lnTo>
                  <a:pt x="5909" y="220639"/>
                </a:lnTo>
                <a:lnTo>
                  <a:pt x="12787" y="257517"/>
                </a:lnTo>
                <a:lnTo>
                  <a:pt x="20547" y="299778"/>
                </a:lnTo>
                <a:lnTo>
                  <a:pt x="30582" y="346312"/>
                </a:lnTo>
                <a:lnTo>
                  <a:pt x="36221" y="370575"/>
                </a:lnTo>
                <a:lnTo>
                  <a:pt x="42097" y="395922"/>
                </a:lnTo>
                <a:lnTo>
                  <a:pt x="48131" y="421993"/>
                </a:lnTo>
                <a:lnTo>
                  <a:pt x="54270" y="448545"/>
                </a:lnTo>
                <a:lnTo>
                  <a:pt x="59069" y="476830"/>
                </a:lnTo>
                <a:lnTo>
                  <a:pt x="62973" y="506270"/>
                </a:lnTo>
                <a:lnTo>
                  <a:pt x="66282" y="536480"/>
                </a:lnTo>
                <a:lnTo>
                  <a:pt x="70604" y="567909"/>
                </a:lnTo>
                <a:lnTo>
                  <a:pt x="75602" y="600150"/>
                </a:lnTo>
                <a:lnTo>
                  <a:pt x="81051" y="632933"/>
                </a:lnTo>
                <a:lnTo>
                  <a:pt x="85389" y="666783"/>
                </a:lnTo>
                <a:lnTo>
                  <a:pt x="88987" y="701344"/>
                </a:lnTo>
                <a:lnTo>
                  <a:pt x="92091" y="736380"/>
                </a:lnTo>
                <a:lnTo>
                  <a:pt x="95571" y="773142"/>
                </a:lnTo>
                <a:lnTo>
                  <a:pt x="99303" y="811056"/>
                </a:lnTo>
                <a:lnTo>
                  <a:pt x="103202" y="849737"/>
                </a:lnTo>
                <a:lnTo>
                  <a:pt x="106506" y="888930"/>
                </a:lnTo>
                <a:lnTo>
                  <a:pt x="109415" y="928465"/>
                </a:lnTo>
                <a:lnTo>
                  <a:pt x="112059" y="968226"/>
                </a:lnTo>
                <a:lnTo>
                  <a:pt x="114528" y="1008845"/>
                </a:lnTo>
                <a:lnTo>
                  <a:pt x="116880" y="1050036"/>
                </a:lnTo>
                <a:lnTo>
                  <a:pt x="119153" y="1091607"/>
                </a:lnTo>
                <a:lnTo>
                  <a:pt x="121374" y="1134844"/>
                </a:lnTo>
                <a:lnTo>
                  <a:pt x="123560" y="1179190"/>
                </a:lnTo>
                <a:lnTo>
                  <a:pt x="125723" y="1224277"/>
                </a:lnTo>
                <a:lnTo>
                  <a:pt x="127165" y="1269857"/>
                </a:lnTo>
                <a:lnTo>
                  <a:pt x="128126" y="1315766"/>
                </a:lnTo>
                <a:lnTo>
                  <a:pt x="128767" y="1361894"/>
                </a:lnTo>
                <a:lnTo>
                  <a:pt x="129900" y="1408874"/>
                </a:lnTo>
                <a:lnTo>
                  <a:pt x="131361" y="1456421"/>
                </a:lnTo>
                <a:lnTo>
                  <a:pt x="133040" y="1504347"/>
                </a:lnTo>
                <a:lnTo>
                  <a:pt x="134865" y="1553232"/>
                </a:lnTo>
                <a:lnTo>
                  <a:pt x="136788" y="1602754"/>
                </a:lnTo>
                <a:lnTo>
                  <a:pt x="138775" y="1652703"/>
                </a:lnTo>
                <a:lnTo>
                  <a:pt x="140805" y="1703641"/>
                </a:lnTo>
                <a:lnTo>
                  <a:pt x="142864" y="1755238"/>
                </a:lnTo>
                <a:lnTo>
                  <a:pt x="144942" y="1807276"/>
                </a:lnTo>
                <a:lnTo>
                  <a:pt x="147739" y="1858900"/>
                </a:lnTo>
                <a:lnTo>
                  <a:pt x="151015" y="1910250"/>
                </a:lnTo>
                <a:lnTo>
                  <a:pt x="154609" y="1961417"/>
                </a:lnTo>
                <a:lnTo>
                  <a:pt x="157006" y="2015283"/>
                </a:lnTo>
                <a:lnTo>
                  <a:pt x="158604" y="2070950"/>
                </a:lnTo>
                <a:lnTo>
                  <a:pt x="159669" y="2127817"/>
                </a:lnTo>
                <a:lnTo>
                  <a:pt x="161084" y="2182661"/>
                </a:lnTo>
                <a:lnTo>
                  <a:pt x="162734" y="2236157"/>
                </a:lnTo>
                <a:lnTo>
                  <a:pt x="164539" y="2288755"/>
                </a:lnTo>
                <a:lnTo>
                  <a:pt x="165037" y="2342164"/>
                </a:lnTo>
                <a:lnTo>
                  <a:pt x="164663" y="2396115"/>
                </a:lnTo>
                <a:lnTo>
                  <a:pt x="163708" y="2450427"/>
                </a:lnTo>
                <a:lnTo>
                  <a:pt x="163072" y="2504979"/>
                </a:lnTo>
                <a:lnTo>
                  <a:pt x="162647" y="2559691"/>
                </a:lnTo>
                <a:lnTo>
                  <a:pt x="162365" y="2614511"/>
                </a:lnTo>
                <a:lnTo>
                  <a:pt x="160765" y="2668696"/>
                </a:lnTo>
                <a:lnTo>
                  <a:pt x="158287" y="2722458"/>
                </a:lnTo>
                <a:lnTo>
                  <a:pt x="155225" y="2775939"/>
                </a:lnTo>
                <a:lnTo>
                  <a:pt x="152477" y="2827115"/>
                </a:lnTo>
                <a:lnTo>
                  <a:pt x="149940" y="2876755"/>
                </a:lnTo>
                <a:lnTo>
                  <a:pt x="147543" y="2925370"/>
                </a:lnTo>
                <a:lnTo>
                  <a:pt x="145239" y="2973302"/>
                </a:lnTo>
                <a:lnTo>
                  <a:pt x="142998" y="3020779"/>
                </a:lnTo>
                <a:lnTo>
                  <a:pt x="140798" y="3067952"/>
                </a:lnTo>
                <a:lnTo>
                  <a:pt x="139332" y="3114924"/>
                </a:lnTo>
                <a:lnTo>
                  <a:pt x="138354" y="3161760"/>
                </a:lnTo>
                <a:lnTo>
                  <a:pt x="137703" y="3208507"/>
                </a:lnTo>
                <a:lnTo>
                  <a:pt x="137974" y="3252371"/>
                </a:lnTo>
                <a:lnTo>
                  <a:pt x="138860" y="3294314"/>
                </a:lnTo>
                <a:lnTo>
                  <a:pt x="140156" y="3334976"/>
                </a:lnTo>
                <a:lnTo>
                  <a:pt x="141726" y="3375490"/>
                </a:lnTo>
                <a:lnTo>
                  <a:pt x="143478" y="3415904"/>
                </a:lnTo>
                <a:lnTo>
                  <a:pt x="145352" y="3456253"/>
                </a:lnTo>
                <a:lnTo>
                  <a:pt x="147306" y="3495146"/>
                </a:lnTo>
                <a:lnTo>
                  <a:pt x="149315" y="3533070"/>
                </a:lnTo>
                <a:lnTo>
                  <a:pt x="151360" y="3570347"/>
                </a:lnTo>
                <a:lnTo>
                  <a:pt x="154134" y="3605781"/>
                </a:lnTo>
                <a:lnTo>
                  <a:pt x="157395" y="3639987"/>
                </a:lnTo>
                <a:lnTo>
                  <a:pt x="160979" y="3673375"/>
                </a:lnTo>
                <a:lnTo>
                  <a:pt x="164075" y="3706217"/>
                </a:lnTo>
                <a:lnTo>
                  <a:pt x="166844" y="3738694"/>
                </a:lnTo>
                <a:lnTo>
                  <a:pt x="169396" y="3770930"/>
                </a:lnTo>
                <a:lnTo>
                  <a:pt x="171802" y="3802297"/>
                </a:lnTo>
                <a:lnTo>
                  <a:pt x="174112" y="3833087"/>
                </a:lnTo>
                <a:lnTo>
                  <a:pt x="176358" y="3863491"/>
                </a:lnTo>
                <a:lnTo>
                  <a:pt x="177855" y="3892933"/>
                </a:lnTo>
                <a:lnTo>
                  <a:pt x="178853" y="3921733"/>
                </a:lnTo>
                <a:lnTo>
                  <a:pt x="179518" y="3950105"/>
                </a:lnTo>
                <a:lnTo>
                  <a:pt x="179256" y="3976781"/>
                </a:lnTo>
                <a:lnTo>
                  <a:pt x="178376" y="4002326"/>
                </a:lnTo>
                <a:lnTo>
                  <a:pt x="176222" y="4049289"/>
                </a:lnTo>
                <a:lnTo>
                  <a:pt x="175265" y="4088977"/>
                </a:lnTo>
                <a:lnTo>
                  <a:pt x="174726" y="4136311"/>
                </a:lnTo>
                <a:lnTo>
                  <a:pt x="177937" y="4173777"/>
                </a:lnTo>
                <a:lnTo>
                  <a:pt x="185199" y="4192517"/>
                </a:lnTo>
                <a:lnTo>
                  <a:pt x="207108" y="4221795"/>
                </a:lnTo>
                <a:lnTo>
                  <a:pt x="228738" y="4231263"/>
                </a:lnTo>
                <a:lnTo>
                  <a:pt x="258578" y="4237822"/>
                </a:lnTo>
                <a:lnTo>
                  <a:pt x="295358" y="4243089"/>
                </a:lnTo>
                <a:lnTo>
                  <a:pt x="331460" y="4244019"/>
                </a:lnTo>
                <a:lnTo>
                  <a:pt x="366321" y="4242786"/>
                </a:lnTo>
                <a:lnTo>
                  <a:pt x="400629" y="4242238"/>
                </a:lnTo>
                <a:lnTo>
                  <a:pt x="432810" y="4240113"/>
                </a:lnTo>
                <a:lnTo>
                  <a:pt x="479299" y="4235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991">
            <a:extLst>
              <a:ext uri="{FF2B5EF4-FFF2-40B4-BE49-F238E27FC236}">
                <a16:creationId xmlns:a16="http://schemas.microsoft.com/office/drawing/2014/main" xmlns="" id="{0DD3E923-9BC6-47BF-A4A0-4BABA75B2B5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657350" y="482600"/>
            <a:ext cx="317498" cy="4146551"/>
          </a:xfrm>
          <a:custGeom>
            <a:avLst/>
            <a:gdLst/>
            <a:ahLst/>
            <a:cxnLst/>
            <a:rect l="0" t="0" r="0" b="0"/>
            <a:pathLst>
              <a:path w="317498" h="4146551">
                <a:moveTo>
                  <a:pt x="0" y="0"/>
                </a:moveTo>
                <a:lnTo>
                  <a:pt x="0" y="0"/>
                </a:lnTo>
                <a:lnTo>
                  <a:pt x="37081" y="6742"/>
                </a:lnTo>
                <a:lnTo>
                  <a:pt x="76995" y="10935"/>
                </a:lnTo>
                <a:lnTo>
                  <a:pt x="121277" y="12177"/>
                </a:lnTo>
                <a:lnTo>
                  <a:pt x="142331" y="16230"/>
                </a:lnTo>
                <a:lnTo>
                  <a:pt x="157097" y="23441"/>
                </a:lnTo>
                <a:lnTo>
                  <a:pt x="176605" y="40107"/>
                </a:lnTo>
                <a:lnTo>
                  <a:pt x="186911" y="54749"/>
                </a:lnTo>
                <a:lnTo>
                  <a:pt x="193905" y="78860"/>
                </a:lnTo>
                <a:lnTo>
                  <a:pt x="196974" y="122430"/>
                </a:lnTo>
                <a:lnTo>
                  <a:pt x="201747" y="159983"/>
                </a:lnTo>
                <a:lnTo>
                  <a:pt x="208336" y="202076"/>
                </a:lnTo>
                <a:lnTo>
                  <a:pt x="218911" y="245827"/>
                </a:lnTo>
                <a:lnTo>
                  <a:pt x="231687" y="290070"/>
                </a:lnTo>
                <a:lnTo>
                  <a:pt x="247859" y="335870"/>
                </a:lnTo>
                <a:lnTo>
                  <a:pt x="257385" y="370820"/>
                </a:lnTo>
                <a:lnTo>
                  <a:pt x="266323" y="405639"/>
                </a:lnTo>
                <a:lnTo>
                  <a:pt x="274294" y="440634"/>
                </a:lnTo>
                <a:lnTo>
                  <a:pt x="280188" y="477354"/>
                </a:lnTo>
                <a:lnTo>
                  <a:pt x="285159" y="516722"/>
                </a:lnTo>
                <a:lnTo>
                  <a:pt x="289015" y="557737"/>
                </a:lnTo>
                <a:lnTo>
                  <a:pt x="290729" y="599485"/>
                </a:lnTo>
                <a:lnTo>
                  <a:pt x="291491" y="641558"/>
                </a:lnTo>
                <a:lnTo>
                  <a:pt x="291124" y="684481"/>
                </a:lnTo>
                <a:lnTo>
                  <a:pt x="288609" y="729429"/>
                </a:lnTo>
                <a:lnTo>
                  <a:pt x="287020" y="775276"/>
                </a:lnTo>
                <a:lnTo>
                  <a:pt x="286315" y="821523"/>
                </a:lnTo>
                <a:lnTo>
                  <a:pt x="286001" y="867947"/>
                </a:lnTo>
                <a:lnTo>
                  <a:pt x="285861" y="914450"/>
                </a:lnTo>
                <a:lnTo>
                  <a:pt x="286505" y="961695"/>
                </a:lnTo>
                <a:lnTo>
                  <a:pt x="287664" y="986146"/>
                </a:lnTo>
                <a:lnTo>
                  <a:pt x="289143" y="1010914"/>
                </a:lnTo>
                <a:lnTo>
                  <a:pt x="290129" y="1035187"/>
                </a:lnTo>
                <a:lnTo>
                  <a:pt x="290786" y="1059130"/>
                </a:lnTo>
                <a:lnTo>
                  <a:pt x="291224" y="1082854"/>
                </a:lnTo>
                <a:lnTo>
                  <a:pt x="292222" y="1107136"/>
                </a:lnTo>
                <a:lnTo>
                  <a:pt x="293592" y="1131790"/>
                </a:lnTo>
                <a:lnTo>
                  <a:pt x="295211" y="1156694"/>
                </a:lnTo>
                <a:lnTo>
                  <a:pt x="296291" y="1183173"/>
                </a:lnTo>
                <a:lnTo>
                  <a:pt x="297011" y="1210704"/>
                </a:lnTo>
                <a:lnTo>
                  <a:pt x="297491" y="1238936"/>
                </a:lnTo>
                <a:lnTo>
                  <a:pt x="297105" y="1266224"/>
                </a:lnTo>
                <a:lnTo>
                  <a:pt x="296142" y="1292883"/>
                </a:lnTo>
                <a:lnTo>
                  <a:pt x="294795" y="1319122"/>
                </a:lnTo>
                <a:lnTo>
                  <a:pt x="293896" y="1346492"/>
                </a:lnTo>
                <a:lnTo>
                  <a:pt x="293298" y="1374617"/>
                </a:lnTo>
                <a:lnTo>
                  <a:pt x="292898" y="1403245"/>
                </a:lnTo>
                <a:lnTo>
                  <a:pt x="291927" y="1432913"/>
                </a:lnTo>
                <a:lnTo>
                  <a:pt x="290574" y="1463275"/>
                </a:lnTo>
                <a:lnTo>
                  <a:pt x="288966" y="1494100"/>
                </a:lnTo>
                <a:lnTo>
                  <a:pt x="287188" y="1524528"/>
                </a:lnTo>
                <a:lnTo>
                  <a:pt x="285298" y="1554691"/>
                </a:lnTo>
                <a:lnTo>
                  <a:pt x="283332" y="1584677"/>
                </a:lnTo>
                <a:lnTo>
                  <a:pt x="282021" y="1614546"/>
                </a:lnTo>
                <a:lnTo>
                  <a:pt x="281147" y="1644336"/>
                </a:lnTo>
                <a:lnTo>
                  <a:pt x="280565" y="1674074"/>
                </a:lnTo>
                <a:lnTo>
                  <a:pt x="279471" y="1703777"/>
                </a:lnTo>
                <a:lnTo>
                  <a:pt x="278036" y="1733457"/>
                </a:lnTo>
                <a:lnTo>
                  <a:pt x="276374" y="1763121"/>
                </a:lnTo>
                <a:lnTo>
                  <a:pt x="274561" y="1792775"/>
                </a:lnTo>
                <a:lnTo>
                  <a:pt x="272646" y="1822422"/>
                </a:lnTo>
                <a:lnTo>
                  <a:pt x="270664" y="1852065"/>
                </a:lnTo>
                <a:lnTo>
                  <a:pt x="269342" y="1882410"/>
                </a:lnTo>
                <a:lnTo>
                  <a:pt x="268462" y="1913223"/>
                </a:lnTo>
                <a:lnTo>
                  <a:pt x="267874" y="1944349"/>
                </a:lnTo>
                <a:lnTo>
                  <a:pt x="267483" y="1974977"/>
                </a:lnTo>
                <a:lnTo>
                  <a:pt x="267222" y="2005273"/>
                </a:lnTo>
                <a:lnTo>
                  <a:pt x="267048" y="2035349"/>
                </a:lnTo>
                <a:lnTo>
                  <a:pt x="266932" y="2065277"/>
                </a:lnTo>
                <a:lnTo>
                  <a:pt x="266855" y="2095107"/>
                </a:lnTo>
                <a:lnTo>
                  <a:pt x="266803" y="2124871"/>
                </a:lnTo>
                <a:lnTo>
                  <a:pt x="267474" y="2155297"/>
                </a:lnTo>
                <a:lnTo>
                  <a:pt x="268627" y="2186165"/>
                </a:lnTo>
                <a:lnTo>
                  <a:pt x="270102" y="2217327"/>
                </a:lnTo>
                <a:lnTo>
                  <a:pt x="271084" y="2247979"/>
                </a:lnTo>
                <a:lnTo>
                  <a:pt x="271740" y="2278292"/>
                </a:lnTo>
                <a:lnTo>
                  <a:pt x="272176" y="2308378"/>
                </a:lnTo>
                <a:lnTo>
                  <a:pt x="272467" y="2339724"/>
                </a:lnTo>
                <a:lnTo>
                  <a:pt x="272662" y="2371911"/>
                </a:lnTo>
                <a:lnTo>
                  <a:pt x="272791" y="2404657"/>
                </a:lnTo>
                <a:lnTo>
                  <a:pt x="272172" y="2437777"/>
                </a:lnTo>
                <a:lnTo>
                  <a:pt x="271053" y="2471146"/>
                </a:lnTo>
                <a:lnTo>
                  <a:pt x="269602" y="2504680"/>
                </a:lnTo>
                <a:lnTo>
                  <a:pt x="268635" y="2538326"/>
                </a:lnTo>
                <a:lnTo>
                  <a:pt x="267990" y="2572045"/>
                </a:lnTo>
                <a:lnTo>
                  <a:pt x="267560" y="2605814"/>
                </a:lnTo>
                <a:lnTo>
                  <a:pt x="267979" y="2638909"/>
                </a:lnTo>
                <a:lnTo>
                  <a:pt x="268964" y="2671556"/>
                </a:lnTo>
                <a:lnTo>
                  <a:pt x="270326" y="2703904"/>
                </a:lnTo>
                <a:lnTo>
                  <a:pt x="271939" y="2737464"/>
                </a:lnTo>
                <a:lnTo>
                  <a:pt x="273721" y="2771831"/>
                </a:lnTo>
                <a:lnTo>
                  <a:pt x="275614" y="2806738"/>
                </a:lnTo>
                <a:lnTo>
                  <a:pt x="278287" y="2839886"/>
                </a:lnTo>
                <a:lnTo>
                  <a:pt x="281480" y="2871863"/>
                </a:lnTo>
                <a:lnTo>
                  <a:pt x="285020" y="2903058"/>
                </a:lnTo>
                <a:lnTo>
                  <a:pt x="287380" y="2934439"/>
                </a:lnTo>
                <a:lnTo>
                  <a:pt x="288953" y="2965943"/>
                </a:lnTo>
                <a:lnTo>
                  <a:pt x="290002" y="2997528"/>
                </a:lnTo>
                <a:lnTo>
                  <a:pt x="290701" y="3029169"/>
                </a:lnTo>
                <a:lnTo>
                  <a:pt x="291168" y="3060846"/>
                </a:lnTo>
                <a:lnTo>
                  <a:pt x="291479" y="3092547"/>
                </a:lnTo>
                <a:lnTo>
                  <a:pt x="291686" y="3123559"/>
                </a:lnTo>
                <a:lnTo>
                  <a:pt x="291824" y="3154112"/>
                </a:lnTo>
                <a:lnTo>
                  <a:pt x="291916" y="3184358"/>
                </a:lnTo>
                <a:lnTo>
                  <a:pt x="292683" y="3215105"/>
                </a:lnTo>
                <a:lnTo>
                  <a:pt x="293900" y="3246186"/>
                </a:lnTo>
                <a:lnTo>
                  <a:pt x="295416" y="3277491"/>
                </a:lnTo>
                <a:lnTo>
                  <a:pt x="297133" y="3308238"/>
                </a:lnTo>
                <a:lnTo>
                  <a:pt x="298983" y="3338614"/>
                </a:lnTo>
                <a:lnTo>
                  <a:pt x="300922" y="3368743"/>
                </a:lnTo>
                <a:lnTo>
                  <a:pt x="302215" y="3398001"/>
                </a:lnTo>
                <a:lnTo>
                  <a:pt x="303076" y="3426678"/>
                </a:lnTo>
                <a:lnTo>
                  <a:pt x="303651" y="3454969"/>
                </a:lnTo>
                <a:lnTo>
                  <a:pt x="304740" y="3482296"/>
                </a:lnTo>
                <a:lnTo>
                  <a:pt x="306171" y="3508981"/>
                </a:lnTo>
                <a:lnTo>
                  <a:pt x="307831" y="3535237"/>
                </a:lnTo>
                <a:lnTo>
                  <a:pt x="308937" y="3561208"/>
                </a:lnTo>
                <a:lnTo>
                  <a:pt x="309675" y="3586989"/>
                </a:lnTo>
                <a:lnTo>
                  <a:pt x="310166" y="3612642"/>
                </a:lnTo>
                <a:lnTo>
                  <a:pt x="310713" y="3659961"/>
                </a:lnTo>
                <a:lnTo>
                  <a:pt x="310956" y="3703805"/>
                </a:lnTo>
                <a:lnTo>
                  <a:pt x="311064" y="3744457"/>
                </a:lnTo>
                <a:lnTo>
                  <a:pt x="312993" y="3779929"/>
                </a:lnTo>
                <a:lnTo>
                  <a:pt x="315497" y="3812158"/>
                </a:lnTo>
                <a:lnTo>
                  <a:pt x="316906" y="3857363"/>
                </a:lnTo>
                <a:lnTo>
                  <a:pt x="317324" y="3897881"/>
                </a:lnTo>
                <a:lnTo>
                  <a:pt x="317448" y="3936698"/>
                </a:lnTo>
                <a:lnTo>
                  <a:pt x="317484" y="3974305"/>
                </a:lnTo>
                <a:lnTo>
                  <a:pt x="317497" y="4017093"/>
                </a:lnTo>
                <a:lnTo>
                  <a:pt x="315618" y="4063227"/>
                </a:lnTo>
                <a:lnTo>
                  <a:pt x="311033" y="4084804"/>
                </a:lnTo>
                <a:lnTo>
                  <a:pt x="309661" y="4086336"/>
                </a:lnTo>
                <a:lnTo>
                  <a:pt x="271953" y="4104827"/>
                </a:lnTo>
                <a:lnTo>
                  <a:pt x="225217" y="4123840"/>
                </a:lnTo>
                <a:lnTo>
                  <a:pt x="165100" y="4146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" name="SMARTInkShape-Group201">
            <a:extLst>
              <a:ext uri="{FF2B5EF4-FFF2-40B4-BE49-F238E27FC236}">
                <a16:creationId xmlns:a16="http://schemas.microsoft.com/office/drawing/2014/main" xmlns="" id="{C62A100E-A604-4550-92DF-929345FD800F}"/>
              </a:ext>
            </a:extLst>
          </p:cNvPr>
          <p:cNvGrpSpPr/>
          <p:nvPr/>
        </p:nvGrpSpPr>
        <p:grpSpPr>
          <a:xfrm>
            <a:off x="2946661" y="5219962"/>
            <a:ext cx="361690" cy="539489"/>
            <a:chOff x="2946661" y="5219962"/>
            <a:chExt cx="361690" cy="539489"/>
          </a:xfrm>
        </p:grpSpPr>
        <p:sp>
          <p:nvSpPr>
            <p:cNvPr id="180" name="SMARTInkShape-992">
              <a:extLst>
                <a:ext uri="{FF2B5EF4-FFF2-40B4-BE49-F238E27FC236}">
                  <a16:creationId xmlns:a16="http://schemas.microsoft.com/office/drawing/2014/main" xmlns="" id="{57223B23-26D4-4743-BFFD-B748BA291AA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46661" y="5219962"/>
              <a:ext cx="228340" cy="280485"/>
            </a:xfrm>
            <a:custGeom>
              <a:avLst/>
              <a:gdLst/>
              <a:ahLst/>
              <a:cxnLst/>
              <a:rect l="0" t="0" r="0" b="0"/>
              <a:pathLst>
                <a:path w="228340" h="280485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0253" y="39090"/>
                  </a:lnTo>
                  <a:lnTo>
                    <a:pt x="71148" y="84496"/>
                  </a:lnTo>
                  <a:lnTo>
                    <a:pt x="103290" y="126609"/>
                  </a:lnTo>
                  <a:lnTo>
                    <a:pt x="135156" y="173109"/>
                  </a:lnTo>
                  <a:lnTo>
                    <a:pt x="165530" y="214326"/>
                  </a:lnTo>
                  <a:lnTo>
                    <a:pt x="195471" y="258653"/>
                  </a:lnTo>
                  <a:lnTo>
                    <a:pt x="215026" y="278463"/>
                  </a:lnTo>
                  <a:lnTo>
                    <a:pt x="218052" y="280099"/>
                  </a:lnTo>
                  <a:lnTo>
                    <a:pt x="220776" y="280484"/>
                  </a:lnTo>
                  <a:lnTo>
                    <a:pt x="228339" y="27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93">
              <a:extLst>
                <a:ext uri="{FF2B5EF4-FFF2-40B4-BE49-F238E27FC236}">
                  <a16:creationId xmlns:a16="http://schemas.microsoft.com/office/drawing/2014/main" xmlns="" id="{D03524F2-2B56-45E2-913E-5B42B144087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55956" y="5251450"/>
              <a:ext cx="152395" cy="508001"/>
            </a:xfrm>
            <a:custGeom>
              <a:avLst/>
              <a:gdLst/>
              <a:ahLst/>
              <a:cxnLst/>
              <a:rect l="0" t="0" r="0" b="0"/>
              <a:pathLst>
                <a:path w="152395" h="508001">
                  <a:moveTo>
                    <a:pt x="152394" y="0"/>
                  </a:moveTo>
                  <a:lnTo>
                    <a:pt x="152394" y="0"/>
                  </a:lnTo>
                  <a:lnTo>
                    <a:pt x="125879" y="12209"/>
                  </a:lnTo>
                  <a:lnTo>
                    <a:pt x="95097" y="40753"/>
                  </a:lnTo>
                  <a:lnTo>
                    <a:pt x="63073" y="79233"/>
                  </a:lnTo>
                  <a:lnTo>
                    <a:pt x="33621" y="126188"/>
                  </a:lnTo>
                  <a:lnTo>
                    <a:pt x="8986" y="169531"/>
                  </a:lnTo>
                  <a:lnTo>
                    <a:pt x="2658" y="189932"/>
                  </a:lnTo>
                  <a:lnTo>
                    <a:pt x="0" y="233598"/>
                  </a:lnTo>
                  <a:lnTo>
                    <a:pt x="3367" y="237920"/>
                  </a:lnTo>
                  <a:lnTo>
                    <a:pt x="3653" y="239047"/>
                  </a:lnTo>
                  <a:lnTo>
                    <a:pt x="3139" y="239799"/>
                  </a:lnTo>
                  <a:lnTo>
                    <a:pt x="2091" y="240299"/>
                  </a:lnTo>
                  <a:lnTo>
                    <a:pt x="2097" y="241338"/>
                  </a:lnTo>
                  <a:lnTo>
                    <a:pt x="5296" y="248076"/>
                  </a:lnTo>
                  <a:lnTo>
                    <a:pt x="11373" y="292743"/>
                  </a:lnTo>
                  <a:lnTo>
                    <a:pt x="19201" y="337932"/>
                  </a:lnTo>
                  <a:lnTo>
                    <a:pt x="25441" y="376941"/>
                  </a:lnTo>
                  <a:lnTo>
                    <a:pt x="29876" y="416016"/>
                  </a:lnTo>
                  <a:lnTo>
                    <a:pt x="34746" y="460824"/>
                  </a:lnTo>
                  <a:lnTo>
                    <a:pt x="38094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202">
            <a:extLst>
              <a:ext uri="{FF2B5EF4-FFF2-40B4-BE49-F238E27FC236}">
                <a16:creationId xmlns:a16="http://schemas.microsoft.com/office/drawing/2014/main" xmlns="" id="{D7E6619E-3183-48A0-B45B-C0EA7FBFEEED}"/>
              </a:ext>
            </a:extLst>
          </p:cNvPr>
          <p:cNvGrpSpPr/>
          <p:nvPr/>
        </p:nvGrpSpPr>
        <p:grpSpPr>
          <a:xfrm>
            <a:off x="3867150" y="5513909"/>
            <a:ext cx="317501" cy="169342"/>
            <a:chOff x="3867150" y="5513909"/>
            <a:chExt cx="317501" cy="169342"/>
          </a:xfrm>
        </p:grpSpPr>
        <p:sp>
          <p:nvSpPr>
            <p:cNvPr id="183" name="SMARTInkShape-994">
              <a:extLst>
                <a:ext uri="{FF2B5EF4-FFF2-40B4-BE49-F238E27FC236}">
                  <a16:creationId xmlns:a16="http://schemas.microsoft.com/office/drawing/2014/main" xmlns="" id="{46062EA2-0E41-4A7E-AC3F-5815A859027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67150" y="5513909"/>
              <a:ext cx="292101" cy="7900"/>
            </a:xfrm>
            <a:custGeom>
              <a:avLst/>
              <a:gdLst/>
              <a:ahLst/>
              <a:cxnLst/>
              <a:rect l="0" t="0" r="0" b="0"/>
              <a:pathLst>
                <a:path w="292101" h="7900">
                  <a:moveTo>
                    <a:pt x="0" y="4241"/>
                  </a:moveTo>
                  <a:lnTo>
                    <a:pt x="0" y="4241"/>
                  </a:lnTo>
                  <a:lnTo>
                    <a:pt x="40093" y="4946"/>
                  </a:lnTo>
                  <a:lnTo>
                    <a:pt x="77888" y="7899"/>
                  </a:lnTo>
                  <a:lnTo>
                    <a:pt x="108465" y="6337"/>
                  </a:lnTo>
                  <a:lnTo>
                    <a:pt x="144633" y="5173"/>
                  </a:lnTo>
                  <a:lnTo>
                    <a:pt x="182109" y="3950"/>
                  </a:lnTo>
                  <a:lnTo>
                    <a:pt x="228858" y="0"/>
                  </a:lnTo>
                  <a:lnTo>
                    <a:pt x="269129" y="189"/>
                  </a:lnTo>
                  <a:lnTo>
                    <a:pt x="292100" y="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95">
              <a:extLst>
                <a:ext uri="{FF2B5EF4-FFF2-40B4-BE49-F238E27FC236}">
                  <a16:creationId xmlns:a16="http://schemas.microsoft.com/office/drawing/2014/main" xmlns="" id="{21CCFCA5-5322-4F1F-801D-60A0D1EE4B3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873500" y="5664200"/>
              <a:ext cx="311151" cy="19051"/>
            </a:xfrm>
            <a:custGeom>
              <a:avLst/>
              <a:gdLst/>
              <a:ahLst/>
              <a:cxnLst/>
              <a:rect l="0" t="0" r="0" b="0"/>
              <a:pathLst>
                <a:path w="311151" h="19051">
                  <a:moveTo>
                    <a:pt x="0" y="19050"/>
                  </a:moveTo>
                  <a:lnTo>
                    <a:pt x="0" y="19050"/>
                  </a:lnTo>
                  <a:lnTo>
                    <a:pt x="38558" y="17168"/>
                  </a:lnTo>
                  <a:lnTo>
                    <a:pt x="83895" y="13583"/>
                  </a:lnTo>
                  <a:lnTo>
                    <a:pt x="124420" y="12962"/>
                  </a:lnTo>
                  <a:lnTo>
                    <a:pt x="171077" y="9406"/>
                  </a:lnTo>
                  <a:lnTo>
                    <a:pt x="203975" y="5827"/>
                  </a:lnTo>
                  <a:lnTo>
                    <a:pt x="248585" y="1726"/>
                  </a:lnTo>
                  <a:lnTo>
                    <a:pt x="294653" y="228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03">
            <a:extLst>
              <a:ext uri="{FF2B5EF4-FFF2-40B4-BE49-F238E27FC236}">
                <a16:creationId xmlns:a16="http://schemas.microsoft.com/office/drawing/2014/main" xmlns="" id="{8FBA2ADB-BD98-43FC-83DF-372DFEDAFA2B}"/>
              </a:ext>
            </a:extLst>
          </p:cNvPr>
          <p:cNvGrpSpPr/>
          <p:nvPr/>
        </p:nvGrpSpPr>
        <p:grpSpPr>
          <a:xfrm>
            <a:off x="4794250" y="5283200"/>
            <a:ext cx="322331" cy="436194"/>
            <a:chOff x="4794250" y="5283200"/>
            <a:chExt cx="322331" cy="436194"/>
          </a:xfrm>
        </p:grpSpPr>
        <p:sp>
          <p:nvSpPr>
            <p:cNvPr id="186" name="SMARTInkShape-996">
              <a:extLst>
                <a:ext uri="{FF2B5EF4-FFF2-40B4-BE49-F238E27FC236}">
                  <a16:creationId xmlns:a16="http://schemas.microsoft.com/office/drawing/2014/main" xmlns="" id="{A09A0DF4-0BEB-41AC-8DBC-6468C14D64A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852018" y="5283200"/>
              <a:ext cx="247033" cy="436194"/>
            </a:xfrm>
            <a:custGeom>
              <a:avLst/>
              <a:gdLst/>
              <a:ahLst/>
              <a:cxnLst/>
              <a:rect l="0" t="0" r="0" b="0"/>
              <a:pathLst>
                <a:path w="247033" h="436194">
                  <a:moveTo>
                    <a:pt x="247032" y="0"/>
                  </a:moveTo>
                  <a:lnTo>
                    <a:pt x="247032" y="0"/>
                  </a:lnTo>
                  <a:lnTo>
                    <a:pt x="236187" y="6481"/>
                  </a:lnTo>
                  <a:lnTo>
                    <a:pt x="202187" y="40080"/>
                  </a:lnTo>
                  <a:lnTo>
                    <a:pt x="175222" y="81190"/>
                  </a:lnTo>
                  <a:lnTo>
                    <a:pt x="151201" y="124010"/>
                  </a:lnTo>
                  <a:lnTo>
                    <a:pt x="133885" y="158126"/>
                  </a:lnTo>
                  <a:lnTo>
                    <a:pt x="114429" y="199160"/>
                  </a:lnTo>
                  <a:lnTo>
                    <a:pt x="95905" y="239504"/>
                  </a:lnTo>
                  <a:lnTo>
                    <a:pt x="78970" y="277896"/>
                  </a:lnTo>
                  <a:lnTo>
                    <a:pt x="64388" y="313774"/>
                  </a:lnTo>
                  <a:lnTo>
                    <a:pt x="48970" y="346653"/>
                  </a:lnTo>
                  <a:lnTo>
                    <a:pt x="26304" y="387286"/>
                  </a:lnTo>
                  <a:lnTo>
                    <a:pt x="2512" y="428240"/>
                  </a:lnTo>
                  <a:lnTo>
                    <a:pt x="0" y="436193"/>
                  </a:lnTo>
                  <a:lnTo>
                    <a:pt x="499" y="436139"/>
                  </a:lnTo>
                  <a:lnTo>
                    <a:pt x="2936" y="434199"/>
                  </a:lnTo>
                  <a:lnTo>
                    <a:pt x="8252" y="432866"/>
                  </a:lnTo>
                  <a:lnTo>
                    <a:pt x="18432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97">
              <a:extLst>
                <a:ext uri="{FF2B5EF4-FFF2-40B4-BE49-F238E27FC236}">
                  <a16:creationId xmlns:a16="http://schemas.microsoft.com/office/drawing/2014/main" xmlns="" id="{52F6885C-5676-4B4F-8684-3407FA1431C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794250" y="5302250"/>
              <a:ext cx="322331" cy="386891"/>
            </a:xfrm>
            <a:custGeom>
              <a:avLst/>
              <a:gdLst/>
              <a:ahLst/>
              <a:cxnLst/>
              <a:rect l="0" t="0" r="0" b="0"/>
              <a:pathLst>
                <a:path w="322331" h="386891">
                  <a:moveTo>
                    <a:pt x="0" y="0"/>
                  </a:moveTo>
                  <a:lnTo>
                    <a:pt x="0" y="0"/>
                  </a:lnTo>
                  <a:lnTo>
                    <a:pt x="35974" y="44812"/>
                  </a:lnTo>
                  <a:lnTo>
                    <a:pt x="69560" y="91637"/>
                  </a:lnTo>
                  <a:lnTo>
                    <a:pt x="103396" y="136826"/>
                  </a:lnTo>
                  <a:lnTo>
                    <a:pt x="140938" y="182514"/>
                  </a:lnTo>
                  <a:lnTo>
                    <a:pt x="182322" y="230075"/>
                  </a:lnTo>
                  <a:lnTo>
                    <a:pt x="221002" y="271606"/>
                  </a:lnTo>
                  <a:lnTo>
                    <a:pt x="254414" y="310016"/>
                  </a:lnTo>
                  <a:lnTo>
                    <a:pt x="289464" y="351195"/>
                  </a:lnTo>
                  <a:lnTo>
                    <a:pt x="322330" y="385799"/>
                  </a:lnTo>
                  <a:lnTo>
                    <a:pt x="322131" y="386317"/>
                  </a:lnTo>
                  <a:lnTo>
                    <a:pt x="320029" y="386890"/>
                  </a:lnTo>
                  <a:lnTo>
                    <a:pt x="318480" y="385633"/>
                  </a:lnTo>
                  <a:lnTo>
                    <a:pt x="3111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SMARTInkShape-998">
            <a:extLst>
              <a:ext uri="{FF2B5EF4-FFF2-40B4-BE49-F238E27FC236}">
                <a16:creationId xmlns:a16="http://schemas.microsoft.com/office/drawing/2014/main" xmlns="" id="{94F4A383-F235-406C-9209-46C668390EB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689600" y="5543550"/>
            <a:ext cx="1" cy="6351"/>
          </a:xfrm>
          <a:custGeom>
            <a:avLst/>
            <a:gdLst/>
            <a:ahLst/>
            <a:cxnLst/>
            <a:rect l="0" t="0" r="0" b="0"/>
            <a:pathLst>
              <a:path w="1" h="6351">
                <a:moveTo>
                  <a:pt x="0" y="0"/>
                </a:moveTo>
                <a:lnTo>
                  <a:pt x="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205">
            <a:extLst>
              <a:ext uri="{FF2B5EF4-FFF2-40B4-BE49-F238E27FC236}">
                <a16:creationId xmlns:a16="http://schemas.microsoft.com/office/drawing/2014/main" xmlns="" id="{F0E986E3-0D1F-4156-BB77-1781E1BD076C}"/>
              </a:ext>
            </a:extLst>
          </p:cNvPr>
          <p:cNvGrpSpPr/>
          <p:nvPr/>
        </p:nvGrpSpPr>
        <p:grpSpPr>
          <a:xfrm>
            <a:off x="6112816" y="5011403"/>
            <a:ext cx="303505" cy="794205"/>
            <a:chOff x="6112816" y="5011403"/>
            <a:chExt cx="303505" cy="794205"/>
          </a:xfrm>
        </p:grpSpPr>
        <p:sp>
          <p:nvSpPr>
            <p:cNvPr id="190" name="SMARTInkShape-999">
              <a:extLst>
                <a:ext uri="{FF2B5EF4-FFF2-40B4-BE49-F238E27FC236}">
                  <a16:creationId xmlns:a16="http://schemas.microsoft.com/office/drawing/2014/main" xmlns="" id="{38F7DFD2-3F65-4037-8445-82347599BAD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12816" y="5275400"/>
              <a:ext cx="303505" cy="530208"/>
            </a:xfrm>
            <a:custGeom>
              <a:avLst/>
              <a:gdLst/>
              <a:ahLst/>
              <a:cxnLst/>
              <a:rect l="0" t="0" r="0" b="0"/>
              <a:pathLst>
                <a:path w="303505" h="530208">
                  <a:moveTo>
                    <a:pt x="27634" y="179250"/>
                  </a:moveTo>
                  <a:lnTo>
                    <a:pt x="27634" y="179250"/>
                  </a:lnTo>
                  <a:lnTo>
                    <a:pt x="27634" y="161606"/>
                  </a:lnTo>
                  <a:lnTo>
                    <a:pt x="27634" y="202418"/>
                  </a:lnTo>
                  <a:lnTo>
                    <a:pt x="27634" y="247733"/>
                  </a:lnTo>
                  <a:lnTo>
                    <a:pt x="27634" y="286827"/>
                  </a:lnTo>
                  <a:lnTo>
                    <a:pt x="27634" y="330073"/>
                  </a:lnTo>
                  <a:lnTo>
                    <a:pt x="27634" y="375164"/>
                  </a:lnTo>
                  <a:lnTo>
                    <a:pt x="27634" y="417312"/>
                  </a:lnTo>
                  <a:lnTo>
                    <a:pt x="27634" y="455799"/>
                  </a:lnTo>
                  <a:lnTo>
                    <a:pt x="27634" y="501707"/>
                  </a:lnTo>
                  <a:lnTo>
                    <a:pt x="27634" y="530207"/>
                  </a:lnTo>
                  <a:lnTo>
                    <a:pt x="24263" y="487702"/>
                  </a:lnTo>
                  <a:lnTo>
                    <a:pt x="22608" y="447103"/>
                  </a:lnTo>
                  <a:lnTo>
                    <a:pt x="21167" y="399896"/>
                  </a:lnTo>
                  <a:lnTo>
                    <a:pt x="18174" y="353044"/>
                  </a:lnTo>
                  <a:lnTo>
                    <a:pt x="12612" y="308232"/>
                  </a:lnTo>
                  <a:lnTo>
                    <a:pt x="6141" y="264092"/>
                  </a:lnTo>
                  <a:lnTo>
                    <a:pt x="912" y="218604"/>
                  </a:lnTo>
                  <a:lnTo>
                    <a:pt x="0" y="176279"/>
                  </a:lnTo>
                  <a:lnTo>
                    <a:pt x="3358" y="137007"/>
                  </a:lnTo>
                  <a:lnTo>
                    <a:pt x="11906" y="100739"/>
                  </a:lnTo>
                  <a:lnTo>
                    <a:pt x="24642" y="67685"/>
                  </a:lnTo>
                  <a:lnTo>
                    <a:pt x="40415" y="38649"/>
                  </a:lnTo>
                  <a:lnTo>
                    <a:pt x="59184" y="16337"/>
                  </a:lnTo>
                  <a:lnTo>
                    <a:pt x="79287" y="4539"/>
                  </a:lnTo>
                  <a:lnTo>
                    <a:pt x="99980" y="0"/>
                  </a:lnTo>
                  <a:lnTo>
                    <a:pt x="131462" y="2118"/>
                  </a:lnTo>
                  <a:lnTo>
                    <a:pt x="152567" y="7862"/>
                  </a:lnTo>
                  <a:lnTo>
                    <a:pt x="168061" y="18881"/>
                  </a:lnTo>
                  <a:lnTo>
                    <a:pt x="174169" y="25771"/>
                  </a:lnTo>
                  <a:lnTo>
                    <a:pt x="180956" y="42834"/>
                  </a:lnTo>
                  <a:lnTo>
                    <a:pt x="182765" y="52322"/>
                  </a:lnTo>
                  <a:lnTo>
                    <a:pt x="179131" y="72272"/>
                  </a:lnTo>
                  <a:lnTo>
                    <a:pt x="155090" y="117864"/>
                  </a:lnTo>
                  <a:lnTo>
                    <a:pt x="144742" y="138014"/>
                  </a:lnTo>
                  <a:lnTo>
                    <a:pt x="143805" y="141176"/>
                  </a:lnTo>
                  <a:lnTo>
                    <a:pt x="144593" y="143989"/>
                  </a:lnTo>
                  <a:lnTo>
                    <a:pt x="149231" y="148997"/>
                  </a:lnTo>
                  <a:lnTo>
                    <a:pt x="190341" y="156973"/>
                  </a:lnTo>
                  <a:lnTo>
                    <a:pt x="227538" y="169357"/>
                  </a:lnTo>
                  <a:lnTo>
                    <a:pt x="264194" y="188313"/>
                  </a:lnTo>
                  <a:lnTo>
                    <a:pt x="282349" y="204445"/>
                  </a:lnTo>
                  <a:lnTo>
                    <a:pt x="295122" y="223374"/>
                  </a:lnTo>
                  <a:lnTo>
                    <a:pt x="303504" y="250493"/>
                  </a:lnTo>
                  <a:lnTo>
                    <a:pt x="299820" y="267828"/>
                  </a:lnTo>
                  <a:lnTo>
                    <a:pt x="295875" y="276402"/>
                  </a:lnTo>
                  <a:lnTo>
                    <a:pt x="273466" y="298582"/>
                  </a:lnTo>
                  <a:lnTo>
                    <a:pt x="250723" y="306370"/>
                  </a:lnTo>
                  <a:lnTo>
                    <a:pt x="208269" y="308872"/>
                  </a:lnTo>
                  <a:lnTo>
                    <a:pt x="178472" y="305299"/>
                  </a:lnTo>
                  <a:lnTo>
                    <a:pt x="129234" y="28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00">
              <a:extLst>
                <a:ext uri="{FF2B5EF4-FFF2-40B4-BE49-F238E27FC236}">
                  <a16:creationId xmlns:a16="http://schemas.microsoft.com/office/drawing/2014/main" xmlns="" id="{CA79452D-C1D1-439C-B878-85706A62D3E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140954" y="5011403"/>
              <a:ext cx="164597" cy="133544"/>
            </a:xfrm>
            <a:custGeom>
              <a:avLst/>
              <a:gdLst/>
              <a:ahLst/>
              <a:cxnLst/>
              <a:rect l="0" t="0" r="0" b="0"/>
              <a:pathLst>
                <a:path w="164597" h="133544">
                  <a:moveTo>
                    <a:pt x="82046" y="43197"/>
                  </a:moveTo>
                  <a:lnTo>
                    <a:pt x="82046" y="43197"/>
                  </a:lnTo>
                  <a:lnTo>
                    <a:pt x="82045" y="39826"/>
                  </a:lnTo>
                  <a:lnTo>
                    <a:pt x="81341" y="39539"/>
                  </a:lnTo>
                  <a:lnTo>
                    <a:pt x="69837" y="45947"/>
                  </a:lnTo>
                  <a:lnTo>
                    <a:pt x="58280" y="58593"/>
                  </a:lnTo>
                  <a:lnTo>
                    <a:pt x="29948" y="99701"/>
                  </a:lnTo>
                  <a:lnTo>
                    <a:pt x="3327" y="133209"/>
                  </a:lnTo>
                  <a:lnTo>
                    <a:pt x="2050" y="133543"/>
                  </a:lnTo>
                  <a:lnTo>
                    <a:pt x="1198" y="133061"/>
                  </a:lnTo>
                  <a:lnTo>
                    <a:pt x="631" y="132035"/>
                  </a:lnTo>
                  <a:lnTo>
                    <a:pt x="0" y="129012"/>
                  </a:lnTo>
                  <a:lnTo>
                    <a:pt x="3017" y="116601"/>
                  </a:lnTo>
                  <a:lnTo>
                    <a:pt x="28742" y="74310"/>
                  </a:lnTo>
                  <a:lnTo>
                    <a:pt x="50244" y="32573"/>
                  </a:lnTo>
                  <a:lnTo>
                    <a:pt x="58034" y="20836"/>
                  </a:lnTo>
                  <a:lnTo>
                    <a:pt x="72624" y="7202"/>
                  </a:lnTo>
                  <a:lnTo>
                    <a:pt x="74330" y="2975"/>
                  </a:lnTo>
                  <a:lnTo>
                    <a:pt x="75491" y="1565"/>
                  </a:lnTo>
                  <a:lnTo>
                    <a:pt x="78662" y="0"/>
                  </a:lnTo>
                  <a:lnTo>
                    <a:pt x="79790" y="288"/>
                  </a:lnTo>
                  <a:lnTo>
                    <a:pt x="80542" y="1185"/>
                  </a:lnTo>
                  <a:lnTo>
                    <a:pt x="98635" y="45472"/>
                  </a:lnTo>
                  <a:lnTo>
                    <a:pt x="116830" y="67390"/>
                  </a:lnTo>
                  <a:lnTo>
                    <a:pt x="164596" y="10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206">
            <a:extLst>
              <a:ext uri="{FF2B5EF4-FFF2-40B4-BE49-F238E27FC236}">
                <a16:creationId xmlns:a16="http://schemas.microsoft.com/office/drawing/2014/main" xmlns="" id="{A6CEBAD7-0DFE-4689-B74D-A7C62590DF08}"/>
              </a:ext>
            </a:extLst>
          </p:cNvPr>
          <p:cNvGrpSpPr/>
          <p:nvPr/>
        </p:nvGrpSpPr>
        <p:grpSpPr>
          <a:xfrm>
            <a:off x="3311613" y="5759450"/>
            <a:ext cx="384088" cy="152401"/>
            <a:chOff x="3311613" y="5759450"/>
            <a:chExt cx="384088" cy="152401"/>
          </a:xfrm>
        </p:grpSpPr>
        <p:sp>
          <p:nvSpPr>
            <p:cNvPr id="193" name="SMARTInkShape-1001">
              <a:extLst>
                <a:ext uri="{FF2B5EF4-FFF2-40B4-BE49-F238E27FC236}">
                  <a16:creationId xmlns:a16="http://schemas.microsoft.com/office/drawing/2014/main" xmlns="" id="{EAADAF3C-B10E-4FAE-93A9-EF0896FF99A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83000" y="57721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234" y="54568"/>
                  </a:lnTo>
                  <a:lnTo>
                    <a:pt x="9698" y="98973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02">
              <a:extLst>
                <a:ext uri="{FF2B5EF4-FFF2-40B4-BE49-F238E27FC236}">
                  <a16:creationId xmlns:a16="http://schemas.microsoft.com/office/drawing/2014/main" xmlns="" id="{CDA22012-DA31-4309-BFD2-B2ACB2B434C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511550" y="575945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101600" y="0"/>
                  </a:moveTo>
                  <a:lnTo>
                    <a:pt x="101600" y="0"/>
                  </a:lnTo>
                  <a:lnTo>
                    <a:pt x="87294" y="8839"/>
                  </a:lnTo>
                  <a:lnTo>
                    <a:pt x="62452" y="36676"/>
                  </a:lnTo>
                  <a:lnTo>
                    <a:pt x="32317" y="80246"/>
                  </a:lnTo>
                  <a:lnTo>
                    <a:pt x="8820" y="12274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03">
              <a:extLst>
                <a:ext uri="{FF2B5EF4-FFF2-40B4-BE49-F238E27FC236}">
                  <a16:creationId xmlns:a16="http://schemas.microsoft.com/office/drawing/2014/main" xmlns="" id="{FE9D3376-3275-45BA-BC26-ED75BF485DD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479800" y="577215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9"/>
                  </a:lnTo>
                  <a:lnTo>
                    <a:pt x="9721" y="12865"/>
                  </a:lnTo>
                  <a:lnTo>
                    <a:pt x="16315" y="18418"/>
                  </a:lnTo>
                  <a:lnTo>
                    <a:pt x="60951" y="58255"/>
                  </a:lnTo>
                  <a:lnTo>
                    <a:pt x="81795" y="76528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04">
              <a:extLst>
                <a:ext uri="{FF2B5EF4-FFF2-40B4-BE49-F238E27FC236}">
                  <a16:creationId xmlns:a16="http://schemas.microsoft.com/office/drawing/2014/main" xmlns="" id="{F8D70214-90C5-4C69-B0EB-27B35A79905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311613" y="5773167"/>
              <a:ext cx="111038" cy="129362"/>
            </a:xfrm>
            <a:custGeom>
              <a:avLst/>
              <a:gdLst/>
              <a:ahLst/>
              <a:cxnLst/>
              <a:rect l="0" t="0" r="0" b="0"/>
              <a:pathLst>
                <a:path w="111038" h="129362">
                  <a:moveTo>
                    <a:pt x="22137" y="30733"/>
                  </a:moveTo>
                  <a:lnTo>
                    <a:pt x="22137" y="30733"/>
                  </a:lnTo>
                  <a:lnTo>
                    <a:pt x="15864" y="30732"/>
                  </a:lnTo>
                  <a:lnTo>
                    <a:pt x="13908" y="76236"/>
                  </a:lnTo>
                  <a:lnTo>
                    <a:pt x="6327" y="122302"/>
                  </a:lnTo>
                  <a:lnTo>
                    <a:pt x="4047" y="129361"/>
                  </a:lnTo>
                  <a:lnTo>
                    <a:pt x="3022" y="128235"/>
                  </a:lnTo>
                  <a:lnTo>
                    <a:pt x="0" y="121339"/>
                  </a:lnTo>
                  <a:lnTo>
                    <a:pt x="1075" y="95444"/>
                  </a:lnTo>
                  <a:lnTo>
                    <a:pt x="12123" y="50178"/>
                  </a:lnTo>
                  <a:lnTo>
                    <a:pt x="20267" y="22932"/>
                  </a:lnTo>
                  <a:lnTo>
                    <a:pt x="27421" y="10568"/>
                  </a:lnTo>
                  <a:lnTo>
                    <a:pt x="35304" y="4132"/>
                  </a:lnTo>
                  <a:lnTo>
                    <a:pt x="44217" y="1271"/>
                  </a:lnTo>
                  <a:lnTo>
                    <a:pt x="55233" y="0"/>
                  </a:lnTo>
                  <a:lnTo>
                    <a:pt x="59723" y="1072"/>
                  </a:lnTo>
                  <a:lnTo>
                    <a:pt x="66594" y="6026"/>
                  </a:lnTo>
                  <a:lnTo>
                    <a:pt x="81117" y="25774"/>
                  </a:lnTo>
                  <a:lnTo>
                    <a:pt x="93787" y="59687"/>
                  </a:lnTo>
                  <a:lnTo>
                    <a:pt x="98071" y="106063"/>
                  </a:lnTo>
                  <a:lnTo>
                    <a:pt x="98302" y="123080"/>
                  </a:lnTo>
                  <a:lnTo>
                    <a:pt x="99725" y="124047"/>
                  </a:lnTo>
                  <a:lnTo>
                    <a:pt x="111037" y="12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207">
            <a:extLst>
              <a:ext uri="{FF2B5EF4-FFF2-40B4-BE49-F238E27FC236}">
                <a16:creationId xmlns:a16="http://schemas.microsoft.com/office/drawing/2014/main" xmlns="" id="{7960B73A-50DF-4346-8EE1-C99720FDDBE2}"/>
              </a:ext>
            </a:extLst>
          </p:cNvPr>
          <p:cNvGrpSpPr/>
          <p:nvPr/>
        </p:nvGrpSpPr>
        <p:grpSpPr>
          <a:xfrm>
            <a:off x="5124450" y="5740400"/>
            <a:ext cx="784595" cy="222251"/>
            <a:chOff x="5124450" y="5740400"/>
            <a:chExt cx="784595" cy="222251"/>
          </a:xfrm>
        </p:grpSpPr>
        <p:sp>
          <p:nvSpPr>
            <p:cNvPr id="198" name="SMARTInkShape-1005">
              <a:extLst>
                <a:ext uri="{FF2B5EF4-FFF2-40B4-BE49-F238E27FC236}">
                  <a16:creationId xmlns:a16="http://schemas.microsoft.com/office/drawing/2014/main" xmlns="" id="{B35CDE0C-EBEB-4659-90CD-3CBB4AA152F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854700" y="5740400"/>
              <a:ext cx="54345" cy="222251"/>
            </a:xfrm>
            <a:custGeom>
              <a:avLst/>
              <a:gdLst/>
              <a:ahLst/>
              <a:cxnLst/>
              <a:rect l="0" t="0" r="0" b="0"/>
              <a:pathLst>
                <a:path w="54345" h="222251">
                  <a:moveTo>
                    <a:pt x="0" y="0"/>
                  </a:moveTo>
                  <a:lnTo>
                    <a:pt x="0" y="0"/>
                  </a:lnTo>
                  <a:lnTo>
                    <a:pt x="26679" y="27298"/>
                  </a:lnTo>
                  <a:lnTo>
                    <a:pt x="42947" y="63357"/>
                  </a:lnTo>
                  <a:lnTo>
                    <a:pt x="50838" y="94481"/>
                  </a:lnTo>
                  <a:lnTo>
                    <a:pt x="54344" y="129480"/>
                  </a:lnTo>
                  <a:lnTo>
                    <a:pt x="46496" y="166202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06">
              <a:extLst>
                <a:ext uri="{FF2B5EF4-FFF2-40B4-BE49-F238E27FC236}">
                  <a16:creationId xmlns:a16="http://schemas.microsoft.com/office/drawing/2014/main" xmlns="" id="{4BBDF6EF-2E57-4C78-BBA4-ADD212A6145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27650" y="57785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3371" y="18298"/>
                  </a:lnTo>
                  <a:lnTo>
                    <a:pt x="42948" y="63719"/>
                  </a:lnTo>
                  <a:lnTo>
                    <a:pt x="58586" y="80734"/>
                  </a:lnTo>
                  <a:lnTo>
                    <a:pt x="97710" y="113695"/>
                  </a:lnTo>
                  <a:lnTo>
                    <a:pt x="1016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07">
              <a:extLst>
                <a:ext uri="{FF2B5EF4-FFF2-40B4-BE49-F238E27FC236}">
                  <a16:creationId xmlns:a16="http://schemas.microsoft.com/office/drawing/2014/main" xmlns="" id="{67B7B4F5-7C87-4FD3-883D-7A3C0E77942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124450" y="5761279"/>
              <a:ext cx="133351" cy="137872"/>
            </a:xfrm>
            <a:custGeom>
              <a:avLst/>
              <a:gdLst/>
              <a:ahLst/>
              <a:cxnLst/>
              <a:rect l="0" t="0" r="0" b="0"/>
              <a:pathLst>
                <a:path w="133351" h="137872">
                  <a:moveTo>
                    <a:pt x="0" y="48971"/>
                  </a:moveTo>
                  <a:lnTo>
                    <a:pt x="0" y="48971"/>
                  </a:lnTo>
                  <a:lnTo>
                    <a:pt x="0" y="40132"/>
                  </a:lnTo>
                  <a:lnTo>
                    <a:pt x="706" y="38845"/>
                  </a:lnTo>
                  <a:lnTo>
                    <a:pt x="1881" y="37987"/>
                  </a:lnTo>
                  <a:lnTo>
                    <a:pt x="5467" y="36610"/>
                  </a:lnTo>
                  <a:lnTo>
                    <a:pt x="9459" y="43113"/>
                  </a:lnTo>
                  <a:lnTo>
                    <a:pt x="16424" y="63728"/>
                  </a:lnTo>
                  <a:lnTo>
                    <a:pt x="23183" y="110015"/>
                  </a:lnTo>
                  <a:lnTo>
                    <a:pt x="24037" y="128677"/>
                  </a:lnTo>
                  <a:lnTo>
                    <a:pt x="23080" y="131742"/>
                  </a:lnTo>
                  <a:lnTo>
                    <a:pt x="19846" y="136660"/>
                  </a:lnTo>
                  <a:lnTo>
                    <a:pt x="15749" y="97766"/>
                  </a:lnTo>
                  <a:lnTo>
                    <a:pt x="17666" y="50692"/>
                  </a:lnTo>
                  <a:lnTo>
                    <a:pt x="20051" y="26667"/>
                  </a:lnTo>
                  <a:lnTo>
                    <a:pt x="25610" y="15305"/>
                  </a:lnTo>
                  <a:lnTo>
                    <a:pt x="36673" y="4345"/>
                  </a:lnTo>
                  <a:lnTo>
                    <a:pt x="46637" y="915"/>
                  </a:lnTo>
                  <a:lnTo>
                    <a:pt x="52258" y="0"/>
                  </a:lnTo>
                  <a:lnTo>
                    <a:pt x="64148" y="2747"/>
                  </a:lnTo>
                  <a:lnTo>
                    <a:pt x="70282" y="5455"/>
                  </a:lnTo>
                  <a:lnTo>
                    <a:pt x="89028" y="22751"/>
                  </a:lnTo>
                  <a:lnTo>
                    <a:pt x="101245" y="42378"/>
                  </a:lnTo>
                  <a:lnTo>
                    <a:pt x="110732" y="86167"/>
                  </a:lnTo>
                  <a:lnTo>
                    <a:pt x="114797" y="121328"/>
                  </a:lnTo>
                  <a:lnTo>
                    <a:pt x="117578" y="126521"/>
                  </a:lnTo>
                  <a:lnTo>
                    <a:pt x="133350" y="13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08">
              <a:extLst>
                <a:ext uri="{FF2B5EF4-FFF2-40B4-BE49-F238E27FC236}">
                  <a16:creationId xmlns:a16="http://schemas.microsoft.com/office/drawing/2014/main" xmlns="" id="{50FE66F2-F8DB-44CC-AA1D-E3FAD611A83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367441" y="5768491"/>
              <a:ext cx="55460" cy="117960"/>
            </a:xfrm>
            <a:custGeom>
              <a:avLst/>
              <a:gdLst/>
              <a:ahLst/>
              <a:cxnLst/>
              <a:rect l="0" t="0" r="0" b="0"/>
              <a:pathLst>
                <a:path w="55460" h="117960">
                  <a:moveTo>
                    <a:pt x="55459" y="3659"/>
                  </a:moveTo>
                  <a:lnTo>
                    <a:pt x="55459" y="3659"/>
                  </a:lnTo>
                  <a:lnTo>
                    <a:pt x="55459" y="0"/>
                  </a:lnTo>
                  <a:lnTo>
                    <a:pt x="55459" y="1563"/>
                  </a:lnTo>
                  <a:lnTo>
                    <a:pt x="46670" y="19079"/>
                  </a:lnTo>
                  <a:lnTo>
                    <a:pt x="18469" y="61605"/>
                  </a:lnTo>
                  <a:lnTo>
                    <a:pt x="2113" y="93108"/>
                  </a:lnTo>
                  <a:lnTo>
                    <a:pt x="0" y="102446"/>
                  </a:lnTo>
                  <a:lnTo>
                    <a:pt x="942" y="109418"/>
                  </a:lnTo>
                  <a:lnTo>
                    <a:pt x="4659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09">
              <a:extLst>
                <a:ext uri="{FF2B5EF4-FFF2-40B4-BE49-F238E27FC236}">
                  <a16:creationId xmlns:a16="http://schemas.microsoft.com/office/drawing/2014/main" xmlns="" id="{E51A64EB-1308-4EE0-877F-84CBB92D27D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485665" y="5750204"/>
              <a:ext cx="51536" cy="155297"/>
            </a:xfrm>
            <a:custGeom>
              <a:avLst/>
              <a:gdLst/>
              <a:ahLst/>
              <a:cxnLst/>
              <a:rect l="0" t="0" r="0" b="0"/>
              <a:pathLst>
                <a:path w="51536" h="155297">
                  <a:moveTo>
                    <a:pt x="51535" y="15596"/>
                  </a:moveTo>
                  <a:lnTo>
                    <a:pt x="51535" y="15596"/>
                  </a:lnTo>
                  <a:lnTo>
                    <a:pt x="51535" y="12225"/>
                  </a:lnTo>
                  <a:lnTo>
                    <a:pt x="49653" y="8689"/>
                  </a:lnTo>
                  <a:lnTo>
                    <a:pt x="42696" y="669"/>
                  </a:lnTo>
                  <a:lnTo>
                    <a:pt x="41409" y="0"/>
                  </a:lnTo>
                  <a:lnTo>
                    <a:pt x="40551" y="260"/>
                  </a:lnTo>
                  <a:lnTo>
                    <a:pt x="14081" y="41441"/>
                  </a:lnTo>
                  <a:lnTo>
                    <a:pt x="0" y="78322"/>
                  </a:lnTo>
                  <a:lnTo>
                    <a:pt x="644" y="98743"/>
                  </a:lnTo>
                  <a:lnTo>
                    <a:pt x="5634" y="117461"/>
                  </a:lnTo>
                  <a:lnTo>
                    <a:pt x="20334" y="140976"/>
                  </a:lnTo>
                  <a:lnTo>
                    <a:pt x="27790" y="148932"/>
                  </a:lnTo>
                  <a:lnTo>
                    <a:pt x="38835" y="155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10">
              <a:extLst>
                <a:ext uri="{FF2B5EF4-FFF2-40B4-BE49-F238E27FC236}">
                  <a16:creationId xmlns:a16="http://schemas.microsoft.com/office/drawing/2014/main" xmlns="" id="{83893092-FE46-4A25-968B-7D637396942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575300" y="5778500"/>
              <a:ext cx="19051" cy="120649"/>
            </a:xfrm>
            <a:custGeom>
              <a:avLst/>
              <a:gdLst/>
              <a:ahLst/>
              <a:cxnLst/>
              <a:rect l="0" t="0" r="0" b="0"/>
              <a:pathLst>
                <a:path w="19051" h="120649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6881" y="61159"/>
                  </a:lnTo>
                  <a:lnTo>
                    <a:pt x="11794" y="105690"/>
                  </a:lnTo>
                  <a:lnTo>
                    <a:pt x="12431" y="119589"/>
                  </a:lnTo>
                  <a:lnTo>
                    <a:pt x="13226" y="120648"/>
                  </a:lnTo>
                  <a:lnTo>
                    <a:pt x="14462" y="11994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11">
              <a:extLst>
                <a:ext uri="{FF2B5EF4-FFF2-40B4-BE49-F238E27FC236}">
                  <a16:creationId xmlns:a16="http://schemas.microsoft.com/office/drawing/2014/main" xmlns="" id="{F3512547-A35B-42BA-82F1-42D6804A59B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595697" y="5797550"/>
              <a:ext cx="55804" cy="88901"/>
            </a:xfrm>
            <a:custGeom>
              <a:avLst/>
              <a:gdLst/>
              <a:ahLst/>
              <a:cxnLst/>
              <a:rect l="0" t="0" r="0" b="0"/>
              <a:pathLst>
                <a:path w="55804" h="88901">
                  <a:moveTo>
                    <a:pt x="36753" y="0"/>
                  </a:moveTo>
                  <a:lnTo>
                    <a:pt x="36753" y="0"/>
                  </a:lnTo>
                  <a:lnTo>
                    <a:pt x="42220" y="0"/>
                  </a:lnTo>
                  <a:lnTo>
                    <a:pt x="39471" y="0"/>
                  </a:lnTo>
                  <a:lnTo>
                    <a:pt x="38565" y="1411"/>
                  </a:lnTo>
                  <a:lnTo>
                    <a:pt x="37558" y="6742"/>
                  </a:lnTo>
                  <a:lnTo>
                    <a:pt x="35878" y="9434"/>
                  </a:lnTo>
                  <a:lnTo>
                    <a:pt x="1684" y="42150"/>
                  </a:lnTo>
                  <a:lnTo>
                    <a:pt x="0" y="46486"/>
                  </a:lnTo>
                  <a:lnTo>
                    <a:pt x="962" y="48629"/>
                  </a:lnTo>
                  <a:lnTo>
                    <a:pt x="16030" y="61378"/>
                  </a:lnTo>
                  <a:lnTo>
                    <a:pt x="5580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12">
              <a:extLst>
                <a:ext uri="{FF2B5EF4-FFF2-40B4-BE49-F238E27FC236}">
                  <a16:creationId xmlns:a16="http://schemas.microsoft.com/office/drawing/2014/main" xmlns="" id="{6B040DB3-7142-4CB0-A568-64AEE3CCDF8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679592" y="5854962"/>
              <a:ext cx="60809" cy="6089"/>
            </a:xfrm>
            <a:custGeom>
              <a:avLst/>
              <a:gdLst/>
              <a:ahLst/>
              <a:cxnLst/>
              <a:rect l="0" t="0" r="0" b="0"/>
              <a:pathLst>
                <a:path w="60809" h="6089">
                  <a:moveTo>
                    <a:pt x="3658" y="6088"/>
                  </a:moveTo>
                  <a:lnTo>
                    <a:pt x="3658" y="6088"/>
                  </a:lnTo>
                  <a:lnTo>
                    <a:pt x="287" y="2717"/>
                  </a:lnTo>
                  <a:lnTo>
                    <a:pt x="0" y="1724"/>
                  </a:lnTo>
                  <a:lnTo>
                    <a:pt x="514" y="1062"/>
                  </a:lnTo>
                  <a:lnTo>
                    <a:pt x="3037" y="0"/>
                  </a:lnTo>
                  <a:lnTo>
                    <a:pt x="18038" y="495"/>
                  </a:lnTo>
                  <a:lnTo>
                    <a:pt x="6080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13">
              <a:extLst>
                <a:ext uri="{FF2B5EF4-FFF2-40B4-BE49-F238E27FC236}">
                  <a16:creationId xmlns:a16="http://schemas.microsoft.com/office/drawing/2014/main" xmlns="" id="{A7EAF1BF-19FC-4C7C-8BC7-18BB587354E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21350" y="57975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5043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14">
              <a:extLst>
                <a:ext uri="{FF2B5EF4-FFF2-40B4-BE49-F238E27FC236}">
                  <a16:creationId xmlns:a16="http://schemas.microsoft.com/office/drawing/2014/main" xmlns="" id="{9D9AC068-D420-406A-86AE-BAB01F1CA76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91200" y="57975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881" y="49208"/>
                  </a:lnTo>
                  <a:lnTo>
                    <a:pt x="14179" y="9139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15">
              <a:extLst>
                <a:ext uri="{FF2B5EF4-FFF2-40B4-BE49-F238E27FC236}">
                  <a16:creationId xmlns:a16="http://schemas.microsoft.com/office/drawing/2014/main" xmlns="" id="{21DDFCAE-1FCB-446C-9181-DC5C2D70A93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30391" y="5835650"/>
              <a:ext cx="54460" cy="5468"/>
            </a:xfrm>
            <a:custGeom>
              <a:avLst/>
              <a:gdLst/>
              <a:ahLst/>
              <a:cxnLst/>
              <a:rect l="0" t="0" r="0" b="0"/>
              <a:pathLst>
                <a:path w="54460" h="5468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6490" y="5026"/>
                  </a:lnTo>
                  <a:lnTo>
                    <a:pt x="9780" y="5467"/>
                  </a:lnTo>
                  <a:lnTo>
                    <a:pt x="54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208">
            <a:extLst>
              <a:ext uri="{FF2B5EF4-FFF2-40B4-BE49-F238E27FC236}">
                <a16:creationId xmlns:a16="http://schemas.microsoft.com/office/drawing/2014/main" xmlns="" id="{D3AE7A66-CA5D-4489-B5C0-A13E6FD7AACC}"/>
              </a:ext>
            </a:extLst>
          </p:cNvPr>
          <p:cNvGrpSpPr/>
          <p:nvPr/>
        </p:nvGrpSpPr>
        <p:grpSpPr>
          <a:xfrm>
            <a:off x="6400319" y="5753100"/>
            <a:ext cx="870432" cy="228601"/>
            <a:chOff x="6400319" y="5753100"/>
            <a:chExt cx="870432" cy="228601"/>
          </a:xfrm>
        </p:grpSpPr>
        <p:sp>
          <p:nvSpPr>
            <p:cNvPr id="210" name="SMARTInkShape-1016">
              <a:extLst>
                <a:ext uri="{FF2B5EF4-FFF2-40B4-BE49-F238E27FC236}">
                  <a16:creationId xmlns:a16="http://schemas.microsoft.com/office/drawing/2014/main" xmlns="" id="{8779ECF4-2FD1-418F-A9BA-6ED433AA3C8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64400" y="58039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026" y="27299"/>
                  </a:lnTo>
                  <a:lnTo>
                    <a:pt x="6088" y="74850"/>
                  </a:lnTo>
                  <a:lnTo>
                    <a:pt x="6272" y="120642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17">
              <a:extLst>
                <a:ext uri="{FF2B5EF4-FFF2-40B4-BE49-F238E27FC236}">
                  <a16:creationId xmlns:a16="http://schemas.microsoft.com/office/drawing/2014/main" xmlns="" id="{F431ED36-98DC-426D-8FB2-EDC1FDB4B08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76512" y="5803900"/>
              <a:ext cx="79939" cy="165101"/>
            </a:xfrm>
            <a:custGeom>
              <a:avLst/>
              <a:gdLst/>
              <a:ahLst/>
              <a:cxnLst/>
              <a:rect l="0" t="0" r="0" b="0"/>
              <a:pathLst>
                <a:path w="79939" h="165101">
                  <a:moveTo>
                    <a:pt x="79938" y="0"/>
                  </a:moveTo>
                  <a:lnTo>
                    <a:pt x="79938" y="0"/>
                  </a:lnTo>
                  <a:lnTo>
                    <a:pt x="76567" y="3371"/>
                  </a:lnTo>
                  <a:lnTo>
                    <a:pt x="52792" y="44445"/>
                  </a:lnTo>
                  <a:lnTo>
                    <a:pt x="22557" y="90319"/>
                  </a:lnTo>
                  <a:lnTo>
                    <a:pt x="3823" y="128403"/>
                  </a:lnTo>
                  <a:lnTo>
                    <a:pt x="0" y="149524"/>
                  </a:lnTo>
                  <a:lnTo>
                    <a:pt x="373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18">
              <a:extLst>
                <a:ext uri="{FF2B5EF4-FFF2-40B4-BE49-F238E27FC236}">
                  <a16:creationId xmlns:a16="http://schemas.microsoft.com/office/drawing/2014/main" xmlns="" id="{8AEF6BAB-589B-4437-BD0D-EA7BD30C2A5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042149" y="5816600"/>
              <a:ext cx="114302" cy="152401"/>
            </a:xfrm>
            <a:custGeom>
              <a:avLst/>
              <a:gdLst/>
              <a:ahLst/>
              <a:cxnLst/>
              <a:rect l="0" t="0" r="0" b="0"/>
              <a:pathLst>
                <a:path w="114302" h="1524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0845" y="16606"/>
                  </a:lnTo>
                  <a:lnTo>
                    <a:pt x="50620" y="56919"/>
                  </a:lnTo>
                  <a:lnTo>
                    <a:pt x="84056" y="96041"/>
                  </a:lnTo>
                  <a:lnTo>
                    <a:pt x="108018" y="140379"/>
                  </a:lnTo>
                  <a:lnTo>
                    <a:pt x="11430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19">
              <a:extLst>
                <a:ext uri="{FF2B5EF4-FFF2-40B4-BE49-F238E27FC236}">
                  <a16:creationId xmlns:a16="http://schemas.microsoft.com/office/drawing/2014/main" xmlns="" id="{7D8FB4B6-9FC6-4EF2-8C0C-964B78AAAE0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70700" y="5753100"/>
              <a:ext cx="85790" cy="228601"/>
            </a:xfrm>
            <a:custGeom>
              <a:avLst/>
              <a:gdLst/>
              <a:ahLst/>
              <a:cxnLst/>
              <a:rect l="0" t="0" r="0" b="0"/>
              <a:pathLst>
                <a:path w="85790" h="2286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4503" y="2117"/>
                  </a:lnTo>
                  <a:lnTo>
                    <a:pt x="23144" y="10113"/>
                  </a:lnTo>
                  <a:lnTo>
                    <a:pt x="45964" y="48408"/>
                  </a:lnTo>
                  <a:lnTo>
                    <a:pt x="67397" y="87878"/>
                  </a:lnTo>
                  <a:lnTo>
                    <a:pt x="81901" y="125991"/>
                  </a:lnTo>
                  <a:lnTo>
                    <a:pt x="85789" y="148894"/>
                  </a:lnTo>
                  <a:lnTo>
                    <a:pt x="81873" y="170833"/>
                  </a:lnTo>
                  <a:lnTo>
                    <a:pt x="77865" y="181621"/>
                  </a:lnTo>
                  <a:lnTo>
                    <a:pt x="64005" y="199254"/>
                  </a:lnTo>
                  <a:lnTo>
                    <a:pt x="40131" y="217318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20">
              <a:extLst>
                <a:ext uri="{FF2B5EF4-FFF2-40B4-BE49-F238E27FC236}">
                  <a16:creationId xmlns:a16="http://schemas.microsoft.com/office/drawing/2014/main" xmlns="" id="{92F324C7-B8ED-4529-9BD1-59920461B88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807200" y="58229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0126" y="60577"/>
                  </a:lnTo>
                  <a:lnTo>
                    <a:pt x="12474" y="10563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21">
              <a:extLst>
                <a:ext uri="{FF2B5EF4-FFF2-40B4-BE49-F238E27FC236}">
                  <a16:creationId xmlns:a16="http://schemas.microsoft.com/office/drawing/2014/main" xmlns="" id="{E1F6D674-0F0F-411E-ABD3-72FD3E7E732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99250" y="5822949"/>
              <a:ext cx="38101" cy="120652"/>
            </a:xfrm>
            <a:custGeom>
              <a:avLst/>
              <a:gdLst/>
              <a:ahLst/>
              <a:cxnLst/>
              <a:rect l="0" t="0" r="0" b="0"/>
              <a:pathLst>
                <a:path w="38101" h="120652">
                  <a:moveTo>
                    <a:pt x="0" y="1"/>
                  </a:moveTo>
                  <a:lnTo>
                    <a:pt x="0" y="1"/>
                  </a:lnTo>
                  <a:lnTo>
                    <a:pt x="5467" y="0"/>
                  </a:lnTo>
                  <a:lnTo>
                    <a:pt x="11245" y="10845"/>
                  </a:lnTo>
                  <a:lnTo>
                    <a:pt x="25439" y="52946"/>
                  </a:lnTo>
                  <a:lnTo>
                    <a:pt x="36222" y="99908"/>
                  </a:lnTo>
                  <a:lnTo>
                    <a:pt x="38100" y="12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22">
              <a:extLst>
                <a:ext uri="{FF2B5EF4-FFF2-40B4-BE49-F238E27FC236}">
                  <a16:creationId xmlns:a16="http://schemas.microsoft.com/office/drawing/2014/main" xmlns="" id="{30885D30-F59B-4DDF-BA00-36A103555AF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67500" y="5880492"/>
              <a:ext cx="88901" cy="5959"/>
            </a:xfrm>
            <a:custGeom>
              <a:avLst/>
              <a:gdLst/>
              <a:ahLst/>
              <a:cxnLst/>
              <a:rect l="0" t="0" r="0" b="0"/>
              <a:pathLst>
                <a:path w="88901" h="595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705" y="1594"/>
                  </a:lnTo>
                  <a:lnTo>
                    <a:pt x="1881" y="932"/>
                  </a:lnTo>
                  <a:lnTo>
                    <a:pt x="8788" y="0"/>
                  </a:lnTo>
                  <a:lnTo>
                    <a:pt x="43897" y="1523"/>
                  </a:lnTo>
                  <a:lnTo>
                    <a:pt x="889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23">
              <a:extLst>
                <a:ext uri="{FF2B5EF4-FFF2-40B4-BE49-F238E27FC236}">
                  <a16:creationId xmlns:a16="http://schemas.microsoft.com/office/drawing/2014/main" xmlns="" id="{7AB7ED4F-1F22-4BED-B199-60430506791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42113" y="5810250"/>
              <a:ext cx="74588" cy="107951"/>
            </a:xfrm>
            <a:custGeom>
              <a:avLst/>
              <a:gdLst/>
              <a:ahLst/>
              <a:cxnLst/>
              <a:rect l="0" t="0" r="0" b="0"/>
              <a:pathLst>
                <a:path w="74588" h="107951">
                  <a:moveTo>
                    <a:pt x="49187" y="0"/>
                  </a:moveTo>
                  <a:lnTo>
                    <a:pt x="49187" y="0"/>
                  </a:lnTo>
                  <a:lnTo>
                    <a:pt x="48481" y="10844"/>
                  </a:lnTo>
                  <a:lnTo>
                    <a:pt x="36978" y="42063"/>
                  </a:lnTo>
                  <a:lnTo>
                    <a:pt x="13060" y="73502"/>
                  </a:lnTo>
                  <a:lnTo>
                    <a:pt x="6555" y="78528"/>
                  </a:lnTo>
                  <a:lnTo>
                    <a:pt x="0" y="81755"/>
                  </a:lnTo>
                  <a:lnTo>
                    <a:pt x="168" y="82021"/>
                  </a:lnTo>
                  <a:lnTo>
                    <a:pt x="2236" y="82314"/>
                  </a:lnTo>
                  <a:lnTo>
                    <a:pt x="47726" y="99552"/>
                  </a:lnTo>
                  <a:lnTo>
                    <a:pt x="7458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24">
              <a:extLst>
                <a:ext uri="{FF2B5EF4-FFF2-40B4-BE49-F238E27FC236}">
                  <a16:creationId xmlns:a16="http://schemas.microsoft.com/office/drawing/2014/main" xmlns="" id="{F6108E7D-95C6-4096-841F-64CEC25B3D1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508749" y="5816600"/>
              <a:ext cx="31752" cy="128168"/>
            </a:xfrm>
            <a:custGeom>
              <a:avLst/>
              <a:gdLst/>
              <a:ahLst/>
              <a:cxnLst/>
              <a:rect l="0" t="0" r="0" b="0"/>
              <a:pathLst>
                <a:path w="31752" h="128168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2866" y="47661"/>
                  </a:lnTo>
                  <a:lnTo>
                    <a:pt x="21200" y="87416"/>
                  </a:lnTo>
                  <a:lnTo>
                    <a:pt x="30917" y="127691"/>
                  </a:lnTo>
                  <a:lnTo>
                    <a:pt x="31194" y="128167"/>
                  </a:lnTo>
                  <a:lnTo>
                    <a:pt x="3175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25">
              <a:extLst>
                <a:ext uri="{FF2B5EF4-FFF2-40B4-BE49-F238E27FC236}">
                  <a16:creationId xmlns:a16="http://schemas.microsoft.com/office/drawing/2014/main" xmlns="" id="{575BF67C-9DAF-49B8-8EE3-9E3A190B3E3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00319" y="5797889"/>
              <a:ext cx="63982" cy="158412"/>
            </a:xfrm>
            <a:custGeom>
              <a:avLst/>
              <a:gdLst/>
              <a:ahLst/>
              <a:cxnLst/>
              <a:rect l="0" t="0" r="0" b="0"/>
              <a:pathLst>
                <a:path w="63982" h="158412">
                  <a:moveTo>
                    <a:pt x="63981" y="12361"/>
                  </a:moveTo>
                  <a:lnTo>
                    <a:pt x="63981" y="12361"/>
                  </a:lnTo>
                  <a:lnTo>
                    <a:pt x="60610" y="8990"/>
                  </a:lnTo>
                  <a:lnTo>
                    <a:pt x="58955" y="5454"/>
                  </a:lnTo>
                  <a:lnTo>
                    <a:pt x="58514" y="3522"/>
                  </a:lnTo>
                  <a:lnTo>
                    <a:pt x="57514" y="2235"/>
                  </a:lnTo>
                  <a:lnTo>
                    <a:pt x="54521" y="805"/>
                  </a:lnTo>
                  <a:lnTo>
                    <a:pt x="48871" y="0"/>
                  </a:lnTo>
                  <a:lnTo>
                    <a:pt x="42919" y="3575"/>
                  </a:lnTo>
                  <a:lnTo>
                    <a:pt x="35571" y="11278"/>
                  </a:lnTo>
                  <a:lnTo>
                    <a:pt x="15180" y="50571"/>
                  </a:lnTo>
                  <a:lnTo>
                    <a:pt x="458" y="90412"/>
                  </a:lnTo>
                  <a:lnTo>
                    <a:pt x="0" y="108669"/>
                  </a:lnTo>
                  <a:lnTo>
                    <a:pt x="7081" y="131443"/>
                  </a:lnTo>
                  <a:lnTo>
                    <a:pt x="18116" y="148225"/>
                  </a:lnTo>
                  <a:lnTo>
                    <a:pt x="28074" y="153883"/>
                  </a:lnTo>
                  <a:lnTo>
                    <a:pt x="44931" y="1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1" name="SMARTInkShape-1026">
            <a:extLst>
              <a:ext uri="{FF2B5EF4-FFF2-40B4-BE49-F238E27FC236}">
                <a16:creationId xmlns:a16="http://schemas.microsoft.com/office/drawing/2014/main" xmlns="" id="{9EE581AB-5DA0-4FF0-B415-03F6CA32DF5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46349" y="5011449"/>
            <a:ext cx="218102" cy="932152"/>
          </a:xfrm>
          <a:custGeom>
            <a:avLst/>
            <a:gdLst/>
            <a:ahLst/>
            <a:cxnLst/>
            <a:rect l="0" t="0" r="0" b="0"/>
            <a:pathLst>
              <a:path w="218102" h="932152">
                <a:moveTo>
                  <a:pt x="218101" y="24101"/>
                </a:moveTo>
                <a:lnTo>
                  <a:pt x="218101" y="24101"/>
                </a:lnTo>
                <a:lnTo>
                  <a:pt x="214730" y="17359"/>
                </a:lnTo>
                <a:lnTo>
                  <a:pt x="205549" y="12168"/>
                </a:lnTo>
                <a:lnTo>
                  <a:pt x="167189" y="1624"/>
                </a:lnTo>
                <a:lnTo>
                  <a:pt x="145378" y="0"/>
                </a:lnTo>
                <a:lnTo>
                  <a:pt x="109300" y="9198"/>
                </a:lnTo>
                <a:lnTo>
                  <a:pt x="71799" y="28701"/>
                </a:lnTo>
                <a:lnTo>
                  <a:pt x="43989" y="55725"/>
                </a:lnTo>
                <a:lnTo>
                  <a:pt x="29085" y="89445"/>
                </a:lnTo>
                <a:lnTo>
                  <a:pt x="26944" y="126247"/>
                </a:lnTo>
                <a:lnTo>
                  <a:pt x="34148" y="167334"/>
                </a:lnTo>
                <a:lnTo>
                  <a:pt x="48591" y="210787"/>
                </a:lnTo>
                <a:lnTo>
                  <a:pt x="66275" y="254942"/>
                </a:lnTo>
                <a:lnTo>
                  <a:pt x="78656" y="286388"/>
                </a:lnTo>
                <a:lnTo>
                  <a:pt x="88392" y="319178"/>
                </a:lnTo>
                <a:lnTo>
                  <a:pt x="90368" y="352567"/>
                </a:lnTo>
                <a:lnTo>
                  <a:pt x="80771" y="399727"/>
                </a:lnTo>
                <a:lnTo>
                  <a:pt x="57780" y="438237"/>
                </a:lnTo>
                <a:lnTo>
                  <a:pt x="31995" y="461878"/>
                </a:lnTo>
                <a:lnTo>
                  <a:pt x="16854" y="469140"/>
                </a:lnTo>
                <a:lnTo>
                  <a:pt x="5185" y="471663"/>
                </a:lnTo>
                <a:lnTo>
                  <a:pt x="2074" y="471348"/>
                </a:lnTo>
                <a:lnTo>
                  <a:pt x="0" y="470433"/>
                </a:lnTo>
                <a:lnTo>
                  <a:pt x="28" y="469116"/>
                </a:lnTo>
                <a:lnTo>
                  <a:pt x="3822" y="465772"/>
                </a:lnTo>
                <a:lnTo>
                  <a:pt x="20633" y="459923"/>
                </a:lnTo>
                <a:lnTo>
                  <a:pt x="37439" y="461452"/>
                </a:lnTo>
                <a:lnTo>
                  <a:pt x="55257" y="467540"/>
                </a:lnTo>
                <a:lnTo>
                  <a:pt x="70232" y="477301"/>
                </a:lnTo>
                <a:lnTo>
                  <a:pt x="87191" y="498069"/>
                </a:lnTo>
                <a:lnTo>
                  <a:pt x="97781" y="525467"/>
                </a:lnTo>
                <a:lnTo>
                  <a:pt x="95274" y="562669"/>
                </a:lnTo>
                <a:lnTo>
                  <a:pt x="85596" y="608343"/>
                </a:lnTo>
                <a:lnTo>
                  <a:pt x="75954" y="641010"/>
                </a:lnTo>
                <a:lnTo>
                  <a:pt x="64613" y="675049"/>
                </a:lnTo>
                <a:lnTo>
                  <a:pt x="52517" y="711345"/>
                </a:lnTo>
                <a:lnTo>
                  <a:pt x="40086" y="746761"/>
                </a:lnTo>
                <a:lnTo>
                  <a:pt x="28916" y="781316"/>
                </a:lnTo>
                <a:lnTo>
                  <a:pt x="21601" y="815489"/>
                </a:lnTo>
                <a:lnTo>
                  <a:pt x="23628" y="859720"/>
                </a:lnTo>
                <a:lnTo>
                  <a:pt x="37124" y="882790"/>
                </a:lnTo>
                <a:lnTo>
                  <a:pt x="58644" y="901040"/>
                </a:lnTo>
                <a:lnTo>
                  <a:pt x="103199" y="918543"/>
                </a:lnTo>
                <a:lnTo>
                  <a:pt x="149954" y="927806"/>
                </a:lnTo>
                <a:lnTo>
                  <a:pt x="173651" y="9321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SMARTInkShape-Group210">
            <a:extLst>
              <a:ext uri="{FF2B5EF4-FFF2-40B4-BE49-F238E27FC236}">
                <a16:creationId xmlns:a16="http://schemas.microsoft.com/office/drawing/2014/main" xmlns="" id="{5C526307-6E8C-4400-8FDD-75042BA31C56}"/>
              </a:ext>
            </a:extLst>
          </p:cNvPr>
          <p:cNvGrpSpPr/>
          <p:nvPr/>
        </p:nvGrpSpPr>
        <p:grpSpPr>
          <a:xfrm>
            <a:off x="7989255" y="4726274"/>
            <a:ext cx="944812" cy="1623465"/>
            <a:chOff x="7989255" y="4726274"/>
            <a:chExt cx="944812" cy="1623465"/>
          </a:xfrm>
        </p:grpSpPr>
        <p:sp>
          <p:nvSpPr>
            <p:cNvPr id="222" name="SMARTInkShape-1027">
              <a:extLst>
                <a:ext uri="{FF2B5EF4-FFF2-40B4-BE49-F238E27FC236}">
                  <a16:creationId xmlns:a16="http://schemas.microsoft.com/office/drawing/2014/main" xmlns="" id="{70366DB0-E456-4C04-9F06-7E9072C49C3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716877" y="4771506"/>
              <a:ext cx="217190" cy="1368945"/>
            </a:xfrm>
            <a:custGeom>
              <a:avLst/>
              <a:gdLst/>
              <a:ahLst/>
              <a:cxnLst/>
              <a:rect l="0" t="0" r="0" b="0"/>
              <a:pathLst>
                <a:path w="217190" h="1368945">
                  <a:moveTo>
                    <a:pt x="8023" y="48144"/>
                  </a:moveTo>
                  <a:lnTo>
                    <a:pt x="8023" y="48144"/>
                  </a:lnTo>
                  <a:lnTo>
                    <a:pt x="1281" y="41402"/>
                  </a:lnTo>
                  <a:lnTo>
                    <a:pt x="0" y="38005"/>
                  </a:lnTo>
                  <a:lnTo>
                    <a:pt x="459" y="30467"/>
                  </a:lnTo>
                  <a:lnTo>
                    <a:pt x="10541" y="20532"/>
                  </a:lnTo>
                  <a:lnTo>
                    <a:pt x="27486" y="10472"/>
                  </a:lnTo>
                  <a:lnTo>
                    <a:pt x="72859" y="146"/>
                  </a:lnTo>
                  <a:lnTo>
                    <a:pt x="96811" y="0"/>
                  </a:lnTo>
                  <a:lnTo>
                    <a:pt x="119215" y="4640"/>
                  </a:lnTo>
                  <a:lnTo>
                    <a:pt x="148291" y="21926"/>
                  </a:lnTo>
                  <a:lnTo>
                    <a:pt x="171409" y="51665"/>
                  </a:lnTo>
                  <a:lnTo>
                    <a:pt x="181298" y="82635"/>
                  </a:lnTo>
                  <a:lnTo>
                    <a:pt x="188045" y="122740"/>
                  </a:lnTo>
                  <a:lnTo>
                    <a:pt x="190833" y="147264"/>
                  </a:lnTo>
                  <a:lnTo>
                    <a:pt x="193395" y="173490"/>
                  </a:lnTo>
                  <a:lnTo>
                    <a:pt x="195105" y="202969"/>
                  </a:lnTo>
                  <a:lnTo>
                    <a:pt x="196245" y="234616"/>
                  </a:lnTo>
                  <a:lnTo>
                    <a:pt x="197004" y="267709"/>
                  </a:lnTo>
                  <a:lnTo>
                    <a:pt x="196805" y="303176"/>
                  </a:lnTo>
                  <a:lnTo>
                    <a:pt x="195967" y="340226"/>
                  </a:lnTo>
                  <a:lnTo>
                    <a:pt x="194702" y="378332"/>
                  </a:lnTo>
                  <a:lnTo>
                    <a:pt x="193860" y="417142"/>
                  </a:lnTo>
                  <a:lnTo>
                    <a:pt x="193298" y="456420"/>
                  </a:lnTo>
                  <a:lnTo>
                    <a:pt x="192923" y="496011"/>
                  </a:lnTo>
                  <a:lnTo>
                    <a:pt x="194084" y="535106"/>
                  </a:lnTo>
                  <a:lnTo>
                    <a:pt x="196269" y="573868"/>
                  </a:lnTo>
                  <a:lnTo>
                    <a:pt x="199137" y="612410"/>
                  </a:lnTo>
                  <a:lnTo>
                    <a:pt x="201755" y="650805"/>
                  </a:lnTo>
                  <a:lnTo>
                    <a:pt x="204205" y="689101"/>
                  </a:lnTo>
                  <a:lnTo>
                    <a:pt x="206544" y="727332"/>
                  </a:lnTo>
                  <a:lnTo>
                    <a:pt x="208809" y="764813"/>
                  </a:lnTo>
                  <a:lnTo>
                    <a:pt x="211025" y="801796"/>
                  </a:lnTo>
                  <a:lnTo>
                    <a:pt x="213208" y="838445"/>
                  </a:lnTo>
                  <a:lnTo>
                    <a:pt x="214662" y="874167"/>
                  </a:lnTo>
                  <a:lnTo>
                    <a:pt x="215633" y="909271"/>
                  </a:lnTo>
                  <a:lnTo>
                    <a:pt x="216279" y="943962"/>
                  </a:lnTo>
                  <a:lnTo>
                    <a:pt x="216711" y="976967"/>
                  </a:lnTo>
                  <a:lnTo>
                    <a:pt x="216999" y="1008849"/>
                  </a:lnTo>
                  <a:lnTo>
                    <a:pt x="217189" y="1039980"/>
                  </a:lnTo>
                  <a:lnTo>
                    <a:pt x="215906" y="1067790"/>
                  </a:lnTo>
                  <a:lnTo>
                    <a:pt x="213639" y="1093386"/>
                  </a:lnTo>
                  <a:lnTo>
                    <a:pt x="207357" y="1139230"/>
                  </a:lnTo>
                  <a:lnTo>
                    <a:pt x="199862" y="1178419"/>
                  </a:lnTo>
                  <a:lnTo>
                    <a:pt x="191080" y="1225474"/>
                  </a:lnTo>
                  <a:lnTo>
                    <a:pt x="186861" y="1269160"/>
                  </a:lnTo>
                  <a:lnTo>
                    <a:pt x="185914" y="1315684"/>
                  </a:lnTo>
                  <a:lnTo>
                    <a:pt x="185835" y="1332080"/>
                  </a:lnTo>
                  <a:lnTo>
                    <a:pt x="186537" y="1333784"/>
                  </a:lnTo>
                  <a:lnTo>
                    <a:pt x="187710" y="1334920"/>
                  </a:lnTo>
                  <a:lnTo>
                    <a:pt x="189198" y="1335678"/>
                  </a:lnTo>
                  <a:lnTo>
                    <a:pt x="190189" y="1336889"/>
                  </a:lnTo>
                  <a:lnTo>
                    <a:pt x="191291" y="1340116"/>
                  </a:lnTo>
                  <a:lnTo>
                    <a:pt x="191912" y="1345899"/>
                  </a:lnTo>
                  <a:lnTo>
                    <a:pt x="189882" y="1347936"/>
                  </a:lnTo>
                  <a:lnTo>
                    <a:pt x="181982" y="1352081"/>
                  </a:lnTo>
                  <a:lnTo>
                    <a:pt x="146703" y="1359786"/>
                  </a:lnTo>
                  <a:lnTo>
                    <a:pt x="116225" y="1361346"/>
                  </a:lnTo>
                  <a:lnTo>
                    <a:pt x="77750" y="1363920"/>
                  </a:lnTo>
                  <a:lnTo>
                    <a:pt x="14373" y="1368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028">
              <a:extLst>
                <a:ext uri="{FF2B5EF4-FFF2-40B4-BE49-F238E27FC236}">
                  <a16:creationId xmlns:a16="http://schemas.microsoft.com/office/drawing/2014/main" xmlns="" id="{4F926532-D6A9-4307-A0B6-1D10D414B5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436397" y="5888579"/>
              <a:ext cx="78954" cy="86772"/>
            </a:xfrm>
            <a:custGeom>
              <a:avLst/>
              <a:gdLst/>
              <a:ahLst/>
              <a:cxnLst/>
              <a:rect l="0" t="0" r="0" b="0"/>
              <a:pathLst>
                <a:path w="78954" h="86772">
                  <a:moveTo>
                    <a:pt x="9103" y="35971"/>
                  </a:moveTo>
                  <a:lnTo>
                    <a:pt x="9103" y="35971"/>
                  </a:lnTo>
                  <a:lnTo>
                    <a:pt x="4034" y="41746"/>
                  </a:lnTo>
                  <a:lnTo>
                    <a:pt x="264" y="48180"/>
                  </a:lnTo>
                  <a:lnTo>
                    <a:pt x="0" y="57625"/>
                  </a:lnTo>
                  <a:lnTo>
                    <a:pt x="2592" y="78576"/>
                  </a:lnTo>
                  <a:lnTo>
                    <a:pt x="2645" y="78485"/>
                  </a:lnTo>
                  <a:lnTo>
                    <a:pt x="7819" y="32992"/>
                  </a:lnTo>
                  <a:lnTo>
                    <a:pt x="15617" y="8649"/>
                  </a:lnTo>
                  <a:lnTo>
                    <a:pt x="19760" y="2661"/>
                  </a:lnTo>
                  <a:lnTo>
                    <a:pt x="23952" y="0"/>
                  </a:lnTo>
                  <a:lnTo>
                    <a:pt x="26763" y="1407"/>
                  </a:lnTo>
                  <a:lnTo>
                    <a:pt x="45461" y="24572"/>
                  </a:lnTo>
                  <a:lnTo>
                    <a:pt x="70519" y="70324"/>
                  </a:lnTo>
                  <a:lnTo>
                    <a:pt x="78953" y="86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029">
              <a:extLst>
                <a:ext uri="{FF2B5EF4-FFF2-40B4-BE49-F238E27FC236}">
                  <a16:creationId xmlns:a16="http://schemas.microsoft.com/office/drawing/2014/main" xmlns="" id="{F08A3A3D-CC2B-417E-9342-D429FE4D577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605679" y="6160383"/>
              <a:ext cx="81122" cy="88018"/>
            </a:xfrm>
            <a:custGeom>
              <a:avLst/>
              <a:gdLst/>
              <a:ahLst/>
              <a:cxnLst/>
              <a:rect l="0" t="0" r="0" b="0"/>
              <a:pathLst>
                <a:path w="81122" h="88018">
                  <a:moveTo>
                    <a:pt x="43021" y="5467"/>
                  </a:moveTo>
                  <a:lnTo>
                    <a:pt x="43021" y="5467"/>
                  </a:lnTo>
                  <a:lnTo>
                    <a:pt x="48488" y="0"/>
                  </a:lnTo>
                  <a:lnTo>
                    <a:pt x="8363" y="39433"/>
                  </a:lnTo>
                  <a:lnTo>
                    <a:pt x="714" y="54405"/>
                  </a:lnTo>
                  <a:lnTo>
                    <a:pt x="0" y="57142"/>
                  </a:lnTo>
                  <a:lnTo>
                    <a:pt x="229" y="59673"/>
                  </a:lnTo>
                  <a:lnTo>
                    <a:pt x="2365" y="64365"/>
                  </a:lnTo>
                  <a:lnTo>
                    <a:pt x="17648" y="70975"/>
                  </a:lnTo>
                  <a:lnTo>
                    <a:pt x="64562" y="83774"/>
                  </a:lnTo>
                  <a:lnTo>
                    <a:pt x="81121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30">
              <a:extLst>
                <a:ext uri="{FF2B5EF4-FFF2-40B4-BE49-F238E27FC236}">
                  <a16:creationId xmlns:a16="http://schemas.microsoft.com/office/drawing/2014/main" xmlns="" id="{CCA5792D-4C2C-4A05-B69C-017CD58151B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579111" y="6146799"/>
              <a:ext cx="18790" cy="133352"/>
            </a:xfrm>
            <a:custGeom>
              <a:avLst/>
              <a:gdLst/>
              <a:ahLst/>
              <a:cxnLst/>
              <a:rect l="0" t="0" r="0" b="0"/>
              <a:pathLst>
                <a:path w="18790" h="133352">
                  <a:moveTo>
                    <a:pt x="6089" y="1"/>
                  </a:moveTo>
                  <a:lnTo>
                    <a:pt x="6089" y="1"/>
                  </a:lnTo>
                  <a:lnTo>
                    <a:pt x="2718" y="0"/>
                  </a:lnTo>
                  <a:lnTo>
                    <a:pt x="1725" y="1412"/>
                  </a:lnTo>
                  <a:lnTo>
                    <a:pt x="327" y="11551"/>
                  </a:lnTo>
                  <a:lnTo>
                    <a:pt x="0" y="24420"/>
                  </a:lnTo>
                  <a:lnTo>
                    <a:pt x="3619" y="37665"/>
                  </a:lnTo>
                  <a:lnTo>
                    <a:pt x="14068" y="70157"/>
                  </a:lnTo>
                  <a:lnTo>
                    <a:pt x="18374" y="115866"/>
                  </a:lnTo>
                  <a:lnTo>
                    <a:pt x="18789" y="133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31">
              <a:extLst>
                <a:ext uri="{FF2B5EF4-FFF2-40B4-BE49-F238E27FC236}">
                  <a16:creationId xmlns:a16="http://schemas.microsoft.com/office/drawing/2014/main" xmlns="" id="{CFF5A230-6F06-4F02-AC1C-787C9240449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05603" y="6039579"/>
              <a:ext cx="92710" cy="310160"/>
            </a:xfrm>
            <a:custGeom>
              <a:avLst/>
              <a:gdLst/>
              <a:ahLst/>
              <a:cxnLst/>
              <a:rect l="0" t="0" r="0" b="0"/>
              <a:pathLst>
                <a:path w="92710" h="310160">
                  <a:moveTo>
                    <a:pt x="8147" y="304071"/>
                  </a:moveTo>
                  <a:lnTo>
                    <a:pt x="8147" y="304071"/>
                  </a:lnTo>
                  <a:lnTo>
                    <a:pt x="8146" y="310159"/>
                  </a:lnTo>
                  <a:lnTo>
                    <a:pt x="11517" y="303601"/>
                  </a:lnTo>
                  <a:lnTo>
                    <a:pt x="11291" y="294690"/>
                  </a:lnTo>
                  <a:lnTo>
                    <a:pt x="8561" y="258385"/>
                  </a:lnTo>
                  <a:lnTo>
                    <a:pt x="6859" y="219352"/>
                  </a:lnTo>
                  <a:lnTo>
                    <a:pt x="1459" y="185984"/>
                  </a:lnTo>
                  <a:lnTo>
                    <a:pt x="0" y="144343"/>
                  </a:lnTo>
                  <a:lnTo>
                    <a:pt x="1704" y="101142"/>
                  </a:lnTo>
                  <a:lnTo>
                    <a:pt x="4813" y="65479"/>
                  </a:lnTo>
                  <a:lnTo>
                    <a:pt x="16922" y="18960"/>
                  </a:lnTo>
                  <a:lnTo>
                    <a:pt x="22160" y="5435"/>
                  </a:lnTo>
                  <a:lnTo>
                    <a:pt x="25955" y="1969"/>
                  </a:lnTo>
                  <a:lnTo>
                    <a:pt x="30603" y="364"/>
                  </a:lnTo>
                  <a:lnTo>
                    <a:pt x="35817" y="0"/>
                  </a:lnTo>
                  <a:lnTo>
                    <a:pt x="40705" y="1874"/>
                  </a:lnTo>
                  <a:lnTo>
                    <a:pt x="49899" y="9600"/>
                  </a:lnTo>
                  <a:lnTo>
                    <a:pt x="59637" y="25851"/>
                  </a:lnTo>
                  <a:lnTo>
                    <a:pt x="60900" y="39776"/>
                  </a:lnTo>
                  <a:lnTo>
                    <a:pt x="58404" y="55374"/>
                  </a:lnTo>
                  <a:lnTo>
                    <a:pt x="44756" y="90037"/>
                  </a:lnTo>
                  <a:lnTo>
                    <a:pt x="40175" y="96056"/>
                  </a:lnTo>
                  <a:lnTo>
                    <a:pt x="37198" y="98025"/>
                  </a:lnTo>
                  <a:lnTo>
                    <a:pt x="37392" y="97562"/>
                  </a:lnTo>
                  <a:lnTo>
                    <a:pt x="38227" y="96549"/>
                  </a:lnTo>
                  <a:lnTo>
                    <a:pt x="41036" y="95422"/>
                  </a:lnTo>
                  <a:lnTo>
                    <a:pt x="42773" y="95121"/>
                  </a:lnTo>
                  <a:lnTo>
                    <a:pt x="64631" y="101508"/>
                  </a:lnTo>
                  <a:lnTo>
                    <a:pt x="73468" y="106093"/>
                  </a:lnTo>
                  <a:lnTo>
                    <a:pt x="82098" y="112835"/>
                  </a:lnTo>
                  <a:lnTo>
                    <a:pt x="91519" y="127934"/>
                  </a:lnTo>
                  <a:lnTo>
                    <a:pt x="92709" y="139710"/>
                  </a:lnTo>
                  <a:lnTo>
                    <a:pt x="92037" y="145814"/>
                  </a:lnTo>
                  <a:lnTo>
                    <a:pt x="85648" y="156358"/>
                  </a:lnTo>
                  <a:lnTo>
                    <a:pt x="67670" y="171255"/>
                  </a:lnTo>
                  <a:lnTo>
                    <a:pt x="52597" y="177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32">
              <a:extLst>
                <a:ext uri="{FF2B5EF4-FFF2-40B4-BE49-F238E27FC236}">
                  <a16:creationId xmlns:a16="http://schemas.microsoft.com/office/drawing/2014/main" xmlns="" id="{FECD53EF-48F0-43CD-8E87-2098713D7FD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64550" y="588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33">
              <a:extLst>
                <a:ext uri="{FF2B5EF4-FFF2-40B4-BE49-F238E27FC236}">
                  <a16:creationId xmlns:a16="http://schemas.microsoft.com/office/drawing/2014/main" xmlns="" id="{7E57C9C5-43C6-40FD-A27A-8A02818A7A0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39150" y="5848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34">
              <a:extLst>
                <a:ext uri="{FF2B5EF4-FFF2-40B4-BE49-F238E27FC236}">
                  <a16:creationId xmlns:a16="http://schemas.microsoft.com/office/drawing/2014/main" xmlns="" id="{E4FA2A0D-5D2C-456F-884B-FA0607DB81E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477250" y="5703183"/>
              <a:ext cx="6351" cy="11818"/>
            </a:xfrm>
            <a:custGeom>
              <a:avLst/>
              <a:gdLst/>
              <a:ahLst/>
              <a:cxnLst/>
              <a:rect l="0" t="0" r="0" b="0"/>
              <a:pathLst>
                <a:path w="635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035">
              <a:extLst>
                <a:ext uri="{FF2B5EF4-FFF2-40B4-BE49-F238E27FC236}">
                  <a16:creationId xmlns:a16="http://schemas.microsoft.com/office/drawing/2014/main" xmlns="" id="{4044EBE1-27C5-4D2F-ABF0-9668832C12A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477476" y="5210330"/>
              <a:ext cx="75975" cy="85571"/>
            </a:xfrm>
            <a:custGeom>
              <a:avLst/>
              <a:gdLst/>
              <a:ahLst/>
              <a:cxnLst/>
              <a:rect l="0" t="0" r="0" b="0"/>
              <a:pathLst>
                <a:path w="75975" h="85571">
                  <a:moveTo>
                    <a:pt x="12474" y="28420"/>
                  </a:moveTo>
                  <a:lnTo>
                    <a:pt x="12474" y="28420"/>
                  </a:lnTo>
                  <a:lnTo>
                    <a:pt x="537" y="62128"/>
                  </a:lnTo>
                  <a:lnTo>
                    <a:pt x="282" y="62181"/>
                  </a:lnTo>
                  <a:lnTo>
                    <a:pt x="0" y="58947"/>
                  </a:lnTo>
                  <a:lnTo>
                    <a:pt x="3175" y="30402"/>
                  </a:lnTo>
                  <a:lnTo>
                    <a:pt x="10611" y="5528"/>
                  </a:lnTo>
                  <a:lnTo>
                    <a:pt x="14703" y="607"/>
                  </a:lnTo>
                  <a:lnTo>
                    <a:pt x="18194" y="0"/>
                  </a:lnTo>
                  <a:lnTo>
                    <a:pt x="27716" y="1208"/>
                  </a:lnTo>
                  <a:lnTo>
                    <a:pt x="35241" y="5977"/>
                  </a:lnTo>
                  <a:lnTo>
                    <a:pt x="53180" y="30351"/>
                  </a:lnTo>
                  <a:lnTo>
                    <a:pt x="72358" y="74636"/>
                  </a:lnTo>
                  <a:lnTo>
                    <a:pt x="75974" y="85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36">
              <a:extLst>
                <a:ext uri="{FF2B5EF4-FFF2-40B4-BE49-F238E27FC236}">
                  <a16:creationId xmlns:a16="http://schemas.microsoft.com/office/drawing/2014/main" xmlns="" id="{DCF32D04-BDB8-439C-9FBC-35169B58187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66150" y="5486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2573" y="2602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37">
              <a:extLst>
                <a:ext uri="{FF2B5EF4-FFF2-40B4-BE49-F238E27FC236}">
                  <a16:creationId xmlns:a16="http://schemas.microsoft.com/office/drawing/2014/main" xmlns="" id="{47209ED3-9BEE-4837-AF16-B5A61C508D2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26450" y="5333291"/>
              <a:ext cx="86460" cy="267410"/>
            </a:xfrm>
            <a:custGeom>
              <a:avLst/>
              <a:gdLst/>
              <a:ahLst/>
              <a:cxnLst/>
              <a:rect l="0" t="0" r="0" b="0"/>
              <a:pathLst>
                <a:path w="86460" h="267410">
                  <a:moveTo>
                    <a:pt x="0" y="267409"/>
                  </a:moveTo>
                  <a:lnTo>
                    <a:pt x="0" y="267409"/>
                  </a:lnTo>
                  <a:lnTo>
                    <a:pt x="0" y="264038"/>
                  </a:lnTo>
                  <a:lnTo>
                    <a:pt x="1881" y="260501"/>
                  </a:lnTo>
                  <a:lnTo>
                    <a:pt x="3370" y="258570"/>
                  </a:lnTo>
                  <a:lnTo>
                    <a:pt x="5958" y="223824"/>
                  </a:lnTo>
                  <a:lnTo>
                    <a:pt x="4352" y="185821"/>
                  </a:lnTo>
                  <a:lnTo>
                    <a:pt x="1289" y="138813"/>
                  </a:lnTo>
                  <a:lnTo>
                    <a:pt x="382" y="94780"/>
                  </a:lnTo>
                  <a:lnTo>
                    <a:pt x="3876" y="59391"/>
                  </a:lnTo>
                  <a:lnTo>
                    <a:pt x="15730" y="28445"/>
                  </a:lnTo>
                  <a:lnTo>
                    <a:pt x="26746" y="12330"/>
                  </a:lnTo>
                  <a:lnTo>
                    <a:pt x="38698" y="2816"/>
                  </a:lnTo>
                  <a:lnTo>
                    <a:pt x="51065" y="0"/>
                  </a:lnTo>
                  <a:lnTo>
                    <a:pt x="57327" y="236"/>
                  </a:lnTo>
                  <a:lnTo>
                    <a:pt x="62206" y="2510"/>
                  </a:lnTo>
                  <a:lnTo>
                    <a:pt x="69510" y="10682"/>
                  </a:lnTo>
                  <a:lnTo>
                    <a:pt x="71345" y="23251"/>
                  </a:lnTo>
                  <a:lnTo>
                    <a:pt x="68635" y="57482"/>
                  </a:lnTo>
                  <a:lnTo>
                    <a:pt x="51428" y="96554"/>
                  </a:lnTo>
                  <a:lnTo>
                    <a:pt x="51219" y="98472"/>
                  </a:lnTo>
                  <a:lnTo>
                    <a:pt x="52491" y="99751"/>
                  </a:lnTo>
                  <a:lnTo>
                    <a:pt x="61021" y="102962"/>
                  </a:lnTo>
                  <a:lnTo>
                    <a:pt x="80665" y="119886"/>
                  </a:lnTo>
                  <a:lnTo>
                    <a:pt x="85240" y="127995"/>
                  </a:lnTo>
                  <a:lnTo>
                    <a:pt x="86459" y="132133"/>
                  </a:lnTo>
                  <a:lnTo>
                    <a:pt x="85934" y="140493"/>
                  </a:lnTo>
                  <a:lnTo>
                    <a:pt x="82642" y="148913"/>
                  </a:lnTo>
                  <a:lnTo>
                    <a:pt x="72856" y="160881"/>
                  </a:lnTo>
                  <a:lnTo>
                    <a:pt x="65071" y="166676"/>
                  </a:lnTo>
                  <a:lnTo>
                    <a:pt x="56907" y="169722"/>
                  </a:lnTo>
                  <a:lnTo>
                    <a:pt x="52756" y="170534"/>
                  </a:lnTo>
                  <a:lnTo>
                    <a:pt x="46259" y="169556"/>
                  </a:lnTo>
                  <a:lnTo>
                    <a:pt x="38100" y="165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38">
              <a:extLst>
                <a:ext uri="{FF2B5EF4-FFF2-40B4-BE49-F238E27FC236}">
                  <a16:creationId xmlns:a16="http://schemas.microsoft.com/office/drawing/2014/main" xmlns="" id="{B16CB902-4145-4AB8-89DC-028D9B83673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445872" y="4726274"/>
              <a:ext cx="88529" cy="78902"/>
            </a:xfrm>
            <a:custGeom>
              <a:avLst/>
              <a:gdLst/>
              <a:ahLst/>
              <a:cxnLst/>
              <a:rect l="0" t="0" r="0" b="0"/>
              <a:pathLst>
                <a:path w="88529" h="78902">
                  <a:moveTo>
                    <a:pt x="37728" y="10826"/>
                  </a:moveTo>
                  <a:lnTo>
                    <a:pt x="37728" y="10826"/>
                  </a:lnTo>
                  <a:lnTo>
                    <a:pt x="28889" y="10826"/>
                  </a:lnTo>
                  <a:lnTo>
                    <a:pt x="26897" y="12237"/>
                  </a:lnTo>
                  <a:lnTo>
                    <a:pt x="16528" y="28503"/>
                  </a:lnTo>
                  <a:lnTo>
                    <a:pt x="882" y="74685"/>
                  </a:lnTo>
                  <a:lnTo>
                    <a:pt x="0" y="78901"/>
                  </a:lnTo>
                  <a:lnTo>
                    <a:pt x="4770" y="69481"/>
                  </a:lnTo>
                  <a:lnTo>
                    <a:pt x="21004" y="27778"/>
                  </a:lnTo>
                  <a:lnTo>
                    <a:pt x="29401" y="11302"/>
                  </a:lnTo>
                  <a:lnTo>
                    <a:pt x="36614" y="4452"/>
                  </a:lnTo>
                  <a:lnTo>
                    <a:pt x="44524" y="937"/>
                  </a:lnTo>
                  <a:lnTo>
                    <a:pt x="48609" y="0"/>
                  </a:lnTo>
                  <a:lnTo>
                    <a:pt x="52743" y="1492"/>
                  </a:lnTo>
                  <a:lnTo>
                    <a:pt x="61099" y="8794"/>
                  </a:lnTo>
                  <a:lnTo>
                    <a:pt x="80952" y="51794"/>
                  </a:lnTo>
                  <a:lnTo>
                    <a:pt x="88528" y="67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39">
              <a:extLst>
                <a:ext uri="{FF2B5EF4-FFF2-40B4-BE49-F238E27FC236}">
                  <a16:creationId xmlns:a16="http://schemas.microsoft.com/office/drawing/2014/main" xmlns="" id="{5F02DE78-151E-4DF5-A500-12CF92964D0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67117" y="5048250"/>
              <a:ext cx="44963" cy="62839"/>
            </a:xfrm>
            <a:custGeom>
              <a:avLst/>
              <a:gdLst/>
              <a:ahLst/>
              <a:cxnLst/>
              <a:rect l="0" t="0" r="0" b="0"/>
              <a:pathLst>
                <a:path w="44963" h="62839">
                  <a:moveTo>
                    <a:pt x="18083" y="12700"/>
                  </a:moveTo>
                  <a:lnTo>
                    <a:pt x="18083" y="12700"/>
                  </a:lnTo>
                  <a:lnTo>
                    <a:pt x="12615" y="12700"/>
                  </a:lnTo>
                  <a:lnTo>
                    <a:pt x="8623" y="16071"/>
                  </a:lnTo>
                  <a:lnTo>
                    <a:pt x="6823" y="21489"/>
                  </a:lnTo>
                  <a:lnTo>
                    <a:pt x="3928" y="32473"/>
                  </a:lnTo>
                  <a:lnTo>
                    <a:pt x="0" y="45455"/>
                  </a:lnTo>
                  <a:lnTo>
                    <a:pt x="2690" y="55958"/>
                  </a:lnTo>
                  <a:lnTo>
                    <a:pt x="4293" y="58472"/>
                  </a:lnTo>
                  <a:lnTo>
                    <a:pt x="7955" y="61265"/>
                  </a:lnTo>
                  <a:lnTo>
                    <a:pt x="17355" y="62838"/>
                  </a:lnTo>
                  <a:lnTo>
                    <a:pt x="32449" y="56562"/>
                  </a:lnTo>
                  <a:lnTo>
                    <a:pt x="40460" y="49597"/>
                  </a:lnTo>
                  <a:lnTo>
                    <a:pt x="43585" y="45765"/>
                  </a:lnTo>
                  <a:lnTo>
                    <a:pt x="44962" y="41093"/>
                  </a:lnTo>
                  <a:lnTo>
                    <a:pt x="44610" y="30258"/>
                  </a:lnTo>
                  <a:lnTo>
                    <a:pt x="38339" y="20268"/>
                  </a:lnTo>
                  <a:lnTo>
                    <a:pt x="28497" y="11830"/>
                  </a:lnTo>
                  <a:lnTo>
                    <a:pt x="53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40">
              <a:extLst>
                <a:ext uri="{FF2B5EF4-FFF2-40B4-BE49-F238E27FC236}">
                  <a16:creationId xmlns:a16="http://schemas.microsoft.com/office/drawing/2014/main" xmlns="" id="{F0589497-34D2-4D2C-B534-891A842E658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989255" y="4839243"/>
              <a:ext cx="303846" cy="1221676"/>
            </a:xfrm>
            <a:custGeom>
              <a:avLst/>
              <a:gdLst/>
              <a:ahLst/>
              <a:cxnLst/>
              <a:rect l="0" t="0" r="0" b="0"/>
              <a:pathLst>
                <a:path w="303846" h="1221676">
                  <a:moveTo>
                    <a:pt x="303845" y="18507"/>
                  </a:moveTo>
                  <a:lnTo>
                    <a:pt x="303845" y="18507"/>
                  </a:lnTo>
                  <a:lnTo>
                    <a:pt x="298069" y="13438"/>
                  </a:lnTo>
                  <a:lnTo>
                    <a:pt x="276708" y="3580"/>
                  </a:lnTo>
                  <a:lnTo>
                    <a:pt x="237677" y="0"/>
                  </a:lnTo>
                  <a:lnTo>
                    <a:pt x="218697" y="1110"/>
                  </a:lnTo>
                  <a:lnTo>
                    <a:pt x="179756" y="15201"/>
                  </a:lnTo>
                  <a:lnTo>
                    <a:pt x="135086" y="34787"/>
                  </a:lnTo>
                  <a:lnTo>
                    <a:pt x="113044" y="51318"/>
                  </a:lnTo>
                  <a:lnTo>
                    <a:pt x="97577" y="66251"/>
                  </a:lnTo>
                  <a:lnTo>
                    <a:pt x="87428" y="86353"/>
                  </a:lnTo>
                  <a:lnTo>
                    <a:pt x="77677" y="129981"/>
                  </a:lnTo>
                  <a:lnTo>
                    <a:pt x="71811" y="176733"/>
                  </a:lnTo>
                  <a:lnTo>
                    <a:pt x="70190" y="214654"/>
                  </a:lnTo>
                  <a:lnTo>
                    <a:pt x="71352" y="256908"/>
                  </a:lnTo>
                  <a:lnTo>
                    <a:pt x="73515" y="304379"/>
                  </a:lnTo>
                  <a:lnTo>
                    <a:pt x="74092" y="331855"/>
                  </a:lnTo>
                  <a:lnTo>
                    <a:pt x="74476" y="360756"/>
                  </a:lnTo>
                  <a:lnTo>
                    <a:pt x="73321" y="390606"/>
                  </a:lnTo>
                  <a:lnTo>
                    <a:pt x="71140" y="421090"/>
                  </a:lnTo>
                  <a:lnTo>
                    <a:pt x="68274" y="451996"/>
                  </a:lnTo>
                  <a:lnTo>
                    <a:pt x="65659" y="484594"/>
                  </a:lnTo>
                  <a:lnTo>
                    <a:pt x="63209" y="518321"/>
                  </a:lnTo>
                  <a:lnTo>
                    <a:pt x="60872" y="552799"/>
                  </a:lnTo>
                  <a:lnTo>
                    <a:pt x="57902" y="586369"/>
                  </a:lnTo>
                  <a:lnTo>
                    <a:pt x="54511" y="619332"/>
                  </a:lnTo>
                  <a:lnTo>
                    <a:pt x="50838" y="651890"/>
                  </a:lnTo>
                  <a:lnTo>
                    <a:pt x="47685" y="682768"/>
                  </a:lnTo>
                  <a:lnTo>
                    <a:pt x="44877" y="712525"/>
                  </a:lnTo>
                  <a:lnTo>
                    <a:pt x="42300" y="741536"/>
                  </a:lnTo>
                  <a:lnTo>
                    <a:pt x="39170" y="770754"/>
                  </a:lnTo>
                  <a:lnTo>
                    <a:pt x="35673" y="800110"/>
                  </a:lnTo>
                  <a:lnTo>
                    <a:pt x="31930" y="829559"/>
                  </a:lnTo>
                  <a:lnTo>
                    <a:pt x="28730" y="857658"/>
                  </a:lnTo>
                  <a:lnTo>
                    <a:pt x="25891" y="884858"/>
                  </a:lnTo>
                  <a:lnTo>
                    <a:pt x="23291" y="911458"/>
                  </a:lnTo>
                  <a:lnTo>
                    <a:pt x="18523" y="957946"/>
                  </a:lnTo>
                  <a:lnTo>
                    <a:pt x="14052" y="997658"/>
                  </a:lnTo>
                  <a:lnTo>
                    <a:pt x="7568" y="1043109"/>
                  </a:lnTo>
                  <a:lnTo>
                    <a:pt x="937" y="1088548"/>
                  </a:lnTo>
                  <a:lnTo>
                    <a:pt x="0" y="1129216"/>
                  </a:lnTo>
                  <a:lnTo>
                    <a:pt x="5535" y="1167734"/>
                  </a:lnTo>
                  <a:lnTo>
                    <a:pt x="10788" y="1182100"/>
                  </a:lnTo>
                  <a:lnTo>
                    <a:pt x="11744" y="1205847"/>
                  </a:lnTo>
                  <a:lnTo>
                    <a:pt x="15115" y="1209295"/>
                  </a:lnTo>
                  <a:lnTo>
                    <a:pt x="56003" y="1213791"/>
                  </a:lnTo>
                  <a:lnTo>
                    <a:pt x="94238" y="1217216"/>
                  </a:lnTo>
                  <a:lnTo>
                    <a:pt x="134259" y="1220111"/>
                  </a:lnTo>
                  <a:lnTo>
                    <a:pt x="171752" y="1221675"/>
                  </a:lnTo>
                  <a:lnTo>
                    <a:pt x="202245" y="1218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41">
              <a:extLst>
                <a:ext uri="{FF2B5EF4-FFF2-40B4-BE49-F238E27FC236}">
                  <a16:creationId xmlns:a16="http://schemas.microsoft.com/office/drawing/2014/main" xmlns="" id="{B76ACD4E-67CD-4069-B697-065DCB65CF3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367252" y="4906364"/>
              <a:ext cx="139515" cy="320821"/>
            </a:xfrm>
            <a:custGeom>
              <a:avLst/>
              <a:gdLst/>
              <a:ahLst/>
              <a:cxnLst/>
              <a:rect l="0" t="0" r="0" b="0"/>
              <a:pathLst>
                <a:path w="139515" h="320821">
                  <a:moveTo>
                    <a:pt x="46498" y="122836"/>
                  </a:moveTo>
                  <a:lnTo>
                    <a:pt x="46498" y="122836"/>
                  </a:lnTo>
                  <a:lnTo>
                    <a:pt x="39756" y="126207"/>
                  </a:lnTo>
                  <a:lnTo>
                    <a:pt x="37770" y="129316"/>
                  </a:lnTo>
                  <a:lnTo>
                    <a:pt x="34975" y="143806"/>
                  </a:lnTo>
                  <a:lnTo>
                    <a:pt x="34606" y="190999"/>
                  </a:lnTo>
                  <a:lnTo>
                    <a:pt x="38844" y="236176"/>
                  </a:lnTo>
                  <a:lnTo>
                    <a:pt x="39890" y="279280"/>
                  </a:lnTo>
                  <a:lnTo>
                    <a:pt x="39391" y="310215"/>
                  </a:lnTo>
                  <a:lnTo>
                    <a:pt x="36754" y="318535"/>
                  </a:lnTo>
                  <a:lnTo>
                    <a:pt x="35768" y="320329"/>
                  </a:lnTo>
                  <a:lnTo>
                    <a:pt x="35112" y="320820"/>
                  </a:lnTo>
                  <a:lnTo>
                    <a:pt x="34673" y="320442"/>
                  </a:lnTo>
                  <a:lnTo>
                    <a:pt x="30504" y="283124"/>
                  </a:lnTo>
                  <a:lnTo>
                    <a:pt x="21612" y="245039"/>
                  </a:lnTo>
                  <a:lnTo>
                    <a:pt x="13411" y="199104"/>
                  </a:lnTo>
                  <a:lnTo>
                    <a:pt x="6513" y="156487"/>
                  </a:lnTo>
                  <a:lnTo>
                    <a:pt x="0" y="113678"/>
                  </a:lnTo>
                  <a:lnTo>
                    <a:pt x="3715" y="76457"/>
                  </a:lnTo>
                  <a:lnTo>
                    <a:pt x="13954" y="38050"/>
                  </a:lnTo>
                  <a:lnTo>
                    <a:pt x="23567" y="23064"/>
                  </a:lnTo>
                  <a:lnTo>
                    <a:pt x="34896" y="13112"/>
                  </a:lnTo>
                  <a:lnTo>
                    <a:pt x="59414" y="973"/>
                  </a:lnTo>
                  <a:lnTo>
                    <a:pt x="71993" y="0"/>
                  </a:lnTo>
                  <a:lnTo>
                    <a:pt x="78312" y="729"/>
                  </a:lnTo>
                  <a:lnTo>
                    <a:pt x="87213" y="5301"/>
                  </a:lnTo>
                  <a:lnTo>
                    <a:pt x="93521" y="12743"/>
                  </a:lnTo>
                  <a:lnTo>
                    <a:pt x="98676" y="23105"/>
                  </a:lnTo>
                  <a:lnTo>
                    <a:pt x="99557" y="32886"/>
                  </a:lnTo>
                  <a:lnTo>
                    <a:pt x="91248" y="64042"/>
                  </a:lnTo>
                  <a:lnTo>
                    <a:pt x="92963" y="66837"/>
                  </a:lnTo>
                  <a:lnTo>
                    <a:pt x="96783" y="70431"/>
                  </a:lnTo>
                  <a:lnTo>
                    <a:pt x="114720" y="83941"/>
                  </a:lnTo>
                  <a:lnTo>
                    <a:pt x="134207" y="111506"/>
                  </a:lnTo>
                  <a:lnTo>
                    <a:pt x="139514" y="126221"/>
                  </a:lnTo>
                  <a:lnTo>
                    <a:pt x="138873" y="135159"/>
                  </a:lnTo>
                  <a:lnTo>
                    <a:pt x="137715" y="139518"/>
                  </a:lnTo>
                  <a:lnTo>
                    <a:pt x="132665" y="146243"/>
                  </a:lnTo>
                  <a:lnTo>
                    <a:pt x="129343" y="149024"/>
                  </a:lnTo>
                  <a:lnTo>
                    <a:pt x="120007" y="152114"/>
                  </a:lnTo>
                  <a:lnTo>
                    <a:pt x="103508" y="154098"/>
                  </a:lnTo>
                  <a:lnTo>
                    <a:pt x="101438" y="153555"/>
                  </a:lnTo>
                  <a:lnTo>
                    <a:pt x="100058" y="152488"/>
                  </a:lnTo>
                  <a:lnTo>
                    <a:pt x="99138" y="151071"/>
                  </a:lnTo>
                  <a:lnTo>
                    <a:pt x="97820" y="150831"/>
                  </a:lnTo>
                  <a:lnTo>
                    <a:pt x="90948" y="154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1042">
            <a:extLst>
              <a:ext uri="{FF2B5EF4-FFF2-40B4-BE49-F238E27FC236}">
                <a16:creationId xmlns:a16="http://schemas.microsoft.com/office/drawing/2014/main" xmlns="" id="{0C4F5222-9137-422F-ABE8-9298966BA60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353347" y="6047288"/>
            <a:ext cx="1393404" cy="232863"/>
          </a:xfrm>
          <a:custGeom>
            <a:avLst/>
            <a:gdLst/>
            <a:ahLst/>
            <a:cxnLst/>
            <a:rect l="0" t="0" r="0" b="0"/>
            <a:pathLst>
              <a:path w="1393404" h="232863">
                <a:moveTo>
                  <a:pt x="9103" y="232862"/>
                </a:moveTo>
                <a:lnTo>
                  <a:pt x="9103" y="232862"/>
                </a:lnTo>
                <a:lnTo>
                  <a:pt x="5732" y="232861"/>
                </a:lnTo>
                <a:lnTo>
                  <a:pt x="2195" y="229099"/>
                </a:lnTo>
                <a:lnTo>
                  <a:pt x="264" y="226120"/>
                </a:lnTo>
                <a:lnTo>
                  <a:pt x="0" y="217165"/>
                </a:lnTo>
                <a:lnTo>
                  <a:pt x="2941" y="206130"/>
                </a:lnTo>
                <a:lnTo>
                  <a:pt x="25013" y="163469"/>
                </a:lnTo>
                <a:lnTo>
                  <a:pt x="49718" y="124166"/>
                </a:lnTo>
                <a:lnTo>
                  <a:pt x="94232" y="77672"/>
                </a:lnTo>
                <a:lnTo>
                  <a:pt x="135071" y="47533"/>
                </a:lnTo>
                <a:lnTo>
                  <a:pt x="173897" y="24844"/>
                </a:lnTo>
                <a:lnTo>
                  <a:pt x="210331" y="8479"/>
                </a:lnTo>
                <a:lnTo>
                  <a:pt x="250875" y="0"/>
                </a:lnTo>
                <a:lnTo>
                  <a:pt x="294636" y="5095"/>
                </a:lnTo>
                <a:lnTo>
                  <a:pt x="336452" y="15661"/>
                </a:lnTo>
                <a:lnTo>
                  <a:pt x="377419" y="34280"/>
                </a:lnTo>
                <a:lnTo>
                  <a:pt x="418041" y="50199"/>
                </a:lnTo>
                <a:lnTo>
                  <a:pt x="461918" y="60869"/>
                </a:lnTo>
                <a:lnTo>
                  <a:pt x="507770" y="69771"/>
                </a:lnTo>
                <a:lnTo>
                  <a:pt x="543501" y="76197"/>
                </a:lnTo>
                <a:lnTo>
                  <a:pt x="580898" y="79199"/>
                </a:lnTo>
                <a:lnTo>
                  <a:pt x="618791" y="83459"/>
                </a:lnTo>
                <a:lnTo>
                  <a:pt x="656829" y="85818"/>
                </a:lnTo>
                <a:lnTo>
                  <a:pt x="694911" y="89889"/>
                </a:lnTo>
                <a:lnTo>
                  <a:pt x="736376" y="95563"/>
                </a:lnTo>
                <a:lnTo>
                  <a:pt x="773200" y="98342"/>
                </a:lnTo>
                <a:lnTo>
                  <a:pt x="809824" y="102537"/>
                </a:lnTo>
                <a:lnTo>
                  <a:pt x="854229" y="108248"/>
                </a:lnTo>
                <a:lnTo>
                  <a:pt x="899763" y="111037"/>
                </a:lnTo>
                <a:lnTo>
                  <a:pt x="931532" y="109808"/>
                </a:lnTo>
                <a:lnTo>
                  <a:pt x="963760" y="107615"/>
                </a:lnTo>
                <a:lnTo>
                  <a:pt x="1008965" y="105677"/>
                </a:lnTo>
                <a:lnTo>
                  <a:pt x="1049484" y="100946"/>
                </a:lnTo>
                <a:lnTo>
                  <a:pt x="1089007" y="95077"/>
                </a:lnTo>
                <a:lnTo>
                  <a:pt x="1132388" y="88869"/>
                </a:lnTo>
                <a:lnTo>
                  <a:pt x="1178561" y="81856"/>
                </a:lnTo>
                <a:lnTo>
                  <a:pt x="1215524" y="72565"/>
                </a:lnTo>
                <a:lnTo>
                  <a:pt x="1255856" y="68711"/>
                </a:lnTo>
                <a:lnTo>
                  <a:pt x="1300886" y="67817"/>
                </a:lnTo>
                <a:lnTo>
                  <a:pt x="1328457" y="73548"/>
                </a:lnTo>
                <a:lnTo>
                  <a:pt x="1341960" y="79976"/>
                </a:lnTo>
                <a:lnTo>
                  <a:pt x="1351255" y="89418"/>
                </a:lnTo>
                <a:lnTo>
                  <a:pt x="1385862" y="135597"/>
                </a:lnTo>
                <a:lnTo>
                  <a:pt x="1393403" y="1439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212">
            <a:extLst>
              <a:ext uri="{FF2B5EF4-FFF2-40B4-BE49-F238E27FC236}">
                <a16:creationId xmlns:a16="http://schemas.microsoft.com/office/drawing/2014/main" xmlns="" id="{4B61EAE0-432E-4486-8B33-CF9AAC716DA9}"/>
              </a:ext>
            </a:extLst>
          </p:cNvPr>
          <p:cNvGrpSpPr/>
          <p:nvPr/>
        </p:nvGrpSpPr>
        <p:grpSpPr>
          <a:xfrm>
            <a:off x="3582590" y="6032500"/>
            <a:ext cx="786211" cy="637247"/>
            <a:chOff x="3582590" y="6032500"/>
            <a:chExt cx="786211" cy="637247"/>
          </a:xfrm>
        </p:grpSpPr>
        <p:sp>
          <p:nvSpPr>
            <p:cNvPr id="239" name="SMARTInkShape-1043">
              <a:extLst>
                <a:ext uri="{FF2B5EF4-FFF2-40B4-BE49-F238E27FC236}">
                  <a16:creationId xmlns:a16="http://schemas.microsoft.com/office/drawing/2014/main" xmlns="" id="{ED95084E-89D1-4420-8FFC-7B12AFDAC68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362450" y="6032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44191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44">
              <a:extLst>
                <a:ext uri="{FF2B5EF4-FFF2-40B4-BE49-F238E27FC236}">
                  <a16:creationId xmlns:a16="http://schemas.microsoft.com/office/drawing/2014/main" xmlns="" id="{0083D17D-842D-4BAA-8131-697BFC7BFAD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308622" y="6286500"/>
              <a:ext cx="9379" cy="63501"/>
            </a:xfrm>
            <a:custGeom>
              <a:avLst/>
              <a:gdLst/>
              <a:ahLst/>
              <a:cxnLst/>
              <a:rect l="0" t="0" r="0" b="0"/>
              <a:pathLst>
                <a:path w="9379" h="63501">
                  <a:moveTo>
                    <a:pt x="9378" y="0"/>
                  </a:moveTo>
                  <a:lnTo>
                    <a:pt x="9378" y="0"/>
                  </a:lnTo>
                  <a:lnTo>
                    <a:pt x="4352" y="20722"/>
                  </a:lnTo>
                  <a:lnTo>
                    <a:pt x="0" y="53534"/>
                  </a:lnTo>
                  <a:lnTo>
                    <a:pt x="3028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45">
              <a:extLst>
                <a:ext uri="{FF2B5EF4-FFF2-40B4-BE49-F238E27FC236}">
                  <a16:creationId xmlns:a16="http://schemas.microsoft.com/office/drawing/2014/main" xmlns="" id="{E1B8F1A0-77E7-4F15-A5A3-D073E8D7037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80970" y="6140450"/>
              <a:ext cx="98931" cy="177801"/>
            </a:xfrm>
            <a:custGeom>
              <a:avLst/>
              <a:gdLst/>
              <a:ahLst/>
              <a:cxnLst/>
              <a:rect l="0" t="0" r="0" b="0"/>
              <a:pathLst>
                <a:path w="98931" h="177801">
                  <a:moveTo>
                    <a:pt x="98930" y="0"/>
                  </a:moveTo>
                  <a:lnTo>
                    <a:pt x="98930" y="0"/>
                  </a:lnTo>
                  <a:lnTo>
                    <a:pt x="71318" y="47385"/>
                  </a:lnTo>
                  <a:lnTo>
                    <a:pt x="44322" y="87364"/>
                  </a:lnTo>
                  <a:lnTo>
                    <a:pt x="17588" y="127820"/>
                  </a:lnTo>
                  <a:lnTo>
                    <a:pt x="1749" y="155776"/>
                  </a:lnTo>
                  <a:lnTo>
                    <a:pt x="0" y="165189"/>
                  </a:lnTo>
                  <a:lnTo>
                    <a:pt x="368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46">
              <a:extLst>
                <a:ext uri="{FF2B5EF4-FFF2-40B4-BE49-F238E27FC236}">
                  <a16:creationId xmlns:a16="http://schemas.microsoft.com/office/drawing/2014/main" xmlns="" id="{088F8BAF-43F4-4DF0-A971-028AFBBEB67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27500" y="6172200"/>
              <a:ext cx="127001" cy="114301"/>
            </a:xfrm>
            <a:custGeom>
              <a:avLst/>
              <a:gdLst/>
              <a:ahLst/>
              <a:cxnLst/>
              <a:rect l="0" t="0" r="0" b="0"/>
              <a:pathLst>
                <a:path w="12700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0729" y="37271"/>
                  </a:lnTo>
                  <a:lnTo>
                    <a:pt x="93364" y="82501"/>
                  </a:lnTo>
                  <a:lnTo>
                    <a:pt x="115463" y="107813"/>
                  </a:lnTo>
                  <a:lnTo>
                    <a:pt x="1270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47">
              <a:extLst>
                <a:ext uri="{FF2B5EF4-FFF2-40B4-BE49-F238E27FC236}">
                  <a16:creationId xmlns:a16="http://schemas.microsoft.com/office/drawing/2014/main" xmlns="" id="{E6E52CBD-CE25-4542-B77D-E31BF5BD907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937000" y="65595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12474" y="67262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48">
              <a:extLst>
                <a:ext uri="{FF2B5EF4-FFF2-40B4-BE49-F238E27FC236}">
                  <a16:creationId xmlns:a16="http://schemas.microsoft.com/office/drawing/2014/main" xmlns="" id="{BFAFAFE4-8BAF-4051-876E-67A63293EB7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05250" y="63817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4" y="4364"/>
                  </a:lnTo>
                  <a:lnTo>
                    <a:pt x="10818" y="5026"/>
                  </a:lnTo>
                  <a:lnTo>
                    <a:pt x="9329" y="5467"/>
                  </a:lnTo>
                  <a:lnTo>
                    <a:pt x="7674" y="1160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49">
              <a:extLst>
                <a:ext uri="{FF2B5EF4-FFF2-40B4-BE49-F238E27FC236}">
                  <a16:creationId xmlns:a16="http://schemas.microsoft.com/office/drawing/2014/main" xmlns="" id="{C3C4D8AD-54AD-42BF-BB34-0A8A85E0903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95242" y="621030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3658" y="0"/>
                  </a:moveTo>
                  <a:lnTo>
                    <a:pt x="3658" y="0"/>
                  </a:lnTo>
                  <a:lnTo>
                    <a:pt x="2952" y="43447"/>
                  </a:lnTo>
                  <a:lnTo>
                    <a:pt x="0" y="63202"/>
                  </a:lnTo>
                  <a:lnTo>
                    <a:pt x="3658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50">
              <a:extLst>
                <a:ext uri="{FF2B5EF4-FFF2-40B4-BE49-F238E27FC236}">
                  <a16:creationId xmlns:a16="http://schemas.microsoft.com/office/drawing/2014/main" xmlns="" id="{7E30FD40-30FB-480F-8646-CD78E9D43D6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582590" y="6217610"/>
              <a:ext cx="214711" cy="452137"/>
            </a:xfrm>
            <a:custGeom>
              <a:avLst/>
              <a:gdLst/>
              <a:ahLst/>
              <a:cxnLst/>
              <a:rect l="0" t="0" r="0" b="0"/>
              <a:pathLst>
                <a:path w="214711" h="452137">
                  <a:moveTo>
                    <a:pt x="195660" y="11740"/>
                  </a:moveTo>
                  <a:lnTo>
                    <a:pt x="195660" y="11740"/>
                  </a:lnTo>
                  <a:lnTo>
                    <a:pt x="186200" y="2280"/>
                  </a:lnTo>
                  <a:lnTo>
                    <a:pt x="182519" y="481"/>
                  </a:lnTo>
                  <a:lnTo>
                    <a:pt x="180549" y="0"/>
                  </a:lnTo>
                  <a:lnTo>
                    <a:pt x="134861" y="7963"/>
                  </a:lnTo>
                  <a:lnTo>
                    <a:pt x="87695" y="11699"/>
                  </a:lnTo>
                  <a:lnTo>
                    <a:pt x="51201" y="18500"/>
                  </a:lnTo>
                  <a:lnTo>
                    <a:pt x="41850" y="23211"/>
                  </a:lnTo>
                  <a:lnTo>
                    <a:pt x="32990" y="30009"/>
                  </a:lnTo>
                  <a:lnTo>
                    <a:pt x="26231" y="41496"/>
                  </a:lnTo>
                  <a:lnTo>
                    <a:pt x="23441" y="48511"/>
                  </a:lnTo>
                  <a:lnTo>
                    <a:pt x="23326" y="95961"/>
                  </a:lnTo>
                  <a:lnTo>
                    <a:pt x="23817" y="126547"/>
                  </a:lnTo>
                  <a:lnTo>
                    <a:pt x="24035" y="162719"/>
                  </a:lnTo>
                  <a:lnTo>
                    <a:pt x="24132" y="203725"/>
                  </a:lnTo>
                  <a:lnTo>
                    <a:pt x="24176" y="250172"/>
                  </a:lnTo>
                  <a:lnTo>
                    <a:pt x="20432" y="295274"/>
                  </a:lnTo>
                  <a:lnTo>
                    <a:pt x="15475" y="336016"/>
                  </a:lnTo>
                  <a:lnTo>
                    <a:pt x="11979" y="380636"/>
                  </a:lnTo>
                  <a:lnTo>
                    <a:pt x="1487" y="424708"/>
                  </a:lnTo>
                  <a:lnTo>
                    <a:pt x="0" y="434229"/>
                  </a:lnTo>
                  <a:lnTo>
                    <a:pt x="309" y="437333"/>
                  </a:lnTo>
                  <a:lnTo>
                    <a:pt x="1220" y="439402"/>
                  </a:lnTo>
                  <a:lnTo>
                    <a:pt x="7752" y="446093"/>
                  </a:lnTo>
                  <a:lnTo>
                    <a:pt x="23881" y="452136"/>
                  </a:lnTo>
                  <a:lnTo>
                    <a:pt x="63388" y="451653"/>
                  </a:lnTo>
                  <a:lnTo>
                    <a:pt x="101124" y="448792"/>
                  </a:lnTo>
                  <a:lnTo>
                    <a:pt x="141649" y="445874"/>
                  </a:lnTo>
                  <a:lnTo>
                    <a:pt x="178476" y="444577"/>
                  </a:lnTo>
                  <a:lnTo>
                    <a:pt x="214710" y="443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13">
            <a:extLst>
              <a:ext uri="{FF2B5EF4-FFF2-40B4-BE49-F238E27FC236}">
                <a16:creationId xmlns:a16="http://schemas.microsoft.com/office/drawing/2014/main" xmlns="" id="{15DB4E31-1982-4A83-9551-7BBCFE33D390}"/>
              </a:ext>
            </a:extLst>
          </p:cNvPr>
          <p:cNvGrpSpPr/>
          <p:nvPr/>
        </p:nvGrpSpPr>
        <p:grpSpPr>
          <a:xfrm>
            <a:off x="4629150" y="6140712"/>
            <a:ext cx="323851" cy="279139"/>
            <a:chOff x="4629150" y="6140712"/>
            <a:chExt cx="323851" cy="279139"/>
          </a:xfrm>
        </p:grpSpPr>
        <p:sp>
          <p:nvSpPr>
            <p:cNvPr id="248" name="SMARTInkShape-1051">
              <a:extLst>
                <a:ext uri="{FF2B5EF4-FFF2-40B4-BE49-F238E27FC236}">
                  <a16:creationId xmlns:a16="http://schemas.microsoft.com/office/drawing/2014/main" xmlns="" id="{E2C7179A-400D-4DEA-ADD7-17CF752D8AA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70450" y="6140712"/>
              <a:ext cx="82551" cy="90738"/>
            </a:xfrm>
            <a:custGeom>
              <a:avLst/>
              <a:gdLst/>
              <a:ahLst/>
              <a:cxnLst/>
              <a:rect l="0" t="0" r="0" b="0"/>
              <a:pathLst>
                <a:path w="82551" h="90738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8789" y="1062"/>
                  </a:lnTo>
                  <a:lnTo>
                    <a:pt x="20394" y="0"/>
                  </a:lnTo>
                  <a:lnTo>
                    <a:pt x="22768" y="1324"/>
                  </a:lnTo>
                  <a:lnTo>
                    <a:pt x="27287" y="6558"/>
                  </a:lnTo>
                  <a:lnTo>
                    <a:pt x="29766" y="13588"/>
                  </a:lnTo>
                  <a:lnTo>
                    <a:pt x="31358" y="32969"/>
                  </a:lnTo>
                  <a:lnTo>
                    <a:pt x="28263" y="50977"/>
                  </a:lnTo>
                  <a:lnTo>
                    <a:pt x="22877" y="62976"/>
                  </a:lnTo>
                  <a:lnTo>
                    <a:pt x="14529" y="75624"/>
                  </a:lnTo>
                  <a:lnTo>
                    <a:pt x="13919" y="77845"/>
                  </a:lnTo>
                  <a:lnTo>
                    <a:pt x="14924" y="80032"/>
                  </a:lnTo>
                  <a:lnTo>
                    <a:pt x="19803" y="84343"/>
                  </a:lnTo>
                  <a:lnTo>
                    <a:pt x="33855" y="90737"/>
                  </a:lnTo>
                  <a:lnTo>
                    <a:pt x="82550" y="88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52">
              <a:extLst>
                <a:ext uri="{FF2B5EF4-FFF2-40B4-BE49-F238E27FC236}">
                  <a16:creationId xmlns:a16="http://schemas.microsoft.com/office/drawing/2014/main" xmlns="" id="{6017E84B-E428-4A48-ACA1-2AE2A65E09D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15992" y="6362700"/>
              <a:ext cx="3659" cy="57151"/>
            </a:xfrm>
            <a:custGeom>
              <a:avLst/>
              <a:gdLst/>
              <a:ahLst/>
              <a:cxnLst/>
              <a:rect l="0" t="0" r="0" b="0"/>
              <a:pathLst>
                <a:path w="3659" h="57151">
                  <a:moveTo>
                    <a:pt x="3658" y="0"/>
                  </a:moveTo>
                  <a:lnTo>
                    <a:pt x="3658" y="0"/>
                  </a:lnTo>
                  <a:lnTo>
                    <a:pt x="1776" y="26679"/>
                  </a:lnTo>
                  <a:lnTo>
                    <a:pt x="0" y="37963"/>
                  </a:lnTo>
                  <a:lnTo>
                    <a:pt x="3658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53">
              <a:extLst>
                <a:ext uri="{FF2B5EF4-FFF2-40B4-BE49-F238E27FC236}">
                  <a16:creationId xmlns:a16="http://schemas.microsoft.com/office/drawing/2014/main" xmlns="" id="{4BF64727-6452-4599-8AF7-338EF9C2F7E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41850" y="6232329"/>
              <a:ext cx="139701" cy="155772"/>
            </a:xfrm>
            <a:custGeom>
              <a:avLst/>
              <a:gdLst/>
              <a:ahLst/>
              <a:cxnLst/>
              <a:rect l="0" t="0" r="0" b="0"/>
              <a:pathLst>
                <a:path w="139701" h="155772">
                  <a:moveTo>
                    <a:pt x="139700" y="3371"/>
                  </a:moveTo>
                  <a:lnTo>
                    <a:pt x="139700" y="3371"/>
                  </a:lnTo>
                  <a:lnTo>
                    <a:pt x="132958" y="0"/>
                  </a:lnTo>
                  <a:lnTo>
                    <a:pt x="129561" y="418"/>
                  </a:lnTo>
                  <a:lnTo>
                    <a:pt x="122023" y="4646"/>
                  </a:lnTo>
                  <a:lnTo>
                    <a:pt x="80848" y="48398"/>
                  </a:lnTo>
                  <a:lnTo>
                    <a:pt x="45159" y="91758"/>
                  </a:lnTo>
                  <a:lnTo>
                    <a:pt x="14094" y="134503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54">
              <a:extLst>
                <a:ext uri="{FF2B5EF4-FFF2-40B4-BE49-F238E27FC236}">
                  <a16:creationId xmlns:a16="http://schemas.microsoft.com/office/drawing/2014/main" xmlns="" id="{6254E727-123E-4DCB-A19C-42A12DC12BA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629150" y="622935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22076" y="16606"/>
                  </a:lnTo>
                  <a:lnTo>
                    <a:pt x="55374" y="56918"/>
                  </a:lnTo>
                  <a:lnTo>
                    <a:pt x="75431" y="96041"/>
                  </a:lnTo>
                  <a:lnTo>
                    <a:pt x="95855" y="140379"/>
                  </a:lnTo>
                  <a:lnTo>
                    <a:pt x="1016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214">
            <a:extLst>
              <a:ext uri="{FF2B5EF4-FFF2-40B4-BE49-F238E27FC236}">
                <a16:creationId xmlns:a16="http://schemas.microsoft.com/office/drawing/2014/main" xmlns="" id="{4A2C818F-5AF1-4A39-BF04-F00464B036C6}"/>
              </a:ext>
            </a:extLst>
          </p:cNvPr>
          <p:cNvGrpSpPr/>
          <p:nvPr/>
        </p:nvGrpSpPr>
        <p:grpSpPr>
          <a:xfrm>
            <a:off x="5181600" y="6108700"/>
            <a:ext cx="1070674" cy="558801"/>
            <a:chOff x="5181600" y="6108700"/>
            <a:chExt cx="1070674" cy="558801"/>
          </a:xfrm>
        </p:grpSpPr>
        <p:sp>
          <p:nvSpPr>
            <p:cNvPr id="253" name="SMARTInkShape-1055">
              <a:extLst>
                <a:ext uri="{FF2B5EF4-FFF2-40B4-BE49-F238E27FC236}">
                  <a16:creationId xmlns:a16="http://schemas.microsoft.com/office/drawing/2014/main" xmlns="" id="{64CE2987-6FA2-43E5-94F6-3F99DB99DFA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83300" y="6143142"/>
              <a:ext cx="168974" cy="524359"/>
            </a:xfrm>
            <a:custGeom>
              <a:avLst/>
              <a:gdLst/>
              <a:ahLst/>
              <a:cxnLst/>
              <a:rect l="0" t="0" r="0" b="0"/>
              <a:pathLst>
                <a:path w="168974" h="524359">
                  <a:moveTo>
                    <a:pt x="82550" y="3658"/>
                  </a:moveTo>
                  <a:lnTo>
                    <a:pt x="82550" y="3658"/>
                  </a:lnTo>
                  <a:lnTo>
                    <a:pt x="101417" y="2953"/>
                  </a:lnTo>
                  <a:lnTo>
                    <a:pt x="116441" y="0"/>
                  </a:lnTo>
                  <a:lnTo>
                    <a:pt x="142960" y="3036"/>
                  </a:lnTo>
                  <a:lnTo>
                    <a:pt x="151967" y="7145"/>
                  </a:lnTo>
                  <a:lnTo>
                    <a:pt x="156345" y="10216"/>
                  </a:lnTo>
                  <a:lnTo>
                    <a:pt x="163090" y="23035"/>
                  </a:lnTo>
                  <a:lnTo>
                    <a:pt x="168973" y="51967"/>
                  </a:lnTo>
                  <a:lnTo>
                    <a:pt x="168835" y="91115"/>
                  </a:lnTo>
                  <a:lnTo>
                    <a:pt x="162444" y="138462"/>
                  </a:lnTo>
                  <a:lnTo>
                    <a:pt x="155453" y="172932"/>
                  </a:lnTo>
                  <a:lnTo>
                    <a:pt x="147642" y="211771"/>
                  </a:lnTo>
                  <a:lnTo>
                    <a:pt x="137585" y="250669"/>
                  </a:lnTo>
                  <a:lnTo>
                    <a:pt x="126766" y="288418"/>
                  </a:lnTo>
                  <a:lnTo>
                    <a:pt x="117253" y="324010"/>
                  </a:lnTo>
                  <a:lnTo>
                    <a:pt x="108321" y="356763"/>
                  </a:lnTo>
                  <a:lnTo>
                    <a:pt x="95360" y="401087"/>
                  </a:lnTo>
                  <a:lnTo>
                    <a:pt x="81709" y="447249"/>
                  </a:lnTo>
                  <a:lnTo>
                    <a:pt x="76295" y="494409"/>
                  </a:lnTo>
                  <a:lnTo>
                    <a:pt x="76243" y="499994"/>
                  </a:lnTo>
                  <a:lnTo>
                    <a:pt x="78100" y="504827"/>
                  </a:lnTo>
                  <a:lnTo>
                    <a:pt x="79584" y="507105"/>
                  </a:lnTo>
                  <a:lnTo>
                    <a:pt x="79867" y="509328"/>
                  </a:lnTo>
                  <a:lnTo>
                    <a:pt x="78300" y="513680"/>
                  </a:lnTo>
                  <a:lnTo>
                    <a:pt x="76189" y="515122"/>
                  </a:lnTo>
                  <a:lnTo>
                    <a:pt x="43110" y="522118"/>
                  </a:lnTo>
                  <a:lnTo>
                    <a:pt x="0" y="524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56">
              <a:extLst>
                <a:ext uri="{FF2B5EF4-FFF2-40B4-BE49-F238E27FC236}">
                  <a16:creationId xmlns:a16="http://schemas.microsoft.com/office/drawing/2014/main" xmlns="" id="{211FDE1E-3259-489F-A5FD-6074A615637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40034" y="6121400"/>
              <a:ext cx="43267" cy="88901"/>
            </a:xfrm>
            <a:custGeom>
              <a:avLst/>
              <a:gdLst/>
              <a:ahLst/>
              <a:cxnLst/>
              <a:rect l="0" t="0" r="0" b="0"/>
              <a:pathLst>
                <a:path w="43267" h="88901">
                  <a:moveTo>
                    <a:pt x="43266" y="0"/>
                  </a:moveTo>
                  <a:lnTo>
                    <a:pt x="43266" y="0"/>
                  </a:lnTo>
                  <a:lnTo>
                    <a:pt x="16751" y="12209"/>
                  </a:lnTo>
                  <a:lnTo>
                    <a:pt x="10315" y="19773"/>
                  </a:lnTo>
                  <a:lnTo>
                    <a:pt x="0" y="45354"/>
                  </a:lnTo>
                  <a:lnTo>
                    <a:pt x="1224" y="52142"/>
                  </a:lnTo>
                  <a:lnTo>
                    <a:pt x="7757" y="67998"/>
                  </a:lnTo>
                  <a:lnTo>
                    <a:pt x="24216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57">
              <a:extLst>
                <a:ext uri="{FF2B5EF4-FFF2-40B4-BE49-F238E27FC236}">
                  <a16:creationId xmlns:a16="http://schemas.microsoft.com/office/drawing/2014/main" xmlns="" id="{0D720326-FCA0-4CF9-9997-9EF27B67F8C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19800" y="6108700"/>
              <a:ext cx="8840" cy="95251"/>
            </a:xfrm>
            <a:custGeom>
              <a:avLst/>
              <a:gdLst/>
              <a:ahLst/>
              <a:cxnLst/>
              <a:rect l="0" t="0" r="0" b="0"/>
              <a:pathLst>
                <a:path w="8840" h="95251">
                  <a:moveTo>
                    <a:pt x="0" y="0"/>
                  </a:moveTo>
                  <a:lnTo>
                    <a:pt x="0" y="0"/>
                  </a:lnTo>
                  <a:lnTo>
                    <a:pt x="8839" y="26515"/>
                  </a:lnTo>
                  <a:lnTo>
                    <a:pt x="8185" y="5152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58">
              <a:extLst>
                <a:ext uri="{FF2B5EF4-FFF2-40B4-BE49-F238E27FC236}">
                  <a16:creationId xmlns:a16="http://schemas.microsoft.com/office/drawing/2014/main" xmlns="" id="{33AF0A08-EEDB-4766-9FE0-1E08A6473E1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49950" y="6318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5467" y="21669"/>
                  </a:lnTo>
                  <a:lnTo>
                    <a:pt x="6316" y="67121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59">
              <a:extLst>
                <a:ext uri="{FF2B5EF4-FFF2-40B4-BE49-F238E27FC236}">
                  <a16:creationId xmlns:a16="http://schemas.microsoft.com/office/drawing/2014/main" xmlns="" id="{5014E4EF-4D93-4582-9008-478B61FC471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40400" y="62103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133350" y="0"/>
                  </a:moveTo>
                  <a:lnTo>
                    <a:pt x="133350" y="0"/>
                  </a:lnTo>
                  <a:lnTo>
                    <a:pt x="91422" y="32507"/>
                  </a:lnTo>
                  <a:lnTo>
                    <a:pt x="55349" y="72718"/>
                  </a:lnTo>
                  <a:lnTo>
                    <a:pt x="24574" y="11784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060">
              <a:extLst>
                <a:ext uri="{FF2B5EF4-FFF2-40B4-BE49-F238E27FC236}">
                  <a16:creationId xmlns:a16="http://schemas.microsoft.com/office/drawing/2014/main" xmlns="" id="{D4A92084-73E9-475A-B455-1913A6D5A4B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92800" y="620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061">
              <a:extLst>
                <a:ext uri="{FF2B5EF4-FFF2-40B4-BE49-F238E27FC236}">
                  <a16:creationId xmlns:a16="http://schemas.microsoft.com/office/drawing/2014/main" xmlns="" id="{08059007-A75F-4CE6-946F-65295486309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21350" y="622935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33224" y="42063"/>
                  </a:lnTo>
                  <a:lnTo>
                    <a:pt x="73746" y="82793"/>
                  </a:lnTo>
                  <a:lnTo>
                    <a:pt x="112203" y="122701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062">
              <a:extLst>
                <a:ext uri="{FF2B5EF4-FFF2-40B4-BE49-F238E27FC236}">
                  <a16:creationId xmlns:a16="http://schemas.microsoft.com/office/drawing/2014/main" xmlns="" id="{1D39B624-605E-4C3E-8541-11A4B6BF820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473700" y="63436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63">
              <a:extLst>
                <a:ext uri="{FF2B5EF4-FFF2-40B4-BE49-F238E27FC236}">
                  <a16:creationId xmlns:a16="http://schemas.microsoft.com/office/drawing/2014/main" xmlns="" id="{94E62B44-5145-453D-9573-26B923615F3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81600" y="63563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215">
            <a:extLst>
              <a:ext uri="{FF2B5EF4-FFF2-40B4-BE49-F238E27FC236}">
                <a16:creationId xmlns:a16="http://schemas.microsoft.com/office/drawing/2014/main" xmlns="" id="{221C8F4C-0B0B-442B-9F00-8A20B0555850}"/>
              </a:ext>
            </a:extLst>
          </p:cNvPr>
          <p:cNvGrpSpPr/>
          <p:nvPr/>
        </p:nvGrpSpPr>
        <p:grpSpPr>
          <a:xfrm>
            <a:off x="4210050" y="6432550"/>
            <a:ext cx="279401" cy="285751"/>
            <a:chOff x="4210050" y="6432550"/>
            <a:chExt cx="279401" cy="285751"/>
          </a:xfrm>
        </p:grpSpPr>
        <p:sp>
          <p:nvSpPr>
            <p:cNvPr id="263" name="SMARTInkShape-1064">
              <a:extLst>
                <a:ext uri="{FF2B5EF4-FFF2-40B4-BE49-F238E27FC236}">
                  <a16:creationId xmlns:a16="http://schemas.microsoft.com/office/drawing/2014/main" xmlns="" id="{AAB1E87A-C438-4D23-BA4F-615FE023E63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83100" y="64325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588" y="53864"/>
                  </a:lnTo>
                  <a:lnTo>
                    <a:pt x="78" y="9721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65">
              <a:extLst>
                <a:ext uri="{FF2B5EF4-FFF2-40B4-BE49-F238E27FC236}">
                  <a16:creationId xmlns:a16="http://schemas.microsoft.com/office/drawing/2014/main" xmlns="" id="{633F6A48-F662-4E01-911F-E0D6BD2058A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00550" y="6651662"/>
              <a:ext cx="72318" cy="66639"/>
            </a:xfrm>
            <a:custGeom>
              <a:avLst/>
              <a:gdLst/>
              <a:ahLst/>
              <a:cxnLst/>
              <a:rect l="0" t="0" r="0" b="0"/>
              <a:pathLst>
                <a:path w="72318" h="66639">
                  <a:moveTo>
                    <a:pt x="0" y="3138"/>
                  </a:moveTo>
                  <a:lnTo>
                    <a:pt x="0" y="3138"/>
                  </a:lnTo>
                  <a:lnTo>
                    <a:pt x="0" y="48101"/>
                  </a:lnTo>
                  <a:lnTo>
                    <a:pt x="0" y="64685"/>
                  </a:lnTo>
                  <a:lnTo>
                    <a:pt x="1881" y="53829"/>
                  </a:lnTo>
                  <a:lnTo>
                    <a:pt x="3371" y="47515"/>
                  </a:lnTo>
                  <a:lnTo>
                    <a:pt x="29232" y="9480"/>
                  </a:lnTo>
                  <a:lnTo>
                    <a:pt x="36040" y="2430"/>
                  </a:lnTo>
                  <a:lnTo>
                    <a:pt x="38843" y="548"/>
                  </a:lnTo>
                  <a:lnTo>
                    <a:pt x="41418" y="0"/>
                  </a:lnTo>
                  <a:lnTo>
                    <a:pt x="43840" y="340"/>
                  </a:lnTo>
                  <a:lnTo>
                    <a:pt x="49118" y="3306"/>
                  </a:lnTo>
                  <a:lnTo>
                    <a:pt x="59317" y="12908"/>
                  </a:lnTo>
                  <a:lnTo>
                    <a:pt x="69442" y="30677"/>
                  </a:lnTo>
                  <a:lnTo>
                    <a:pt x="71694" y="36313"/>
                  </a:lnTo>
                  <a:lnTo>
                    <a:pt x="72317" y="48222"/>
                  </a:lnTo>
                  <a:lnTo>
                    <a:pt x="69850" y="66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66">
              <a:extLst>
                <a:ext uri="{FF2B5EF4-FFF2-40B4-BE49-F238E27FC236}">
                  <a16:creationId xmlns:a16="http://schemas.microsoft.com/office/drawing/2014/main" xmlns="" id="{57DB094F-61A6-458B-A61D-F6F56670768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35450" y="6530491"/>
              <a:ext cx="133351" cy="187810"/>
            </a:xfrm>
            <a:custGeom>
              <a:avLst/>
              <a:gdLst/>
              <a:ahLst/>
              <a:cxnLst/>
              <a:rect l="0" t="0" r="0" b="0"/>
              <a:pathLst>
                <a:path w="133351" h="187810">
                  <a:moveTo>
                    <a:pt x="133350" y="3659"/>
                  </a:moveTo>
                  <a:lnTo>
                    <a:pt x="133350" y="3659"/>
                  </a:lnTo>
                  <a:lnTo>
                    <a:pt x="129979" y="288"/>
                  </a:lnTo>
                  <a:lnTo>
                    <a:pt x="127575" y="0"/>
                  </a:lnTo>
                  <a:lnTo>
                    <a:pt x="121141" y="1563"/>
                  </a:lnTo>
                  <a:lnTo>
                    <a:pt x="109585" y="9780"/>
                  </a:lnTo>
                  <a:lnTo>
                    <a:pt x="72415" y="54506"/>
                  </a:lnTo>
                  <a:lnTo>
                    <a:pt x="43545" y="100172"/>
                  </a:lnTo>
                  <a:lnTo>
                    <a:pt x="10980" y="146196"/>
                  </a:lnTo>
                  <a:lnTo>
                    <a:pt x="2058" y="163670"/>
                  </a:lnTo>
                  <a:lnTo>
                    <a:pt x="0" y="18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067">
              <a:extLst>
                <a:ext uri="{FF2B5EF4-FFF2-40B4-BE49-F238E27FC236}">
                  <a16:creationId xmlns:a16="http://schemas.microsoft.com/office/drawing/2014/main" xmlns="" id="{EA307D6B-ED97-4F73-BD2A-F2F7369CAD1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10050" y="654685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3763" y="6907"/>
                  </a:lnTo>
                  <a:lnTo>
                    <a:pt x="10139" y="12243"/>
                  </a:lnTo>
                  <a:lnTo>
                    <a:pt x="45105" y="58051"/>
                  </a:lnTo>
                  <a:lnTo>
                    <a:pt x="76286" y="103966"/>
                  </a:lnTo>
                  <a:lnTo>
                    <a:pt x="104168" y="149283"/>
                  </a:lnTo>
                  <a:lnTo>
                    <a:pt x="11430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216">
            <a:extLst>
              <a:ext uri="{FF2B5EF4-FFF2-40B4-BE49-F238E27FC236}">
                <a16:creationId xmlns:a16="http://schemas.microsoft.com/office/drawing/2014/main" xmlns="" id="{A79E9644-C562-418F-9C97-196269BFF1F8}"/>
              </a:ext>
            </a:extLst>
          </p:cNvPr>
          <p:cNvGrpSpPr/>
          <p:nvPr/>
        </p:nvGrpSpPr>
        <p:grpSpPr>
          <a:xfrm>
            <a:off x="4737100" y="6490583"/>
            <a:ext cx="285751" cy="240418"/>
            <a:chOff x="4737100" y="6490583"/>
            <a:chExt cx="285751" cy="240418"/>
          </a:xfrm>
        </p:grpSpPr>
        <p:sp>
          <p:nvSpPr>
            <p:cNvPr id="268" name="SMARTInkShape-1068">
              <a:extLst>
                <a:ext uri="{FF2B5EF4-FFF2-40B4-BE49-F238E27FC236}">
                  <a16:creationId xmlns:a16="http://schemas.microsoft.com/office/drawing/2014/main" xmlns="" id="{B2B5A2BC-AC06-4300-807E-0C4BEAD0E23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46650" y="6490583"/>
              <a:ext cx="76201" cy="75318"/>
            </a:xfrm>
            <a:custGeom>
              <a:avLst/>
              <a:gdLst/>
              <a:ahLst/>
              <a:cxnLst/>
              <a:rect l="0" t="0" r="0" b="0"/>
              <a:pathLst>
                <a:path w="76201" h="753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2"/>
                  </a:lnTo>
                  <a:lnTo>
                    <a:pt x="5026" y="3586"/>
                  </a:lnTo>
                  <a:lnTo>
                    <a:pt x="5467" y="2096"/>
                  </a:lnTo>
                  <a:lnTo>
                    <a:pt x="7172" y="1103"/>
                  </a:lnTo>
                  <a:lnTo>
                    <a:pt x="12830" y="0"/>
                  </a:lnTo>
                  <a:lnTo>
                    <a:pt x="18167" y="1391"/>
                  </a:lnTo>
                  <a:lnTo>
                    <a:pt x="27020" y="8023"/>
                  </a:lnTo>
                  <a:lnTo>
                    <a:pt x="33881" y="15774"/>
                  </a:lnTo>
                  <a:lnTo>
                    <a:pt x="39282" y="26276"/>
                  </a:lnTo>
                  <a:lnTo>
                    <a:pt x="40272" y="36116"/>
                  </a:lnTo>
                  <a:lnTo>
                    <a:pt x="38111" y="65578"/>
                  </a:lnTo>
                  <a:lnTo>
                    <a:pt x="39518" y="66707"/>
                  </a:lnTo>
                  <a:lnTo>
                    <a:pt x="76200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069">
              <a:extLst>
                <a:ext uri="{FF2B5EF4-FFF2-40B4-BE49-F238E27FC236}">
                  <a16:creationId xmlns:a16="http://schemas.microsoft.com/office/drawing/2014/main" xmlns="" id="{F8ABB6EC-FCE9-4FE4-9D4F-299290FEC50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3438" y="6661150"/>
              <a:ext cx="47813" cy="63501"/>
            </a:xfrm>
            <a:custGeom>
              <a:avLst/>
              <a:gdLst/>
              <a:ahLst/>
              <a:cxnLst/>
              <a:rect l="0" t="0" r="0" b="0"/>
              <a:pathLst>
                <a:path w="47813" h="63501">
                  <a:moveTo>
                    <a:pt x="16062" y="0"/>
                  </a:moveTo>
                  <a:lnTo>
                    <a:pt x="16062" y="0"/>
                  </a:lnTo>
                  <a:lnTo>
                    <a:pt x="12691" y="3370"/>
                  </a:lnTo>
                  <a:lnTo>
                    <a:pt x="7223" y="15580"/>
                  </a:lnTo>
                  <a:lnTo>
                    <a:pt x="3407" y="59047"/>
                  </a:lnTo>
                  <a:lnTo>
                    <a:pt x="3392" y="58414"/>
                  </a:lnTo>
                  <a:lnTo>
                    <a:pt x="0" y="54154"/>
                  </a:lnTo>
                  <a:lnTo>
                    <a:pt x="415" y="50919"/>
                  </a:lnTo>
                  <a:lnTo>
                    <a:pt x="4639" y="41680"/>
                  </a:lnTo>
                  <a:lnTo>
                    <a:pt x="25669" y="18316"/>
                  </a:lnTo>
                  <a:lnTo>
                    <a:pt x="27405" y="17149"/>
                  </a:lnTo>
                  <a:lnTo>
                    <a:pt x="29269" y="17077"/>
                  </a:lnTo>
                  <a:lnTo>
                    <a:pt x="31216" y="17735"/>
                  </a:lnTo>
                  <a:lnTo>
                    <a:pt x="35262" y="22228"/>
                  </a:lnTo>
                  <a:lnTo>
                    <a:pt x="43608" y="36611"/>
                  </a:lnTo>
                  <a:lnTo>
                    <a:pt x="46981" y="52335"/>
                  </a:lnTo>
                  <a:lnTo>
                    <a:pt x="47812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070">
              <a:extLst>
                <a:ext uri="{FF2B5EF4-FFF2-40B4-BE49-F238E27FC236}">
                  <a16:creationId xmlns:a16="http://schemas.microsoft.com/office/drawing/2014/main" xmlns="" id="{0C188FEF-AA5B-4F16-9FA0-3ECE33BD491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49800" y="6566422"/>
              <a:ext cx="101601" cy="164579"/>
            </a:xfrm>
            <a:custGeom>
              <a:avLst/>
              <a:gdLst/>
              <a:ahLst/>
              <a:cxnLst/>
              <a:rect l="0" t="0" r="0" b="0"/>
              <a:pathLst>
                <a:path w="101601" h="164579">
                  <a:moveTo>
                    <a:pt x="101600" y="12178"/>
                  </a:moveTo>
                  <a:lnTo>
                    <a:pt x="101600" y="12178"/>
                  </a:lnTo>
                  <a:lnTo>
                    <a:pt x="101600" y="5436"/>
                  </a:lnTo>
                  <a:lnTo>
                    <a:pt x="100894" y="3450"/>
                  </a:lnTo>
                  <a:lnTo>
                    <a:pt x="99718" y="2126"/>
                  </a:lnTo>
                  <a:lnTo>
                    <a:pt x="96531" y="655"/>
                  </a:lnTo>
                  <a:lnTo>
                    <a:pt x="92761" y="0"/>
                  </a:lnTo>
                  <a:lnTo>
                    <a:pt x="86853" y="5355"/>
                  </a:lnTo>
                  <a:lnTo>
                    <a:pt x="54531" y="48763"/>
                  </a:lnTo>
                  <a:lnTo>
                    <a:pt x="26137" y="92312"/>
                  </a:lnTo>
                  <a:lnTo>
                    <a:pt x="6626" y="137132"/>
                  </a:lnTo>
                  <a:lnTo>
                    <a:pt x="0" y="164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71">
              <a:extLst>
                <a:ext uri="{FF2B5EF4-FFF2-40B4-BE49-F238E27FC236}">
                  <a16:creationId xmlns:a16="http://schemas.microsoft.com/office/drawing/2014/main" xmlns="" id="{4B7F30CE-6046-4C35-A3BE-4F32B26AAAC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37100" y="6566783"/>
              <a:ext cx="76201" cy="132468"/>
            </a:xfrm>
            <a:custGeom>
              <a:avLst/>
              <a:gdLst/>
              <a:ahLst/>
              <a:cxnLst/>
              <a:rect l="0" t="0" r="0" b="0"/>
              <a:pathLst>
                <a:path w="7620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22368" y="48632"/>
                  </a:lnTo>
                  <a:lnTo>
                    <a:pt x="47866" y="90243"/>
                  </a:lnTo>
                  <a:lnTo>
                    <a:pt x="76200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17">
            <a:extLst>
              <a:ext uri="{FF2B5EF4-FFF2-40B4-BE49-F238E27FC236}">
                <a16:creationId xmlns:a16="http://schemas.microsoft.com/office/drawing/2014/main" xmlns="" id="{54F9898B-C9C2-4B96-8D60-B8BA619B04DF}"/>
              </a:ext>
            </a:extLst>
          </p:cNvPr>
          <p:cNvGrpSpPr/>
          <p:nvPr/>
        </p:nvGrpSpPr>
        <p:grpSpPr>
          <a:xfrm>
            <a:off x="5257800" y="6503282"/>
            <a:ext cx="742951" cy="221369"/>
            <a:chOff x="5257800" y="6503282"/>
            <a:chExt cx="742951" cy="221369"/>
          </a:xfrm>
        </p:grpSpPr>
        <p:sp>
          <p:nvSpPr>
            <p:cNvPr id="273" name="SMARTInkShape-1072">
              <a:extLst>
                <a:ext uri="{FF2B5EF4-FFF2-40B4-BE49-F238E27FC236}">
                  <a16:creationId xmlns:a16="http://schemas.microsoft.com/office/drawing/2014/main" xmlns="" id="{DB9FA829-4610-4721-B915-707ADD78BD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65278" y="6517791"/>
              <a:ext cx="35473" cy="67160"/>
            </a:xfrm>
            <a:custGeom>
              <a:avLst/>
              <a:gdLst/>
              <a:ahLst/>
              <a:cxnLst/>
              <a:rect l="0" t="0" r="0" b="0"/>
              <a:pathLst>
                <a:path w="35473" h="67160">
                  <a:moveTo>
                    <a:pt x="35472" y="3659"/>
                  </a:moveTo>
                  <a:lnTo>
                    <a:pt x="35472" y="3659"/>
                  </a:lnTo>
                  <a:lnTo>
                    <a:pt x="35472" y="288"/>
                  </a:lnTo>
                  <a:lnTo>
                    <a:pt x="34767" y="0"/>
                  </a:lnTo>
                  <a:lnTo>
                    <a:pt x="19892" y="9780"/>
                  </a:lnTo>
                  <a:lnTo>
                    <a:pt x="6239" y="24522"/>
                  </a:lnTo>
                  <a:lnTo>
                    <a:pt x="1314" y="36215"/>
                  </a:lnTo>
                  <a:lnTo>
                    <a:pt x="0" y="42296"/>
                  </a:lnTo>
                  <a:lnTo>
                    <a:pt x="1240" y="47762"/>
                  </a:lnTo>
                  <a:lnTo>
                    <a:pt x="16422" y="67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073">
              <a:extLst>
                <a:ext uri="{FF2B5EF4-FFF2-40B4-BE49-F238E27FC236}">
                  <a16:creationId xmlns:a16="http://schemas.microsoft.com/office/drawing/2014/main" xmlns="" id="{D5063E83-59AE-46C9-9D89-F54FA87BACC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43600" y="6503282"/>
              <a:ext cx="6351" cy="81669"/>
            </a:xfrm>
            <a:custGeom>
              <a:avLst/>
              <a:gdLst/>
              <a:ahLst/>
              <a:cxnLst/>
              <a:rect l="0" t="0" r="0" b="0"/>
              <a:pathLst>
                <a:path w="6351" h="81669">
                  <a:moveTo>
                    <a:pt x="6350" y="5468"/>
                  </a:moveTo>
                  <a:lnTo>
                    <a:pt x="6350" y="5468"/>
                  </a:lnTo>
                  <a:lnTo>
                    <a:pt x="6350" y="0"/>
                  </a:lnTo>
                  <a:lnTo>
                    <a:pt x="6350" y="42166"/>
                  </a:lnTo>
                  <a:lnTo>
                    <a:pt x="4468" y="66809"/>
                  </a:lnTo>
                  <a:lnTo>
                    <a:pt x="0" y="816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074">
              <a:extLst>
                <a:ext uri="{FF2B5EF4-FFF2-40B4-BE49-F238E27FC236}">
                  <a16:creationId xmlns:a16="http://schemas.microsoft.com/office/drawing/2014/main" xmlns="" id="{34FC4175-F967-45A8-AF69-1C85313CFB0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29384" y="6667500"/>
              <a:ext cx="63417" cy="57151"/>
            </a:xfrm>
            <a:custGeom>
              <a:avLst/>
              <a:gdLst/>
              <a:ahLst/>
              <a:cxnLst/>
              <a:rect l="0" t="0" r="0" b="0"/>
              <a:pathLst>
                <a:path w="63417" h="57151">
                  <a:moveTo>
                    <a:pt x="12616" y="0"/>
                  </a:moveTo>
                  <a:lnTo>
                    <a:pt x="12616" y="0"/>
                  </a:lnTo>
                  <a:lnTo>
                    <a:pt x="9245" y="0"/>
                  </a:lnTo>
                  <a:lnTo>
                    <a:pt x="8252" y="2116"/>
                  </a:lnTo>
                  <a:lnTo>
                    <a:pt x="0" y="43703"/>
                  </a:lnTo>
                  <a:lnTo>
                    <a:pt x="12132" y="26708"/>
                  </a:lnTo>
                  <a:lnTo>
                    <a:pt x="31413" y="11834"/>
                  </a:lnTo>
                  <a:lnTo>
                    <a:pt x="38138" y="8788"/>
                  </a:lnTo>
                  <a:lnTo>
                    <a:pt x="40215" y="8681"/>
                  </a:lnTo>
                  <a:lnTo>
                    <a:pt x="41598" y="9314"/>
                  </a:lnTo>
                  <a:lnTo>
                    <a:pt x="58510" y="30178"/>
                  </a:lnTo>
                  <a:lnTo>
                    <a:pt x="61962" y="42494"/>
                  </a:lnTo>
                  <a:lnTo>
                    <a:pt x="63416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75">
              <a:extLst>
                <a:ext uri="{FF2B5EF4-FFF2-40B4-BE49-F238E27FC236}">
                  <a16:creationId xmlns:a16="http://schemas.microsoft.com/office/drawing/2014/main" xmlns="" id="{26A2EC36-AC7B-490C-9D16-7DA185592C7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95950" y="6553461"/>
              <a:ext cx="119768" cy="164840"/>
            </a:xfrm>
            <a:custGeom>
              <a:avLst/>
              <a:gdLst/>
              <a:ahLst/>
              <a:cxnLst/>
              <a:rect l="0" t="0" r="0" b="0"/>
              <a:pathLst>
                <a:path w="119768" h="164840">
                  <a:moveTo>
                    <a:pt x="114300" y="6089"/>
                  </a:moveTo>
                  <a:lnTo>
                    <a:pt x="114300" y="6089"/>
                  </a:lnTo>
                  <a:lnTo>
                    <a:pt x="119767" y="621"/>
                  </a:lnTo>
                  <a:lnTo>
                    <a:pt x="119356" y="327"/>
                  </a:lnTo>
                  <a:lnTo>
                    <a:pt x="117018" y="0"/>
                  </a:lnTo>
                  <a:lnTo>
                    <a:pt x="81281" y="33018"/>
                  </a:lnTo>
                  <a:lnTo>
                    <a:pt x="47440" y="71721"/>
                  </a:lnTo>
                  <a:lnTo>
                    <a:pt x="21522" y="111037"/>
                  </a:lnTo>
                  <a:lnTo>
                    <a:pt x="0" y="164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76">
              <a:extLst>
                <a:ext uri="{FF2B5EF4-FFF2-40B4-BE49-F238E27FC236}">
                  <a16:creationId xmlns:a16="http://schemas.microsoft.com/office/drawing/2014/main" xmlns="" id="{E75BE454-17A5-44B6-8217-E2AA0C7A98E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695950" y="6534150"/>
              <a:ext cx="88901" cy="171451"/>
            </a:xfrm>
            <a:custGeom>
              <a:avLst/>
              <a:gdLst/>
              <a:ahLst/>
              <a:cxnLst/>
              <a:rect l="0" t="0" r="0" b="0"/>
              <a:pathLst>
                <a:path w="88901" h="1714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22367" y="45149"/>
                  </a:lnTo>
                  <a:lnTo>
                    <a:pt x="45105" y="88411"/>
                  </a:lnTo>
                  <a:lnTo>
                    <a:pt x="66609" y="131136"/>
                  </a:lnTo>
                  <a:lnTo>
                    <a:pt x="889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77">
              <a:extLst>
                <a:ext uri="{FF2B5EF4-FFF2-40B4-BE49-F238E27FC236}">
                  <a16:creationId xmlns:a16="http://schemas.microsoft.com/office/drawing/2014/main" xmlns="" id="{4783B9F4-54BC-4C23-AD01-7AF79C40F56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11800" y="6705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78">
              <a:extLst>
                <a:ext uri="{FF2B5EF4-FFF2-40B4-BE49-F238E27FC236}">
                  <a16:creationId xmlns:a16="http://schemas.microsoft.com/office/drawing/2014/main" xmlns="" id="{BD59C5EB-FF0C-4771-9D30-1ED6CC0D9C6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57800" y="6692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0098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218">
            <a:extLst>
              <a:ext uri="{FF2B5EF4-FFF2-40B4-BE49-F238E27FC236}">
                <a16:creationId xmlns:a16="http://schemas.microsoft.com/office/drawing/2014/main" xmlns="" id="{9A7AE5C2-0BB5-495D-919A-F8958679437E}"/>
              </a:ext>
            </a:extLst>
          </p:cNvPr>
          <p:cNvGrpSpPr/>
          <p:nvPr/>
        </p:nvGrpSpPr>
        <p:grpSpPr>
          <a:xfrm>
            <a:off x="1550283" y="645879"/>
            <a:ext cx="1141386" cy="465372"/>
            <a:chOff x="1550283" y="645879"/>
            <a:chExt cx="1141386" cy="465372"/>
          </a:xfrm>
        </p:grpSpPr>
        <p:sp>
          <p:nvSpPr>
            <p:cNvPr id="2" name="SMARTInkShape-1079">
              <a:extLst>
                <a:ext uri="{FF2B5EF4-FFF2-40B4-BE49-F238E27FC236}">
                  <a16:creationId xmlns:a16="http://schemas.microsoft.com/office/drawing/2014/main" xmlns="" id="{C8838E77-9C18-4C1D-8252-DB01870D822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550283" y="723900"/>
              <a:ext cx="233033" cy="294918"/>
            </a:xfrm>
            <a:custGeom>
              <a:avLst/>
              <a:gdLst/>
              <a:ahLst/>
              <a:cxnLst/>
              <a:rect l="0" t="0" r="0" b="0"/>
              <a:pathLst>
                <a:path w="233033" h="29491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42460" y="47660"/>
                  </a:lnTo>
                  <a:lnTo>
                    <a:pt x="89052" y="94159"/>
                  </a:lnTo>
                  <a:lnTo>
                    <a:pt x="129795" y="139769"/>
                  </a:lnTo>
                  <a:lnTo>
                    <a:pt x="156679" y="172421"/>
                  </a:lnTo>
                  <a:lnTo>
                    <a:pt x="191852" y="218775"/>
                  </a:lnTo>
                  <a:lnTo>
                    <a:pt x="222279" y="265621"/>
                  </a:lnTo>
                  <a:lnTo>
                    <a:pt x="233032" y="294917"/>
                  </a:lnTo>
                  <a:lnTo>
                    <a:pt x="22771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80">
              <a:extLst>
                <a:ext uri="{FF2B5EF4-FFF2-40B4-BE49-F238E27FC236}">
                  <a16:creationId xmlns:a16="http://schemas.microsoft.com/office/drawing/2014/main" xmlns="" id="{BD208F2A-4F00-4AF0-8037-0BB5564C26B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574374" y="645879"/>
              <a:ext cx="216327" cy="401872"/>
            </a:xfrm>
            <a:custGeom>
              <a:avLst/>
              <a:gdLst/>
              <a:ahLst/>
              <a:cxnLst/>
              <a:rect l="0" t="0" r="0" b="0"/>
              <a:pathLst>
                <a:path w="216327" h="401872">
                  <a:moveTo>
                    <a:pt x="216326" y="8171"/>
                  </a:moveTo>
                  <a:lnTo>
                    <a:pt x="216326" y="8171"/>
                  </a:lnTo>
                  <a:lnTo>
                    <a:pt x="212955" y="1429"/>
                  </a:lnTo>
                  <a:lnTo>
                    <a:pt x="210551" y="149"/>
                  </a:lnTo>
                  <a:lnTo>
                    <a:pt x="207537" y="0"/>
                  </a:lnTo>
                  <a:lnTo>
                    <a:pt x="204116" y="607"/>
                  </a:lnTo>
                  <a:lnTo>
                    <a:pt x="189190" y="21687"/>
                  </a:lnTo>
                  <a:lnTo>
                    <a:pt x="167991" y="68228"/>
                  </a:lnTo>
                  <a:lnTo>
                    <a:pt x="152040" y="108476"/>
                  </a:lnTo>
                  <a:lnTo>
                    <a:pt x="134132" y="153646"/>
                  </a:lnTo>
                  <a:lnTo>
                    <a:pt x="123430" y="178532"/>
                  </a:lnTo>
                  <a:lnTo>
                    <a:pt x="112062" y="204295"/>
                  </a:lnTo>
                  <a:lnTo>
                    <a:pt x="86261" y="251735"/>
                  </a:lnTo>
                  <a:lnTo>
                    <a:pt x="59741" y="294927"/>
                  </a:lnTo>
                  <a:lnTo>
                    <a:pt x="36196" y="332939"/>
                  </a:lnTo>
                  <a:lnTo>
                    <a:pt x="13220" y="372588"/>
                  </a:lnTo>
                  <a:lnTo>
                    <a:pt x="846" y="392097"/>
                  </a:lnTo>
                  <a:lnTo>
                    <a:pt x="0" y="395355"/>
                  </a:lnTo>
                  <a:lnTo>
                    <a:pt x="848" y="397527"/>
                  </a:lnTo>
                  <a:lnTo>
                    <a:pt x="6776" y="40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81">
              <a:extLst>
                <a:ext uri="{FF2B5EF4-FFF2-40B4-BE49-F238E27FC236}">
                  <a16:creationId xmlns:a16="http://schemas.microsoft.com/office/drawing/2014/main" xmlns="" id="{AB7428D5-3806-4C67-ABBC-5F8ADD02780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73250" y="985222"/>
              <a:ext cx="88901" cy="122731"/>
            </a:xfrm>
            <a:custGeom>
              <a:avLst/>
              <a:gdLst/>
              <a:ahLst/>
              <a:cxnLst/>
              <a:rect l="0" t="0" r="0" b="0"/>
              <a:pathLst>
                <a:path w="88901" h="122731">
                  <a:moveTo>
                    <a:pt x="0" y="24428"/>
                  </a:moveTo>
                  <a:lnTo>
                    <a:pt x="0" y="24428"/>
                  </a:lnTo>
                  <a:lnTo>
                    <a:pt x="3371" y="69241"/>
                  </a:lnTo>
                  <a:lnTo>
                    <a:pt x="9420" y="103104"/>
                  </a:lnTo>
                  <a:lnTo>
                    <a:pt x="6894" y="122730"/>
                  </a:lnTo>
                  <a:lnTo>
                    <a:pt x="6511" y="114938"/>
                  </a:lnTo>
                  <a:lnTo>
                    <a:pt x="11451" y="77427"/>
                  </a:lnTo>
                  <a:lnTo>
                    <a:pt x="17190" y="39504"/>
                  </a:lnTo>
                  <a:lnTo>
                    <a:pt x="25451" y="5978"/>
                  </a:lnTo>
                  <a:lnTo>
                    <a:pt x="27550" y="1545"/>
                  </a:lnTo>
                  <a:lnTo>
                    <a:pt x="30361" y="0"/>
                  </a:lnTo>
                  <a:lnTo>
                    <a:pt x="33646" y="382"/>
                  </a:lnTo>
                  <a:lnTo>
                    <a:pt x="37248" y="2047"/>
                  </a:lnTo>
                  <a:lnTo>
                    <a:pt x="52429" y="17875"/>
                  </a:lnTo>
                  <a:lnTo>
                    <a:pt x="63590" y="40439"/>
                  </a:lnTo>
                  <a:lnTo>
                    <a:pt x="77815" y="86761"/>
                  </a:lnTo>
                  <a:lnTo>
                    <a:pt x="88900" y="113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82">
              <a:extLst>
                <a:ext uri="{FF2B5EF4-FFF2-40B4-BE49-F238E27FC236}">
                  <a16:creationId xmlns:a16="http://schemas.microsoft.com/office/drawing/2014/main" xmlns="" id="{1E42EB93-9D65-4EBA-B023-2061A634969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51311" y="961542"/>
              <a:ext cx="94990" cy="137009"/>
            </a:xfrm>
            <a:custGeom>
              <a:avLst/>
              <a:gdLst/>
              <a:ahLst/>
              <a:cxnLst/>
              <a:rect l="0" t="0" r="0" b="0"/>
              <a:pathLst>
                <a:path w="94990" h="13700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4"/>
                  </a:lnTo>
                  <a:lnTo>
                    <a:pt x="622" y="1562"/>
                  </a:lnTo>
                  <a:lnTo>
                    <a:pt x="0" y="9779"/>
                  </a:lnTo>
                  <a:lnTo>
                    <a:pt x="5500" y="19078"/>
                  </a:lnTo>
                  <a:lnTo>
                    <a:pt x="38345" y="61604"/>
                  </a:lnTo>
                  <a:lnTo>
                    <a:pt x="72608" y="106199"/>
                  </a:lnTo>
                  <a:lnTo>
                    <a:pt x="94989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83">
              <a:extLst>
                <a:ext uri="{FF2B5EF4-FFF2-40B4-BE49-F238E27FC236}">
                  <a16:creationId xmlns:a16="http://schemas.microsoft.com/office/drawing/2014/main" xmlns="" id="{5E36FF1F-58C3-4867-93DD-7B141F3A311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051050" y="955192"/>
              <a:ext cx="76201" cy="156059"/>
            </a:xfrm>
            <a:custGeom>
              <a:avLst/>
              <a:gdLst/>
              <a:ahLst/>
              <a:cxnLst/>
              <a:rect l="0" t="0" r="0" b="0"/>
              <a:pathLst>
                <a:path w="76201" h="156059">
                  <a:moveTo>
                    <a:pt x="76200" y="3658"/>
                  </a:moveTo>
                  <a:lnTo>
                    <a:pt x="76200" y="3658"/>
                  </a:lnTo>
                  <a:lnTo>
                    <a:pt x="72829" y="287"/>
                  </a:lnTo>
                  <a:lnTo>
                    <a:pt x="71130" y="0"/>
                  </a:lnTo>
                  <a:lnTo>
                    <a:pt x="69292" y="513"/>
                  </a:lnTo>
                  <a:lnTo>
                    <a:pt x="67361" y="1562"/>
                  </a:lnTo>
                  <a:lnTo>
                    <a:pt x="61273" y="9779"/>
                  </a:lnTo>
                  <a:lnTo>
                    <a:pt x="48674" y="49037"/>
                  </a:lnTo>
                  <a:lnTo>
                    <a:pt x="30781" y="88221"/>
                  </a:lnTo>
                  <a:lnTo>
                    <a:pt x="5745" y="135271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84">
              <a:extLst>
                <a:ext uri="{FF2B5EF4-FFF2-40B4-BE49-F238E27FC236}">
                  <a16:creationId xmlns:a16="http://schemas.microsoft.com/office/drawing/2014/main" xmlns="" id="{0BEFF36F-EB57-4411-9EAD-05B2D4597E7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208790" y="931434"/>
              <a:ext cx="83561" cy="179817"/>
            </a:xfrm>
            <a:custGeom>
              <a:avLst/>
              <a:gdLst/>
              <a:ahLst/>
              <a:cxnLst/>
              <a:rect l="0" t="0" r="0" b="0"/>
              <a:pathLst>
                <a:path w="83561" h="179817">
                  <a:moveTo>
                    <a:pt x="83560" y="21066"/>
                  </a:moveTo>
                  <a:lnTo>
                    <a:pt x="83560" y="21066"/>
                  </a:lnTo>
                  <a:lnTo>
                    <a:pt x="74722" y="6760"/>
                  </a:lnTo>
                  <a:lnTo>
                    <a:pt x="61891" y="51"/>
                  </a:lnTo>
                  <a:lnTo>
                    <a:pt x="57119" y="0"/>
                  </a:lnTo>
                  <a:lnTo>
                    <a:pt x="48055" y="3707"/>
                  </a:lnTo>
                  <a:lnTo>
                    <a:pt x="31647" y="17099"/>
                  </a:lnTo>
                  <a:lnTo>
                    <a:pt x="13380" y="44585"/>
                  </a:lnTo>
                  <a:lnTo>
                    <a:pt x="1304" y="79540"/>
                  </a:lnTo>
                  <a:lnTo>
                    <a:pt x="0" y="113337"/>
                  </a:lnTo>
                  <a:lnTo>
                    <a:pt x="7453" y="145694"/>
                  </a:lnTo>
                  <a:lnTo>
                    <a:pt x="16573" y="161358"/>
                  </a:lnTo>
                  <a:lnTo>
                    <a:pt x="21969" y="167511"/>
                  </a:lnTo>
                  <a:lnTo>
                    <a:pt x="35490" y="174347"/>
                  </a:lnTo>
                  <a:lnTo>
                    <a:pt x="58160" y="17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85">
              <a:extLst>
                <a:ext uri="{FF2B5EF4-FFF2-40B4-BE49-F238E27FC236}">
                  <a16:creationId xmlns:a16="http://schemas.microsoft.com/office/drawing/2014/main" xmlns="" id="{31B7CC1F-8F0B-45D7-B43A-AA809D4CBFE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333715" y="934333"/>
              <a:ext cx="9174" cy="151518"/>
            </a:xfrm>
            <a:custGeom>
              <a:avLst/>
              <a:gdLst/>
              <a:ahLst/>
              <a:cxnLst/>
              <a:rect l="0" t="0" r="0" b="0"/>
              <a:pathLst>
                <a:path w="9174" h="151518">
                  <a:moveTo>
                    <a:pt x="3085" y="5467"/>
                  </a:moveTo>
                  <a:lnTo>
                    <a:pt x="3085" y="5467"/>
                  </a:lnTo>
                  <a:lnTo>
                    <a:pt x="3085" y="0"/>
                  </a:lnTo>
                  <a:lnTo>
                    <a:pt x="8111" y="46536"/>
                  </a:lnTo>
                  <a:lnTo>
                    <a:pt x="9173" y="89858"/>
                  </a:lnTo>
                  <a:lnTo>
                    <a:pt x="4314" y="131289"/>
                  </a:lnTo>
                  <a:lnTo>
                    <a:pt x="0" y="145210"/>
                  </a:lnTo>
                  <a:lnTo>
                    <a:pt x="322" y="147312"/>
                  </a:lnTo>
                  <a:lnTo>
                    <a:pt x="3085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86">
              <a:extLst>
                <a:ext uri="{FF2B5EF4-FFF2-40B4-BE49-F238E27FC236}">
                  <a16:creationId xmlns:a16="http://schemas.microsoft.com/office/drawing/2014/main" xmlns="" id="{226FD9CC-6980-45E9-831A-D266FA113F1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331135" y="947033"/>
              <a:ext cx="62816" cy="112128"/>
            </a:xfrm>
            <a:custGeom>
              <a:avLst/>
              <a:gdLst/>
              <a:ahLst/>
              <a:cxnLst/>
              <a:rect l="0" t="0" r="0" b="0"/>
              <a:pathLst>
                <a:path w="62816" h="112128">
                  <a:moveTo>
                    <a:pt x="50115" y="5467"/>
                  </a:moveTo>
                  <a:lnTo>
                    <a:pt x="50115" y="5467"/>
                  </a:lnTo>
                  <a:lnTo>
                    <a:pt x="55582" y="0"/>
                  </a:lnTo>
                  <a:lnTo>
                    <a:pt x="52832" y="9491"/>
                  </a:lnTo>
                  <a:lnTo>
                    <a:pt x="44178" y="22338"/>
                  </a:lnTo>
                  <a:lnTo>
                    <a:pt x="21346" y="50466"/>
                  </a:lnTo>
                  <a:lnTo>
                    <a:pt x="1626" y="85561"/>
                  </a:lnTo>
                  <a:lnTo>
                    <a:pt x="0" y="95129"/>
                  </a:lnTo>
                  <a:lnTo>
                    <a:pt x="1501" y="100115"/>
                  </a:lnTo>
                  <a:lnTo>
                    <a:pt x="2889" y="102432"/>
                  </a:lnTo>
                  <a:lnTo>
                    <a:pt x="11584" y="109065"/>
                  </a:lnTo>
                  <a:lnTo>
                    <a:pt x="26469" y="112127"/>
                  </a:lnTo>
                  <a:lnTo>
                    <a:pt x="6281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87">
              <a:extLst>
                <a:ext uri="{FF2B5EF4-FFF2-40B4-BE49-F238E27FC236}">
                  <a16:creationId xmlns:a16="http://schemas.microsoft.com/office/drawing/2014/main" xmlns="" id="{72A33342-9BF0-4443-A786-8D16E6C5DB5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458333" y="1022350"/>
              <a:ext cx="68968" cy="12701"/>
            </a:xfrm>
            <a:custGeom>
              <a:avLst/>
              <a:gdLst/>
              <a:ahLst/>
              <a:cxnLst/>
              <a:rect l="0" t="0" r="0" b="0"/>
              <a:pathLst>
                <a:path w="689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6121" y="9329"/>
                  </a:lnTo>
                  <a:lnTo>
                    <a:pt x="53078" y="3056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88">
              <a:extLst>
                <a:ext uri="{FF2B5EF4-FFF2-40B4-BE49-F238E27FC236}">
                  <a16:creationId xmlns:a16="http://schemas.microsoft.com/office/drawing/2014/main" xmlns="" id="{F35CA48A-67E7-4031-83C1-A2C18513263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82850" y="9588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1442"/>
                  </a:lnTo>
                  <a:lnTo>
                    <a:pt x="0" y="877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89">
              <a:extLst>
                <a:ext uri="{FF2B5EF4-FFF2-40B4-BE49-F238E27FC236}">
                  <a16:creationId xmlns:a16="http://schemas.microsoft.com/office/drawing/2014/main" xmlns="" id="{6AFE3CCF-4E09-49F2-ADAF-62EDE6E3626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559050" y="9525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5792" y="19459"/>
                  </a:lnTo>
                  <a:lnTo>
                    <a:pt x="763" y="65801"/>
                  </a:lnTo>
                  <a:lnTo>
                    <a:pt x="67" y="11117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90">
              <a:extLst>
                <a:ext uri="{FF2B5EF4-FFF2-40B4-BE49-F238E27FC236}">
                  <a16:creationId xmlns:a16="http://schemas.microsoft.com/office/drawing/2014/main" xmlns="" id="{CC72036D-C67C-4BB5-8417-FE11BDCEE6B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628900" y="927100"/>
              <a:ext cx="62769" cy="171451"/>
            </a:xfrm>
            <a:custGeom>
              <a:avLst/>
              <a:gdLst/>
              <a:ahLst/>
              <a:cxnLst/>
              <a:rect l="0" t="0" r="0" b="0"/>
              <a:pathLst>
                <a:path w="62769" h="171451">
                  <a:moveTo>
                    <a:pt x="0" y="0"/>
                  </a:moveTo>
                  <a:lnTo>
                    <a:pt x="0" y="0"/>
                  </a:lnTo>
                  <a:lnTo>
                    <a:pt x="10845" y="6481"/>
                  </a:lnTo>
                  <a:lnTo>
                    <a:pt x="38692" y="35974"/>
                  </a:lnTo>
                  <a:lnTo>
                    <a:pt x="57325" y="66633"/>
                  </a:lnTo>
                  <a:lnTo>
                    <a:pt x="62402" y="88411"/>
                  </a:lnTo>
                  <a:lnTo>
                    <a:pt x="62768" y="99157"/>
                  </a:lnTo>
                  <a:lnTo>
                    <a:pt x="55649" y="120505"/>
                  </a:lnTo>
                  <a:lnTo>
                    <a:pt x="35774" y="148594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19">
            <a:extLst>
              <a:ext uri="{FF2B5EF4-FFF2-40B4-BE49-F238E27FC236}">
                <a16:creationId xmlns:a16="http://schemas.microsoft.com/office/drawing/2014/main" xmlns="" id="{0B3F831D-1E3A-4467-B3E1-19F532BACB7A}"/>
              </a:ext>
            </a:extLst>
          </p:cNvPr>
          <p:cNvGrpSpPr/>
          <p:nvPr/>
        </p:nvGrpSpPr>
        <p:grpSpPr>
          <a:xfrm>
            <a:off x="3044342" y="838200"/>
            <a:ext cx="130659" cy="112536"/>
            <a:chOff x="3044342" y="838200"/>
            <a:chExt cx="130659" cy="112536"/>
          </a:xfrm>
        </p:grpSpPr>
        <p:sp>
          <p:nvSpPr>
            <p:cNvPr id="15" name="SMARTInkShape-1091">
              <a:extLst>
                <a:ext uri="{FF2B5EF4-FFF2-40B4-BE49-F238E27FC236}">
                  <a16:creationId xmlns:a16="http://schemas.microsoft.com/office/drawing/2014/main" xmlns="" id="{EE654DCC-85DB-4E1C-9E08-072218563E7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044342" y="838200"/>
              <a:ext cx="60809" cy="6351"/>
            </a:xfrm>
            <a:custGeom>
              <a:avLst/>
              <a:gdLst/>
              <a:ahLst/>
              <a:cxnLst/>
              <a:rect l="0" t="0" r="0" b="0"/>
              <a:pathLst>
                <a:path w="608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0252" y="4469"/>
                  </a:lnTo>
                  <a:lnTo>
                    <a:pt x="60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92">
              <a:extLst>
                <a:ext uri="{FF2B5EF4-FFF2-40B4-BE49-F238E27FC236}">
                  <a16:creationId xmlns:a16="http://schemas.microsoft.com/office/drawing/2014/main" xmlns="" id="{41E5ECB9-829A-4B11-BE27-4647A28356E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50979" y="933450"/>
              <a:ext cx="124022" cy="17286"/>
            </a:xfrm>
            <a:custGeom>
              <a:avLst/>
              <a:gdLst/>
              <a:ahLst/>
              <a:cxnLst/>
              <a:rect l="0" t="0" r="0" b="0"/>
              <a:pathLst>
                <a:path w="124022" h="17286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1124" y="15078"/>
                  </a:lnTo>
                  <a:lnTo>
                    <a:pt x="8017" y="17285"/>
                  </a:lnTo>
                  <a:lnTo>
                    <a:pt x="52084" y="9268"/>
                  </a:lnTo>
                  <a:lnTo>
                    <a:pt x="99571" y="306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20">
            <a:extLst>
              <a:ext uri="{FF2B5EF4-FFF2-40B4-BE49-F238E27FC236}">
                <a16:creationId xmlns:a16="http://schemas.microsoft.com/office/drawing/2014/main" xmlns="" id="{77602321-9732-4351-BA3B-9FDFD1EA4465}"/>
              </a:ext>
            </a:extLst>
          </p:cNvPr>
          <p:cNvGrpSpPr/>
          <p:nvPr/>
        </p:nvGrpSpPr>
        <p:grpSpPr>
          <a:xfrm>
            <a:off x="3438557" y="444500"/>
            <a:ext cx="574644" cy="1330390"/>
            <a:chOff x="3438557" y="444500"/>
            <a:chExt cx="574644" cy="1330390"/>
          </a:xfrm>
        </p:grpSpPr>
        <p:sp>
          <p:nvSpPr>
            <p:cNvPr id="18" name="SMARTInkShape-1093">
              <a:extLst>
                <a:ext uri="{FF2B5EF4-FFF2-40B4-BE49-F238E27FC236}">
                  <a16:creationId xmlns:a16="http://schemas.microsoft.com/office/drawing/2014/main" xmlns="" id="{C4F9A223-B2BC-4F90-B985-8E304F186CF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438557" y="502794"/>
              <a:ext cx="396844" cy="1272096"/>
            </a:xfrm>
            <a:custGeom>
              <a:avLst/>
              <a:gdLst/>
              <a:ahLst/>
              <a:cxnLst/>
              <a:rect l="0" t="0" r="0" b="0"/>
              <a:pathLst>
                <a:path w="396844" h="1272096">
                  <a:moveTo>
                    <a:pt x="396843" y="11556"/>
                  </a:moveTo>
                  <a:lnTo>
                    <a:pt x="396843" y="11556"/>
                  </a:lnTo>
                  <a:lnTo>
                    <a:pt x="391068" y="6486"/>
                  </a:lnTo>
                  <a:lnTo>
                    <a:pt x="384633" y="2718"/>
                  </a:lnTo>
                  <a:lnTo>
                    <a:pt x="362965" y="0"/>
                  </a:lnTo>
                  <a:lnTo>
                    <a:pt x="327460" y="2566"/>
                  </a:lnTo>
                  <a:lnTo>
                    <a:pt x="282289" y="14537"/>
                  </a:lnTo>
                  <a:lnTo>
                    <a:pt x="239899" y="34860"/>
                  </a:lnTo>
                  <a:lnTo>
                    <a:pt x="203899" y="62127"/>
                  </a:lnTo>
                  <a:lnTo>
                    <a:pt x="170890" y="102662"/>
                  </a:lnTo>
                  <a:lnTo>
                    <a:pt x="151310" y="141653"/>
                  </a:lnTo>
                  <a:lnTo>
                    <a:pt x="133906" y="187910"/>
                  </a:lnTo>
                  <a:lnTo>
                    <a:pt x="126301" y="213087"/>
                  </a:lnTo>
                  <a:lnTo>
                    <a:pt x="119115" y="239043"/>
                  </a:lnTo>
                  <a:lnTo>
                    <a:pt x="114324" y="266931"/>
                  </a:lnTo>
                  <a:lnTo>
                    <a:pt x="111131" y="296106"/>
                  </a:lnTo>
                  <a:lnTo>
                    <a:pt x="109001" y="326139"/>
                  </a:lnTo>
                  <a:lnTo>
                    <a:pt x="107582" y="359567"/>
                  </a:lnTo>
                  <a:lnTo>
                    <a:pt x="106635" y="395258"/>
                  </a:lnTo>
                  <a:lnTo>
                    <a:pt x="106005" y="432457"/>
                  </a:lnTo>
                  <a:lnTo>
                    <a:pt x="104878" y="472073"/>
                  </a:lnTo>
                  <a:lnTo>
                    <a:pt x="103422" y="513301"/>
                  </a:lnTo>
                  <a:lnTo>
                    <a:pt x="101746" y="555603"/>
                  </a:lnTo>
                  <a:lnTo>
                    <a:pt x="99217" y="597915"/>
                  </a:lnTo>
                  <a:lnTo>
                    <a:pt x="96120" y="640234"/>
                  </a:lnTo>
                  <a:lnTo>
                    <a:pt x="92645" y="682558"/>
                  </a:lnTo>
                  <a:lnTo>
                    <a:pt x="88916" y="722768"/>
                  </a:lnTo>
                  <a:lnTo>
                    <a:pt x="85020" y="761570"/>
                  </a:lnTo>
                  <a:lnTo>
                    <a:pt x="81011" y="799432"/>
                  </a:lnTo>
                  <a:lnTo>
                    <a:pt x="76221" y="835257"/>
                  </a:lnTo>
                  <a:lnTo>
                    <a:pt x="70911" y="869723"/>
                  </a:lnTo>
                  <a:lnTo>
                    <a:pt x="65255" y="903284"/>
                  </a:lnTo>
                  <a:lnTo>
                    <a:pt x="59368" y="936241"/>
                  </a:lnTo>
                  <a:lnTo>
                    <a:pt x="53326" y="968796"/>
                  </a:lnTo>
                  <a:lnTo>
                    <a:pt x="47181" y="1001083"/>
                  </a:lnTo>
                  <a:lnTo>
                    <a:pt x="40969" y="1031074"/>
                  </a:lnTo>
                  <a:lnTo>
                    <a:pt x="34710" y="1059534"/>
                  </a:lnTo>
                  <a:lnTo>
                    <a:pt x="28421" y="1086975"/>
                  </a:lnTo>
                  <a:lnTo>
                    <a:pt x="15789" y="1134398"/>
                  </a:lnTo>
                  <a:lnTo>
                    <a:pt x="5235" y="1174525"/>
                  </a:lnTo>
                  <a:lnTo>
                    <a:pt x="0" y="1219504"/>
                  </a:lnTo>
                  <a:lnTo>
                    <a:pt x="3479" y="1267087"/>
                  </a:lnTo>
                  <a:lnTo>
                    <a:pt x="4778" y="1269793"/>
                  </a:lnTo>
                  <a:lnTo>
                    <a:pt x="6350" y="1271597"/>
                  </a:lnTo>
                  <a:lnTo>
                    <a:pt x="8809" y="1272095"/>
                  </a:lnTo>
                  <a:lnTo>
                    <a:pt x="15303" y="1270766"/>
                  </a:lnTo>
                  <a:lnTo>
                    <a:pt x="55002" y="1258137"/>
                  </a:lnTo>
                  <a:lnTo>
                    <a:pt x="101738" y="1249779"/>
                  </a:lnTo>
                  <a:lnTo>
                    <a:pt x="131630" y="1245561"/>
                  </a:lnTo>
                  <a:lnTo>
                    <a:pt x="168433" y="1241334"/>
                  </a:lnTo>
                  <a:lnTo>
                    <a:pt x="208309" y="1235222"/>
                  </a:lnTo>
                  <a:lnTo>
                    <a:pt x="246727" y="1229213"/>
                  </a:lnTo>
                  <a:lnTo>
                    <a:pt x="287924" y="1225830"/>
                  </a:lnTo>
                  <a:lnTo>
                    <a:pt x="307943" y="1224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94">
              <a:extLst>
                <a:ext uri="{FF2B5EF4-FFF2-40B4-BE49-F238E27FC236}">
                  <a16:creationId xmlns:a16="http://schemas.microsoft.com/office/drawing/2014/main" xmlns="" id="{1C1D3658-6680-4469-84C4-D23D4A9D34E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000500" y="444500"/>
              <a:ext cx="3659" cy="190501"/>
            </a:xfrm>
            <a:custGeom>
              <a:avLst/>
              <a:gdLst/>
              <a:ahLst/>
              <a:cxnLst/>
              <a:rect l="0" t="0" r="0" b="0"/>
              <a:pathLst>
                <a:path w="3659" h="190501">
                  <a:moveTo>
                    <a:pt x="0" y="0"/>
                  </a:moveTo>
                  <a:lnTo>
                    <a:pt x="0" y="0"/>
                  </a:lnTo>
                  <a:lnTo>
                    <a:pt x="3658" y="43338"/>
                  </a:lnTo>
                  <a:lnTo>
                    <a:pt x="1397" y="78457"/>
                  </a:lnTo>
                  <a:lnTo>
                    <a:pt x="414" y="118418"/>
                  </a:lnTo>
                  <a:lnTo>
                    <a:pt x="81" y="16236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95">
              <a:extLst>
                <a:ext uri="{FF2B5EF4-FFF2-40B4-BE49-F238E27FC236}">
                  <a16:creationId xmlns:a16="http://schemas.microsoft.com/office/drawing/2014/main" xmlns="" id="{A6C924A5-F7AE-409A-B168-5478C10D665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968750" y="8636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8792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96">
              <a:extLst>
                <a:ext uri="{FF2B5EF4-FFF2-40B4-BE49-F238E27FC236}">
                  <a16:creationId xmlns:a16="http://schemas.microsoft.com/office/drawing/2014/main" xmlns="" id="{1AAEACA3-4321-4A42-96D2-745C9BBE724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00500" y="1174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6"/>
                  </a:lnTo>
                  <a:lnTo>
                    <a:pt x="2648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97">
              <a:extLst>
                <a:ext uri="{FF2B5EF4-FFF2-40B4-BE49-F238E27FC236}">
                  <a16:creationId xmlns:a16="http://schemas.microsoft.com/office/drawing/2014/main" xmlns="" id="{2CCB0856-B73D-44A9-9DD4-1D7C3A0810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49700" y="14224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7" y="45190"/>
                  </a:lnTo>
                  <a:lnTo>
                    <a:pt x="8115" y="82769"/>
                  </a:lnTo>
                  <a:lnTo>
                    <a:pt x="15165" y="130022"/>
                  </a:lnTo>
                  <a:lnTo>
                    <a:pt x="18283" y="171916"/>
                  </a:lnTo>
                  <a:lnTo>
                    <a:pt x="190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1098">
            <a:extLst>
              <a:ext uri="{FF2B5EF4-FFF2-40B4-BE49-F238E27FC236}">
                <a16:creationId xmlns:a16="http://schemas.microsoft.com/office/drawing/2014/main" xmlns="" id="{9DF31251-4CA3-4998-98DB-7EA4C590D7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08750" y="445024"/>
            <a:ext cx="377026" cy="1343359"/>
          </a:xfrm>
          <a:custGeom>
            <a:avLst/>
            <a:gdLst/>
            <a:ahLst/>
            <a:cxnLst/>
            <a:rect l="0" t="0" r="0" b="0"/>
            <a:pathLst>
              <a:path w="377026" h="1343359">
                <a:moveTo>
                  <a:pt x="38100" y="37576"/>
                </a:moveTo>
                <a:lnTo>
                  <a:pt x="38100" y="37576"/>
                </a:lnTo>
                <a:lnTo>
                  <a:pt x="38099" y="34205"/>
                </a:lnTo>
                <a:lnTo>
                  <a:pt x="41863" y="30668"/>
                </a:lnTo>
                <a:lnTo>
                  <a:pt x="65889" y="15907"/>
                </a:lnTo>
                <a:lnTo>
                  <a:pt x="111323" y="5442"/>
                </a:lnTo>
                <a:lnTo>
                  <a:pt x="151312" y="2128"/>
                </a:lnTo>
                <a:lnTo>
                  <a:pt x="194250" y="654"/>
                </a:lnTo>
                <a:lnTo>
                  <a:pt x="236851" y="0"/>
                </a:lnTo>
                <a:lnTo>
                  <a:pt x="275541" y="3472"/>
                </a:lnTo>
                <a:lnTo>
                  <a:pt x="309435" y="10424"/>
                </a:lnTo>
                <a:lnTo>
                  <a:pt x="336258" y="20570"/>
                </a:lnTo>
                <a:lnTo>
                  <a:pt x="356175" y="35897"/>
                </a:lnTo>
                <a:lnTo>
                  <a:pt x="364450" y="44924"/>
                </a:lnTo>
                <a:lnTo>
                  <a:pt x="373644" y="71886"/>
                </a:lnTo>
                <a:lnTo>
                  <a:pt x="377025" y="105742"/>
                </a:lnTo>
                <a:lnTo>
                  <a:pt x="376176" y="144307"/>
                </a:lnTo>
                <a:lnTo>
                  <a:pt x="373446" y="188729"/>
                </a:lnTo>
                <a:lnTo>
                  <a:pt x="371731" y="212428"/>
                </a:lnTo>
                <a:lnTo>
                  <a:pt x="369881" y="238105"/>
                </a:lnTo>
                <a:lnTo>
                  <a:pt x="367943" y="265101"/>
                </a:lnTo>
                <a:lnTo>
                  <a:pt x="365945" y="292976"/>
                </a:lnTo>
                <a:lnTo>
                  <a:pt x="361791" y="322848"/>
                </a:lnTo>
                <a:lnTo>
                  <a:pt x="356200" y="354052"/>
                </a:lnTo>
                <a:lnTo>
                  <a:pt x="349649" y="386143"/>
                </a:lnTo>
                <a:lnTo>
                  <a:pt x="341755" y="418121"/>
                </a:lnTo>
                <a:lnTo>
                  <a:pt x="332965" y="450023"/>
                </a:lnTo>
                <a:lnTo>
                  <a:pt x="323576" y="481874"/>
                </a:lnTo>
                <a:lnTo>
                  <a:pt x="317317" y="514397"/>
                </a:lnTo>
                <a:lnTo>
                  <a:pt x="313145" y="547368"/>
                </a:lnTo>
                <a:lnTo>
                  <a:pt x="310363" y="580637"/>
                </a:lnTo>
                <a:lnTo>
                  <a:pt x="309214" y="614811"/>
                </a:lnTo>
                <a:lnTo>
                  <a:pt x="309153" y="649588"/>
                </a:lnTo>
                <a:lnTo>
                  <a:pt x="309818" y="684768"/>
                </a:lnTo>
                <a:lnTo>
                  <a:pt x="310262" y="719509"/>
                </a:lnTo>
                <a:lnTo>
                  <a:pt x="310558" y="753959"/>
                </a:lnTo>
                <a:lnTo>
                  <a:pt x="310755" y="788215"/>
                </a:lnTo>
                <a:lnTo>
                  <a:pt x="310887" y="823752"/>
                </a:lnTo>
                <a:lnTo>
                  <a:pt x="310975" y="860143"/>
                </a:lnTo>
                <a:lnTo>
                  <a:pt x="311033" y="897104"/>
                </a:lnTo>
                <a:lnTo>
                  <a:pt x="310366" y="933034"/>
                </a:lnTo>
                <a:lnTo>
                  <a:pt x="309216" y="968276"/>
                </a:lnTo>
                <a:lnTo>
                  <a:pt x="307744" y="1003059"/>
                </a:lnTo>
                <a:lnTo>
                  <a:pt x="304646" y="1036126"/>
                </a:lnTo>
                <a:lnTo>
                  <a:pt x="300464" y="1068048"/>
                </a:lnTo>
                <a:lnTo>
                  <a:pt x="295559" y="1099207"/>
                </a:lnTo>
                <a:lnTo>
                  <a:pt x="290878" y="1127741"/>
                </a:lnTo>
                <a:lnTo>
                  <a:pt x="286346" y="1154525"/>
                </a:lnTo>
                <a:lnTo>
                  <a:pt x="281914" y="1180142"/>
                </a:lnTo>
                <a:lnTo>
                  <a:pt x="271345" y="1221776"/>
                </a:lnTo>
                <a:lnTo>
                  <a:pt x="257258" y="1269218"/>
                </a:lnTo>
                <a:lnTo>
                  <a:pt x="244852" y="1303737"/>
                </a:lnTo>
                <a:lnTo>
                  <a:pt x="225068" y="1333942"/>
                </a:lnTo>
                <a:lnTo>
                  <a:pt x="216212" y="1340461"/>
                </a:lnTo>
                <a:lnTo>
                  <a:pt x="206161" y="1343358"/>
                </a:lnTo>
                <a:lnTo>
                  <a:pt x="172949" y="1343337"/>
                </a:lnTo>
                <a:lnTo>
                  <a:pt x="136381" y="1334870"/>
                </a:lnTo>
                <a:lnTo>
                  <a:pt x="92384" y="1322719"/>
                </a:lnTo>
                <a:lnTo>
                  <a:pt x="45482" y="1316531"/>
                </a:lnTo>
                <a:lnTo>
                  <a:pt x="0" y="13139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222">
            <a:extLst>
              <a:ext uri="{FF2B5EF4-FFF2-40B4-BE49-F238E27FC236}">
                <a16:creationId xmlns:a16="http://schemas.microsoft.com/office/drawing/2014/main" xmlns="" id="{EECE0C29-E805-4A17-A81B-0C6889F6EB42}"/>
              </a:ext>
            </a:extLst>
          </p:cNvPr>
          <p:cNvGrpSpPr/>
          <p:nvPr/>
        </p:nvGrpSpPr>
        <p:grpSpPr>
          <a:xfrm>
            <a:off x="4400550" y="264879"/>
            <a:ext cx="247651" cy="427272"/>
            <a:chOff x="4400550" y="264879"/>
            <a:chExt cx="247651" cy="427272"/>
          </a:xfrm>
        </p:grpSpPr>
        <p:sp>
          <p:nvSpPr>
            <p:cNvPr id="25" name="SMARTInkShape-1099">
              <a:extLst>
                <a:ext uri="{FF2B5EF4-FFF2-40B4-BE49-F238E27FC236}">
                  <a16:creationId xmlns:a16="http://schemas.microsoft.com/office/drawing/2014/main" xmlns="" id="{5EC7DADD-225D-4850-8093-A98AC38A776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400550" y="432683"/>
              <a:ext cx="158751" cy="215018"/>
            </a:xfrm>
            <a:custGeom>
              <a:avLst/>
              <a:gdLst/>
              <a:ahLst/>
              <a:cxnLst/>
              <a:rect l="0" t="0" r="0" b="0"/>
              <a:pathLst>
                <a:path w="158751" h="215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6120"/>
                  </a:lnTo>
                  <a:lnTo>
                    <a:pt x="58644" y="49367"/>
                  </a:lnTo>
                  <a:lnTo>
                    <a:pt x="91224" y="89736"/>
                  </a:lnTo>
                  <a:lnTo>
                    <a:pt x="122044" y="132976"/>
                  </a:lnTo>
                  <a:lnTo>
                    <a:pt x="142700" y="171423"/>
                  </a:lnTo>
                  <a:lnTo>
                    <a:pt x="1587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00">
              <a:extLst>
                <a:ext uri="{FF2B5EF4-FFF2-40B4-BE49-F238E27FC236}">
                  <a16:creationId xmlns:a16="http://schemas.microsoft.com/office/drawing/2014/main" xmlns="" id="{B4A8E10A-3BDD-4D63-B720-B8CB98652A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13250" y="412750"/>
              <a:ext cx="146051" cy="247651"/>
            </a:xfrm>
            <a:custGeom>
              <a:avLst/>
              <a:gdLst/>
              <a:ahLst/>
              <a:cxnLst/>
              <a:rect l="0" t="0" r="0" b="0"/>
              <a:pathLst>
                <a:path w="146051" h="2476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0470" y="10113"/>
                  </a:lnTo>
                  <a:lnTo>
                    <a:pt x="101606" y="49113"/>
                  </a:lnTo>
                  <a:lnTo>
                    <a:pt x="73536" y="92947"/>
                  </a:lnTo>
                  <a:lnTo>
                    <a:pt x="47031" y="137528"/>
                  </a:lnTo>
                  <a:lnTo>
                    <a:pt x="22715" y="180606"/>
                  </a:lnTo>
                  <a:lnTo>
                    <a:pt x="4905" y="22371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01">
              <a:extLst>
                <a:ext uri="{FF2B5EF4-FFF2-40B4-BE49-F238E27FC236}">
                  <a16:creationId xmlns:a16="http://schemas.microsoft.com/office/drawing/2014/main" xmlns="" id="{4E7FE91D-BFF5-4C0B-8029-5A894A74E11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97400" y="6032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2574" y="4122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02">
              <a:extLst>
                <a:ext uri="{FF2B5EF4-FFF2-40B4-BE49-F238E27FC236}">
                  <a16:creationId xmlns:a16="http://schemas.microsoft.com/office/drawing/2014/main" xmlns="" id="{451FAF9D-4C9B-489A-B6DD-8168A2A3960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41850" y="264879"/>
              <a:ext cx="6351" cy="109772"/>
            </a:xfrm>
            <a:custGeom>
              <a:avLst/>
              <a:gdLst/>
              <a:ahLst/>
              <a:cxnLst/>
              <a:rect l="0" t="0" r="0" b="0"/>
              <a:pathLst>
                <a:path w="6351" h="1097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2" y="0"/>
                  </a:lnTo>
                  <a:lnTo>
                    <a:pt x="3371" y="607"/>
                  </a:lnTo>
                  <a:lnTo>
                    <a:pt x="3144" y="8808"/>
                  </a:lnTo>
                  <a:lnTo>
                    <a:pt x="621" y="47181"/>
                  </a:lnTo>
                  <a:lnTo>
                    <a:pt x="4487" y="93017"/>
                  </a:lnTo>
                  <a:lnTo>
                    <a:pt x="6350" y="1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23">
            <a:extLst>
              <a:ext uri="{FF2B5EF4-FFF2-40B4-BE49-F238E27FC236}">
                <a16:creationId xmlns:a16="http://schemas.microsoft.com/office/drawing/2014/main" xmlns="" id="{314D51F1-40B4-4F28-9005-88554FB432B2}"/>
              </a:ext>
            </a:extLst>
          </p:cNvPr>
          <p:cNvGrpSpPr/>
          <p:nvPr/>
        </p:nvGrpSpPr>
        <p:grpSpPr>
          <a:xfrm>
            <a:off x="6268883" y="285750"/>
            <a:ext cx="201422" cy="464865"/>
            <a:chOff x="6268883" y="285750"/>
            <a:chExt cx="201422" cy="464865"/>
          </a:xfrm>
        </p:grpSpPr>
        <p:sp>
          <p:nvSpPr>
            <p:cNvPr id="30" name="SMARTInkShape-1103">
              <a:extLst>
                <a:ext uri="{FF2B5EF4-FFF2-40B4-BE49-F238E27FC236}">
                  <a16:creationId xmlns:a16="http://schemas.microsoft.com/office/drawing/2014/main" xmlns="" id="{48D9133D-E869-40DE-BA3C-B7668440FE4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81033" y="521583"/>
              <a:ext cx="107068" cy="157868"/>
            </a:xfrm>
            <a:custGeom>
              <a:avLst/>
              <a:gdLst/>
              <a:ahLst/>
              <a:cxnLst/>
              <a:rect l="0" t="0" r="0" b="0"/>
              <a:pathLst>
                <a:path w="107068" h="157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33018" y="43953"/>
                  </a:lnTo>
                  <a:lnTo>
                    <a:pt x="66152" y="84278"/>
                  </a:lnTo>
                  <a:lnTo>
                    <a:pt x="91929" y="126215"/>
                  </a:lnTo>
                  <a:lnTo>
                    <a:pt x="107067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04">
              <a:extLst>
                <a:ext uri="{FF2B5EF4-FFF2-40B4-BE49-F238E27FC236}">
                  <a16:creationId xmlns:a16="http://schemas.microsoft.com/office/drawing/2014/main" xmlns="" id="{EBC1E5C0-7C33-40E7-BB4B-EAEC3C4DA34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68883" y="495300"/>
              <a:ext cx="144618" cy="203201"/>
            </a:xfrm>
            <a:custGeom>
              <a:avLst/>
              <a:gdLst/>
              <a:ahLst/>
              <a:cxnLst/>
              <a:rect l="0" t="0" r="0" b="0"/>
              <a:pathLst>
                <a:path w="144618" h="203201">
                  <a:moveTo>
                    <a:pt x="144617" y="0"/>
                  </a:moveTo>
                  <a:lnTo>
                    <a:pt x="144617" y="0"/>
                  </a:lnTo>
                  <a:lnTo>
                    <a:pt x="137875" y="0"/>
                  </a:lnTo>
                  <a:lnTo>
                    <a:pt x="128920" y="7526"/>
                  </a:lnTo>
                  <a:lnTo>
                    <a:pt x="89633" y="49805"/>
                  </a:lnTo>
                  <a:lnTo>
                    <a:pt x="59338" y="88292"/>
                  </a:lnTo>
                  <a:lnTo>
                    <a:pt x="30135" y="126114"/>
                  </a:lnTo>
                  <a:lnTo>
                    <a:pt x="6553" y="167094"/>
                  </a:lnTo>
                  <a:lnTo>
                    <a:pt x="1775" y="174896"/>
                  </a:lnTo>
                  <a:lnTo>
                    <a:pt x="0" y="181508"/>
                  </a:lnTo>
                  <a:lnTo>
                    <a:pt x="227" y="187328"/>
                  </a:lnTo>
                  <a:lnTo>
                    <a:pt x="491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05">
              <a:extLst>
                <a:ext uri="{FF2B5EF4-FFF2-40B4-BE49-F238E27FC236}">
                  <a16:creationId xmlns:a16="http://schemas.microsoft.com/office/drawing/2014/main" xmlns="" id="{18E625FA-B6A2-47A9-90D6-F05A8A53561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51600" y="622300"/>
              <a:ext cx="18705" cy="128315"/>
            </a:xfrm>
            <a:custGeom>
              <a:avLst/>
              <a:gdLst/>
              <a:ahLst/>
              <a:cxnLst/>
              <a:rect l="0" t="0" r="0" b="0"/>
              <a:pathLst>
                <a:path w="18705" h="128315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16423" y="50037"/>
                  </a:lnTo>
                  <a:lnTo>
                    <a:pt x="18704" y="91195"/>
                  </a:lnTo>
                  <a:lnTo>
                    <a:pt x="13269" y="127913"/>
                  </a:lnTo>
                  <a:lnTo>
                    <a:pt x="13079" y="128314"/>
                  </a:lnTo>
                  <a:lnTo>
                    <a:pt x="12869" y="126878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06">
              <a:extLst>
                <a:ext uri="{FF2B5EF4-FFF2-40B4-BE49-F238E27FC236}">
                  <a16:creationId xmlns:a16="http://schemas.microsoft.com/office/drawing/2014/main" xmlns="" id="{5977A598-D670-4DD6-AC54-3588F038933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00800" y="311150"/>
              <a:ext cx="8447" cy="101601"/>
            </a:xfrm>
            <a:custGeom>
              <a:avLst/>
              <a:gdLst/>
              <a:ahLst/>
              <a:cxnLst/>
              <a:rect l="0" t="0" r="0" b="0"/>
              <a:pathLst>
                <a:path w="8447" h="101601">
                  <a:moveTo>
                    <a:pt x="6350" y="0"/>
                  </a:moveTo>
                  <a:lnTo>
                    <a:pt x="6350" y="0"/>
                  </a:lnTo>
                  <a:lnTo>
                    <a:pt x="8446" y="47530"/>
                  </a:lnTo>
                  <a:lnTo>
                    <a:pt x="2108" y="9433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07">
              <a:extLst>
                <a:ext uri="{FF2B5EF4-FFF2-40B4-BE49-F238E27FC236}">
                  <a16:creationId xmlns:a16="http://schemas.microsoft.com/office/drawing/2014/main" xmlns="" id="{CB3C985A-7182-4E49-B40B-7984017D175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01175" y="285750"/>
              <a:ext cx="63126" cy="133351"/>
            </a:xfrm>
            <a:custGeom>
              <a:avLst/>
              <a:gdLst/>
              <a:ahLst/>
              <a:cxnLst/>
              <a:rect l="0" t="0" r="0" b="0"/>
              <a:pathLst>
                <a:path w="63126" h="133351">
                  <a:moveTo>
                    <a:pt x="63125" y="0"/>
                  </a:moveTo>
                  <a:lnTo>
                    <a:pt x="63125" y="0"/>
                  </a:lnTo>
                  <a:lnTo>
                    <a:pt x="63125" y="3371"/>
                  </a:lnTo>
                  <a:lnTo>
                    <a:pt x="59362" y="6907"/>
                  </a:lnTo>
                  <a:lnTo>
                    <a:pt x="33271" y="30038"/>
                  </a:lnTo>
                  <a:lnTo>
                    <a:pt x="2468" y="73838"/>
                  </a:lnTo>
                  <a:lnTo>
                    <a:pt x="467" y="80361"/>
                  </a:lnTo>
                  <a:lnTo>
                    <a:pt x="0" y="84634"/>
                  </a:lnTo>
                  <a:lnTo>
                    <a:pt x="3555" y="90767"/>
                  </a:lnTo>
                  <a:lnTo>
                    <a:pt x="9838" y="97491"/>
                  </a:lnTo>
                  <a:lnTo>
                    <a:pt x="504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224">
            <a:extLst>
              <a:ext uri="{FF2B5EF4-FFF2-40B4-BE49-F238E27FC236}">
                <a16:creationId xmlns:a16="http://schemas.microsoft.com/office/drawing/2014/main" xmlns="" id="{D31C7F2F-AA17-4BD3-A841-86543BCE8DE5}"/>
              </a:ext>
            </a:extLst>
          </p:cNvPr>
          <p:cNvGrpSpPr/>
          <p:nvPr/>
        </p:nvGrpSpPr>
        <p:grpSpPr>
          <a:xfrm>
            <a:off x="4343400" y="1295400"/>
            <a:ext cx="294589" cy="404603"/>
            <a:chOff x="4343400" y="1295400"/>
            <a:chExt cx="294589" cy="404603"/>
          </a:xfrm>
        </p:grpSpPr>
        <p:sp>
          <p:nvSpPr>
            <p:cNvPr id="36" name="SMARTInkShape-1108">
              <a:extLst>
                <a:ext uri="{FF2B5EF4-FFF2-40B4-BE49-F238E27FC236}">
                  <a16:creationId xmlns:a16="http://schemas.microsoft.com/office/drawing/2014/main" xmlns="" id="{8863A498-4296-4A7F-911B-848B8260F49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343400" y="1455033"/>
              <a:ext cx="133351" cy="221368"/>
            </a:xfrm>
            <a:custGeom>
              <a:avLst/>
              <a:gdLst/>
              <a:ahLst/>
              <a:cxnLst/>
              <a:rect l="0" t="0" r="0" b="0"/>
              <a:pathLst>
                <a:path w="13335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50"/>
                  </a:lnTo>
                  <a:lnTo>
                    <a:pt x="42635" y="45291"/>
                  </a:lnTo>
                  <a:lnTo>
                    <a:pt x="69312" y="90409"/>
                  </a:lnTo>
                  <a:lnTo>
                    <a:pt x="86544" y="122947"/>
                  </a:lnTo>
                  <a:lnTo>
                    <a:pt x="103610" y="156223"/>
                  </a:lnTo>
                  <a:lnTo>
                    <a:pt x="122343" y="196577"/>
                  </a:lnTo>
                  <a:lnTo>
                    <a:pt x="1333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09">
              <a:extLst>
                <a:ext uri="{FF2B5EF4-FFF2-40B4-BE49-F238E27FC236}">
                  <a16:creationId xmlns:a16="http://schemas.microsoft.com/office/drawing/2014/main" xmlns="" id="{A3C74905-7C41-434E-98A4-88381E1595E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81500" y="144780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152400" y="0"/>
                  </a:moveTo>
                  <a:lnTo>
                    <a:pt x="152400" y="0"/>
                  </a:lnTo>
                  <a:lnTo>
                    <a:pt x="109091" y="25417"/>
                  </a:lnTo>
                  <a:lnTo>
                    <a:pt x="62471" y="72754"/>
                  </a:lnTo>
                  <a:lnTo>
                    <a:pt x="28466" y="120021"/>
                  </a:lnTo>
                  <a:lnTo>
                    <a:pt x="6161" y="163032"/>
                  </a:lnTo>
                  <a:lnTo>
                    <a:pt x="1092" y="18581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10">
              <a:extLst>
                <a:ext uri="{FF2B5EF4-FFF2-40B4-BE49-F238E27FC236}">
                  <a16:creationId xmlns:a16="http://schemas.microsoft.com/office/drawing/2014/main" xmlns="" id="{184BA98C-C0A0-4177-A7A6-6370F3D8296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508507" y="1610707"/>
              <a:ext cx="60521" cy="89296"/>
            </a:xfrm>
            <a:custGeom>
              <a:avLst/>
              <a:gdLst/>
              <a:ahLst/>
              <a:cxnLst/>
              <a:rect l="0" t="0" r="0" b="0"/>
              <a:pathLst>
                <a:path w="60521" h="89296">
                  <a:moveTo>
                    <a:pt x="6343" y="40293"/>
                  </a:moveTo>
                  <a:lnTo>
                    <a:pt x="6343" y="40293"/>
                  </a:lnTo>
                  <a:lnTo>
                    <a:pt x="2972" y="43664"/>
                  </a:lnTo>
                  <a:lnTo>
                    <a:pt x="1317" y="49082"/>
                  </a:lnTo>
                  <a:lnTo>
                    <a:pt x="0" y="89295"/>
                  </a:lnTo>
                  <a:lnTo>
                    <a:pt x="703" y="89189"/>
                  </a:lnTo>
                  <a:lnTo>
                    <a:pt x="8832" y="82097"/>
                  </a:lnTo>
                  <a:lnTo>
                    <a:pt x="19096" y="39994"/>
                  </a:lnTo>
                  <a:lnTo>
                    <a:pt x="37947" y="7491"/>
                  </a:lnTo>
                  <a:lnTo>
                    <a:pt x="44613" y="1020"/>
                  </a:lnTo>
                  <a:lnTo>
                    <a:pt x="47378" y="0"/>
                  </a:lnTo>
                  <a:lnTo>
                    <a:pt x="49928" y="25"/>
                  </a:lnTo>
                  <a:lnTo>
                    <a:pt x="52333" y="748"/>
                  </a:lnTo>
                  <a:lnTo>
                    <a:pt x="53936" y="4052"/>
                  </a:lnTo>
                  <a:lnTo>
                    <a:pt x="60520" y="44022"/>
                  </a:lnTo>
                  <a:lnTo>
                    <a:pt x="57143" y="78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11">
              <a:extLst>
                <a:ext uri="{FF2B5EF4-FFF2-40B4-BE49-F238E27FC236}">
                  <a16:creationId xmlns:a16="http://schemas.microsoft.com/office/drawing/2014/main" xmlns="" id="{FD920BBE-8741-49E5-BC3F-618C7737F2C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29150" y="1295400"/>
              <a:ext cx="8839" cy="120651"/>
            </a:xfrm>
            <a:custGeom>
              <a:avLst/>
              <a:gdLst/>
              <a:ahLst/>
              <a:cxnLst/>
              <a:rect l="0" t="0" r="0" b="0"/>
              <a:pathLst>
                <a:path w="8839" h="120651">
                  <a:moveTo>
                    <a:pt x="0" y="0"/>
                  </a:moveTo>
                  <a:lnTo>
                    <a:pt x="0" y="0"/>
                  </a:lnTo>
                  <a:lnTo>
                    <a:pt x="8838" y="45466"/>
                  </a:lnTo>
                  <a:lnTo>
                    <a:pt x="4814" y="8959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25">
            <a:extLst>
              <a:ext uri="{FF2B5EF4-FFF2-40B4-BE49-F238E27FC236}">
                <a16:creationId xmlns:a16="http://schemas.microsoft.com/office/drawing/2014/main" xmlns="" id="{373B7C02-4F8E-4E9C-94F4-E277632E2C00}"/>
              </a:ext>
            </a:extLst>
          </p:cNvPr>
          <p:cNvGrpSpPr/>
          <p:nvPr/>
        </p:nvGrpSpPr>
        <p:grpSpPr>
          <a:xfrm>
            <a:off x="6159500" y="1301750"/>
            <a:ext cx="355601" cy="373245"/>
            <a:chOff x="6159500" y="1301750"/>
            <a:chExt cx="355601" cy="373245"/>
          </a:xfrm>
        </p:grpSpPr>
        <p:sp>
          <p:nvSpPr>
            <p:cNvPr id="41" name="SMARTInkShape-1112">
              <a:extLst>
                <a:ext uri="{FF2B5EF4-FFF2-40B4-BE49-F238E27FC236}">
                  <a16:creationId xmlns:a16="http://schemas.microsoft.com/office/drawing/2014/main" xmlns="" id="{FC050EEF-7150-4907-9C6D-E1D46CC12B2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159500" y="1460500"/>
              <a:ext cx="120651" cy="171451"/>
            </a:xfrm>
            <a:custGeom>
              <a:avLst/>
              <a:gdLst/>
              <a:ahLst/>
              <a:cxnLst/>
              <a:rect l="0" t="0" r="0" b="0"/>
              <a:pathLst>
                <a:path w="120651" h="1714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1442" y="50901"/>
                  </a:lnTo>
                  <a:lnTo>
                    <a:pt x="69256" y="95819"/>
                  </a:lnTo>
                  <a:lnTo>
                    <a:pt x="97013" y="139394"/>
                  </a:lnTo>
                  <a:lnTo>
                    <a:pt x="1206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13">
              <a:extLst>
                <a:ext uri="{FF2B5EF4-FFF2-40B4-BE49-F238E27FC236}">
                  <a16:creationId xmlns:a16="http://schemas.microsoft.com/office/drawing/2014/main" xmlns="" id="{7A08BF81-CFE6-4C24-9827-472B16C1F0E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84900" y="1463479"/>
              <a:ext cx="171451" cy="206572"/>
            </a:xfrm>
            <a:custGeom>
              <a:avLst/>
              <a:gdLst/>
              <a:ahLst/>
              <a:cxnLst/>
              <a:rect l="0" t="0" r="0" b="0"/>
              <a:pathLst>
                <a:path w="171451" h="206572">
                  <a:moveTo>
                    <a:pt x="171450" y="3371"/>
                  </a:moveTo>
                  <a:lnTo>
                    <a:pt x="171450" y="3371"/>
                  </a:lnTo>
                  <a:lnTo>
                    <a:pt x="161337" y="0"/>
                  </a:lnTo>
                  <a:lnTo>
                    <a:pt x="150727" y="227"/>
                  </a:lnTo>
                  <a:lnTo>
                    <a:pt x="144935" y="1275"/>
                  </a:lnTo>
                  <a:lnTo>
                    <a:pt x="119928" y="16234"/>
                  </a:lnTo>
                  <a:lnTo>
                    <a:pt x="74803" y="57417"/>
                  </a:lnTo>
                  <a:lnTo>
                    <a:pt x="39803" y="97388"/>
                  </a:lnTo>
                  <a:lnTo>
                    <a:pt x="16497" y="135650"/>
                  </a:lnTo>
                  <a:lnTo>
                    <a:pt x="3468" y="178660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14">
              <a:extLst>
                <a:ext uri="{FF2B5EF4-FFF2-40B4-BE49-F238E27FC236}">
                  <a16:creationId xmlns:a16="http://schemas.microsoft.com/office/drawing/2014/main" xmlns="" id="{BDBC0597-D1E7-4AB0-A6B9-E4EF2D054BF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18512" y="1613007"/>
              <a:ext cx="59429" cy="61988"/>
            </a:xfrm>
            <a:custGeom>
              <a:avLst/>
              <a:gdLst/>
              <a:ahLst/>
              <a:cxnLst/>
              <a:rect l="0" t="0" r="0" b="0"/>
              <a:pathLst>
                <a:path w="59429" h="61988">
                  <a:moveTo>
                    <a:pt x="6088" y="44343"/>
                  </a:moveTo>
                  <a:lnTo>
                    <a:pt x="6088" y="44343"/>
                  </a:lnTo>
                  <a:lnTo>
                    <a:pt x="1062" y="56277"/>
                  </a:lnTo>
                  <a:lnTo>
                    <a:pt x="0" y="61987"/>
                  </a:lnTo>
                  <a:lnTo>
                    <a:pt x="27580" y="14866"/>
                  </a:lnTo>
                  <a:lnTo>
                    <a:pt x="35865" y="3960"/>
                  </a:lnTo>
                  <a:lnTo>
                    <a:pt x="39346" y="1193"/>
                  </a:lnTo>
                  <a:lnTo>
                    <a:pt x="42371" y="54"/>
                  </a:lnTo>
                  <a:lnTo>
                    <a:pt x="45093" y="0"/>
                  </a:lnTo>
                  <a:lnTo>
                    <a:pt x="47614" y="1376"/>
                  </a:lnTo>
                  <a:lnTo>
                    <a:pt x="54532" y="10053"/>
                  </a:lnTo>
                  <a:lnTo>
                    <a:pt x="58899" y="17579"/>
                  </a:lnTo>
                  <a:lnTo>
                    <a:pt x="59428" y="27509"/>
                  </a:lnTo>
                  <a:lnTo>
                    <a:pt x="56888" y="57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15">
              <a:extLst>
                <a:ext uri="{FF2B5EF4-FFF2-40B4-BE49-F238E27FC236}">
                  <a16:creationId xmlns:a16="http://schemas.microsoft.com/office/drawing/2014/main" xmlns="" id="{6EDCE518-F821-43E4-9C82-0FB440EF3DC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52483" y="1301750"/>
              <a:ext cx="5468" cy="127001"/>
            </a:xfrm>
            <a:custGeom>
              <a:avLst/>
              <a:gdLst/>
              <a:ahLst/>
              <a:cxnLst/>
              <a:rect l="0" t="0" r="0" b="0"/>
              <a:pathLst>
                <a:path w="5468" h="127001">
                  <a:moveTo>
                    <a:pt x="5467" y="0"/>
                  </a:moveTo>
                  <a:lnTo>
                    <a:pt x="5467" y="0"/>
                  </a:lnTo>
                  <a:lnTo>
                    <a:pt x="3586" y="43308"/>
                  </a:lnTo>
                  <a:lnTo>
                    <a:pt x="0" y="86558"/>
                  </a:lnTo>
                  <a:lnTo>
                    <a:pt x="546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16">
              <a:extLst>
                <a:ext uri="{FF2B5EF4-FFF2-40B4-BE49-F238E27FC236}">
                  <a16:creationId xmlns:a16="http://schemas.microsoft.com/office/drawing/2014/main" xmlns="" id="{9520FD69-38CB-4B62-BDBF-23FE15E0E9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40601" y="1320800"/>
              <a:ext cx="74500" cy="101601"/>
            </a:xfrm>
            <a:custGeom>
              <a:avLst/>
              <a:gdLst/>
              <a:ahLst/>
              <a:cxnLst/>
              <a:rect l="0" t="0" r="0" b="0"/>
              <a:pathLst>
                <a:path w="74500" h="101601">
                  <a:moveTo>
                    <a:pt x="74499" y="0"/>
                  </a:moveTo>
                  <a:lnTo>
                    <a:pt x="74499" y="0"/>
                  </a:lnTo>
                  <a:lnTo>
                    <a:pt x="65660" y="0"/>
                  </a:lnTo>
                  <a:lnTo>
                    <a:pt x="56201" y="6742"/>
                  </a:lnTo>
                  <a:lnTo>
                    <a:pt x="10153" y="50269"/>
                  </a:lnTo>
                  <a:lnTo>
                    <a:pt x="0" y="61618"/>
                  </a:lnTo>
                  <a:lnTo>
                    <a:pt x="843" y="62951"/>
                  </a:lnTo>
                  <a:lnTo>
                    <a:pt x="5544" y="66313"/>
                  </a:lnTo>
                  <a:lnTo>
                    <a:pt x="51263" y="89485"/>
                  </a:lnTo>
                  <a:lnTo>
                    <a:pt x="7449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26">
            <a:extLst>
              <a:ext uri="{FF2B5EF4-FFF2-40B4-BE49-F238E27FC236}">
                <a16:creationId xmlns:a16="http://schemas.microsoft.com/office/drawing/2014/main" xmlns="" id="{0DD5EC5B-4AA6-4482-ACC8-494C5145B37F}"/>
              </a:ext>
            </a:extLst>
          </p:cNvPr>
          <p:cNvGrpSpPr/>
          <p:nvPr/>
        </p:nvGrpSpPr>
        <p:grpSpPr>
          <a:xfrm>
            <a:off x="2207979" y="1155700"/>
            <a:ext cx="490772" cy="90605"/>
            <a:chOff x="2207979" y="1155700"/>
            <a:chExt cx="490772" cy="90605"/>
          </a:xfrm>
        </p:grpSpPr>
        <p:sp>
          <p:nvSpPr>
            <p:cNvPr id="47" name="SMARTInkShape-1117">
              <a:extLst>
                <a:ext uri="{FF2B5EF4-FFF2-40B4-BE49-F238E27FC236}">
                  <a16:creationId xmlns:a16="http://schemas.microsoft.com/office/drawing/2014/main" xmlns="" id="{AA210528-039C-4DE0-8C0A-E02902C4E77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07979" y="1155700"/>
              <a:ext cx="481468" cy="57151"/>
            </a:xfrm>
            <a:custGeom>
              <a:avLst/>
              <a:gdLst/>
              <a:ahLst/>
              <a:cxnLst/>
              <a:rect l="0" t="0" r="0" b="0"/>
              <a:pathLst>
                <a:path w="481468" h="57151">
                  <a:moveTo>
                    <a:pt x="8171" y="57150"/>
                  </a:moveTo>
                  <a:lnTo>
                    <a:pt x="8171" y="57150"/>
                  </a:lnTo>
                  <a:lnTo>
                    <a:pt x="0" y="57150"/>
                  </a:lnTo>
                  <a:lnTo>
                    <a:pt x="33673" y="55268"/>
                  </a:lnTo>
                  <a:lnTo>
                    <a:pt x="68894" y="51375"/>
                  </a:lnTo>
                  <a:lnTo>
                    <a:pt x="93103" y="48361"/>
                  </a:lnTo>
                  <a:lnTo>
                    <a:pt x="119825" y="44941"/>
                  </a:lnTo>
                  <a:lnTo>
                    <a:pt x="151046" y="41249"/>
                  </a:lnTo>
                  <a:lnTo>
                    <a:pt x="185266" y="37377"/>
                  </a:lnTo>
                  <a:lnTo>
                    <a:pt x="221484" y="33385"/>
                  </a:lnTo>
                  <a:lnTo>
                    <a:pt x="259035" y="30018"/>
                  </a:lnTo>
                  <a:lnTo>
                    <a:pt x="297475" y="27067"/>
                  </a:lnTo>
                  <a:lnTo>
                    <a:pt x="336507" y="24395"/>
                  </a:lnTo>
                  <a:lnTo>
                    <a:pt x="370289" y="21908"/>
                  </a:lnTo>
                  <a:lnTo>
                    <a:pt x="400572" y="19544"/>
                  </a:lnTo>
                  <a:lnTo>
                    <a:pt x="428522" y="17263"/>
                  </a:lnTo>
                  <a:lnTo>
                    <a:pt x="474600" y="10681"/>
                  </a:lnTo>
                  <a:lnTo>
                    <a:pt x="479991" y="8532"/>
                  </a:lnTo>
                  <a:lnTo>
                    <a:pt x="481467" y="6393"/>
                  </a:lnTo>
                  <a:lnTo>
                    <a:pt x="478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18">
              <a:extLst>
                <a:ext uri="{FF2B5EF4-FFF2-40B4-BE49-F238E27FC236}">
                  <a16:creationId xmlns:a16="http://schemas.microsoft.com/office/drawing/2014/main" xmlns="" id="{88955D32-8AE1-4E8E-BCB1-DBEBD237DA5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258130" y="1200150"/>
              <a:ext cx="440621" cy="46155"/>
            </a:xfrm>
            <a:custGeom>
              <a:avLst/>
              <a:gdLst/>
              <a:ahLst/>
              <a:cxnLst/>
              <a:rect l="0" t="0" r="0" b="0"/>
              <a:pathLst>
                <a:path w="440621" h="46155">
                  <a:moveTo>
                    <a:pt x="85020" y="19050"/>
                  </a:moveTo>
                  <a:lnTo>
                    <a:pt x="85020" y="19050"/>
                  </a:lnTo>
                  <a:lnTo>
                    <a:pt x="47939" y="29163"/>
                  </a:lnTo>
                  <a:lnTo>
                    <a:pt x="1939" y="41404"/>
                  </a:lnTo>
                  <a:lnTo>
                    <a:pt x="0" y="43831"/>
                  </a:lnTo>
                  <a:lnTo>
                    <a:pt x="823" y="46154"/>
                  </a:lnTo>
                  <a:lnTo>
                    <a:pt x="42434" y="46052"/>
                  </a:lnTo>
                  <a:lnTo>
                    <a:pt x="67918" y="43402"/>
                  </a:lnTo>
                  <a:lnTo>
                    <a:pt x="98313" y="39518"/>
                  </a:lnTo>
                  <a:lnTo>
                    <a:pt x="131982" y="34812"/>
                  </a:lnTo>
                  <a:lnTo>
                    <a:pt x="169245" y="29558"/>
                  </a:lnTo>
                  <a:lnTo>
                    <a:pt x="208903" y="23939"/>
                  </a:lnTo>
                  <a:lnTo>
                    <a:pt x="250159" y="18076"/>
                  </a:lnTo>
                  <a:lnTo>
                    <a:pt x="289657" y="13462"/>
                  </a:lnTo>
                  <a:lnTo>
                    <a:pt x="327983" y="9680"/>
                  </a:lnTo>
                  <a:lnTo>
                    <a:pt x="365529" y="6453"/>
                  </a:lnTo>
                  <a:lnTo>
                    <a:pt x="440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1119">
            <a:extLst>
              <a:ext uri="{FF2B5EF4-FFF2-40B4-BE49-F238E27FC236}">
                <a16:creationId xmlns:a16="http://schemas.microsoft.com/office/drawing/2014/main" xmlns="" id="{4BECD9C6-363E-438F-AE65-1BA560FFAB8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38400" y="1293571"/>
            <a:ext cx="117620" cy="301639"/>
          </a:xfrm>
          <a:custGeom>
            <a:avLst/>
            <a:gdLst/>
            <a:ahLst/>
            <a:cxnLst/>
            <a:rect l="0" t="0" r="0" b="0"/>
            <a:pathLst>
              <a:path w="117620" h="301639">
                <a:moveTo>
                  <a:pt x="25400" y="90729"/>
                </a:moveTo>
                <a:lnTo>
                  <a:pt x="25400" y="90729"/>
                </a:lnTo>
                <a:lnTo>
                  <a:pt x="28771" y="133445"/>
                </a:lnTo>
                <a:lnTo>
                  <a:pt x="30867" y="175039"/>
                </a:lnTo>
                <a:lnTo>
                  <a:pt x="34860" y="219740"/>
                </a:lnTo>
                <a:lnTo>
                  <a:pt x="37140" y="260893"/>
                </a:lnTo>
                <a:lnTo>
                  <a:pt x="32548" y="301638"/>
                </a:lnTo>
                <a:lnTo>
                  <a:pt x="30223" y="295004"/>
                </a:lnTo>
                <a:lnTo>
                  <a:pt x="22982" y="248515"/>
                </a:lnTo>
                <a:lnTo>
                  <a:pt x="20798" y="205071"/>
                </a:lnTo>
                <a:lnTo>
                  <a:pt x="20215" y="179657"/>
                </a:lnTo>
                <a:lnTo>
                  <a:pt x="21238" y="154953"/>
                </a:lnTo>
                <a:lnTo>
                  <a:pt x="23331" y="130723"/>
                </a:lnTo>
                <a:lnTo>
                  <a:pt x="29419" y="85926"/>
                </a:lnTo>
                <a:lnTo>
                  <a:pt x="36829" y="49554"/>
                </a:lnTo>
                <a:lnTo>
                  <a:pt x="48934" y="14794"/>
                </a:lnTo>
                <a:lnTo>
                  <a:pt x="57261" y="4063"/>
                </a:lnTo>
                <a:lnTo>
                  <a:pt x="61457" y="1202"/>
                </a:lnTo>
                <a:lnTo>
                  <a:pt x="65666" y="0"/>
                </a:lnTo>
                <a:lnTo>
                  <a:pt x="74105" y="546"/>
                </a:lnTo>
                <a:lnTo>
                  <a:pt x="93532" y="14933"/>
                </a:lnTo>
                <a:lnTo>
                  <a:pt x="110420" y="40441"/>
                </a:lnTo>
                <a:lnTo>
                  <a:pt x="117619" y="73712"/>
                </a:lnTo>
                <a:lnTo>
                  <a:pt x="111777" y="96101"/>
                </a:lnTo>
                <a:lnTo>
                  <a:pt x="99067" y="116400"/>
                </a:lnTo>
                <a:lnTo>
                  <a:pt x="81660" y="132477"/>
                </a:lnTo>
                <a:lnTo>
                  <a:pt x="48655" y="146687"/>
                </a:lnTo>
                <a:lnTo>
                  <a:pt x="0" y="1478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228">
            <a:extLst>
              <a:ext uri="{FF2B5EF4-FFF2-40B4-BE49-F238E27FC236}">
                <a16:creationId xmlns:a16="http://schemas.microsoft.com/office/drawing/2014/main" xmlns="" id="{3FC61D01-D839-4267-BEBB-53BC8AE6E126}"/>
              </a:ext>
            </a:extLst>
          </p:cNvPr>
          <p:cNvGrpSpPr/>
          <p:nvPr/>
        </p:nvGrpSpPr>
        <p:grpSpPr>
          <a:xfrm>
            <a:off x="1791583" y="2803329"/>
            <a:ext cx="500768" cy="670122"/>
            <a:chOff x="1791583" y="2803329"/>
            <a:chExt cx="500768" cy="670122"/>
          </a:xfrm>
        </p:grpSpPr>
        <p:sp>
          <p:nvSpPr>
            <p:cNvPr id="51" name="SMARTInkShape-1120">
              <a:extLst>
                <a:ext uri="{FF2B5EF4-FFF2-40B4-BE49-F238E27FC236}">
                  <a16:creationId xmlns:a16="http://schemas.microsoft.com/office/drawing/2014/main" xmlns="" id="{B71742D7-1F92-468A-B387-1C5F098CAAB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791583" y="2828729"/>
              <a:ext cx="183268" cy="244672"/>
            </a:xfrm>
            <a:custGeom>
              <a:avLst/>
              <a:gdLst/>
              <a:ahLst/>
              <a:cxnLst/>
              <a:rect l="0" t="0" r="0" b="0"/>
              <a:pathLst>
                <a:path w="183268" h="244672">
                  <a:moveTo>
                    <a:pt x="5467" y="3371"/>
                  </a:moveTo>
                  <a:lnTo>
                    <a:pt x="5467" y="3371"/>
                  </a:lnTo>
                  <a:lnTo>
                    <a:pt x="2096" y="3371"/>
                  </a:lnTo>
                  <a:lnTo>
                    <a:pt x="1103" y="2665"/>
                  </a:lnTo>
                  <a:lnTo>
                    <a:pt x="441" y="1490"/>
                  </a:lnTo>
                  <a:lnTo>
                    <a:pt x="0" y="0"/>
                  </a:lnTo>
                  <a:lnTo>
                    <a:pt x="411" y="418"/>
                  </a:lnTo>
                  <a:lnTo>
                    <a:pt x="13667" y="16873"/>
                  </a:lnTo>
                  <a:lnTo>
                    <a:pt x="52791" y="60209"/>
                  </a:lnTo>
                  <a:lnTo>
                    <a:pt x="76594" y="91427"/>
                  </a:lnTo>
                  <a:lnTo>
                    <a:pt x="100579" y="125057"/>
                  </a:lnTo>
                  <a:lnTo>
                    <a:pt x="132504" y="171051"/>
                  </a:lnTo>
                  <a:lnTo>
                    <a:pt x="155996" y="209687"/>
                  </a:lnTo>
                  <a:lnTo>
                    <a:pt x="183267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21">
              <a:extLst>
                <a:ext uri="{FF2B5EF4-FFF2-40B4-BE49-F238E27FC236}">
                  <a16:creationId xmlns:a16="http://schemas.microsoft.com/office/drawing/2014/main" xmlns="" id="{237BA7D0-BF28-4845-8B52-BEE20B6BB34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950124" y="2803329"/>
              <a:ext cx="189827" cy="530422"/>
            </a:xfrm>
            <a:custGeom>
              <a:avLst/>
              <a:gdLst/>
              <a:ahLst/>
              <a:cxnLst/>
              <a:rect l="0" t="0" r="0" b="0"/>
              <a:pathLst>
                <a:path w="189827" h="530422">
                  <a:moveTo>
                    <a:pt x="189826" y="3371"/>
                  </a:moveTo>
                  <a:lnTo>
                    <a:pt x="189826" y="3371"/>
                  </a:lnTo>
                  <a:lnTo>
                    <a:pt x="183084" y="0"/>
                  </a:lnTo>
                  <a:lnTo>
                    <a:pt x="162036" y="1275"/>
                  </a:lnTo>
                  <a:lnTo>
                    <a:pt x="126716" y="12863"/>
                  </a:lnTo>
                  <a:lnTo>
                    <a:pt x="84970" y="43186"/>
                  </a:lnTo>
                  <a:lnTo>
                    <a:pt x="48064" y="80079"/>
                  </a:lnTo>
                  <a:lnTo>
                    <a:pt x="21528" y="117822"/>
                  </a:lnTo>
                  <a:lnTo>
                    <a:pt x="4443" y="161314"/>
                  </a:lnTo>
                  <a:lnTo>
                    <a:pt x="0" y="187162"/>
                  </a:lnTo>
                  <a:lnTo>
                    <a:pt x="4852" y="207587"/>
                  </a:lnTo>
                  <a:lnTo>
                    <a:pt x="7191" y="212432"/>
                  </a:lnTo>
                  <a:lnTo>
                    <a:pt x="8803" y="214712"/>
                  </a:lnTo>
                  <a:lnTo>
                    <a:pt x="14442" y="231404"/>
                  </a:lnTo>
                  <a:lnTo>
                    <a:pt x="18304" y="268809"/>
                  </a:lnTo>
                  <a:lnTo>
                    <a:pt x="23215" y="307483"/>
                  </a:lnTo>
                  <a:lnTo>
                    <a:pt x="29139" y="348184"/>
                  </a:lnTo>
                  <a:lnTo>
                    <a:pt x="33272" y="381693"/>
                  </a:lnTo>
                  <a:lnTo>
                    <a:pt x="35580" y="415872"/>
                  </a:lnTo>
                  <a:lnTo>
                    <a:pt x="34997" y="463084"/>
                  </a:lnTo>
                  <a:lnTo>
                    <a:pt x="31851" y="506850"/>
                  </a:lnTo>
                  <a:lnTo>
                    <a:pt x="31305" y="522339"/>
                  </a:lnTo>
                  <a:lnTo>
                    <a:pt x="31934" y="525033"/>
                  </a:lnTo>
                  <a:lnTo>
                    <a:pt x="33059" y="526829"/>
                  </a:lnTo>
                  <a:lnTo>
                    <a:pt x="37426" y="5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22">
              <a:extLst>
                <a:ext uri="{FF2B5EF4-FFF2-40B4-BE49-F238E27FC236}">
                  <a16:creationId xmlns:a16="http://schemas.microsoft.com/office/drawing/2014/main" xmlns="" id="{75084522-4EC0-4BED-A043-102D0CE0CE5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152650" y="3272008"/>
              <a:ext cx="139701" cy="201443"/>
            </a:xfrm>
            <a:custGeom>
              <a:avLst/>
              <a:gdLst/>
              <a:ahLst/>
              <a:cxnLst/>
              <a:rect l="0" t="0" r="0" b="0"/>
              <a:pathLst>
                <a:path w="139701" h="201443">
                  <a:moveTo>
                    <a:pt x="0" y="17292"/>
                  </a:moveTo>
                  <a:lnTo>
                    <a:pt x="0" y="17292"/>
                  </a:lnTo>
                  <a:lnTo>
                    <a:pt x="1881" y="62481"/>
                  </a:lnTo>
                  <a:lnTo>
                    <a:pt x="6907" y="101943"/>
                  </a:lnTo>
                  <a:lnTo>
                    <a:pt x="10984" y="141151"/>
                  </a:lnTo>
                  <a:lnTo>
                    <a:pt x="12549" y="188057"/>
                  </a:lnTo>
                  <a:lnTo>
                    <a:pt x="12599" y="190402"/>
                  </a:lnTo>
                  <a:lnTo>
                    <a:pt x="9299" y="176847"/>
                  </a:lnTo>
                  <a:lnTo>
                    <a:pt x="10595" y="140376"/>
                  </a:lnTo>
                  <a:lnTo>
                    <a:pt x="15527" y="107979"/>
                  </a:lnTo>
                  <a:lnTo>
                    <a:pt x="22423" y="74531"/>
                  </a:lnTo>
                  <a:lnTo>
                    <a:pt x="34944" y="34016"/>
                  </a:lnTo>
                  <a:lnTo>
                    <a:pt x="51041" y="9077"/>
                  </a:lnTo>
                  <a:lnTo>
                    <a:pt x="60550" y="0"/>
                  </a:lnTo>
                  <a:lnTo>
                    <a:pt x="65061" y="120"/>
                  </a:lnTo>
                  <a:lnTo>
                    <a:pt x="69479" y="3021"/>
                  </a:lnTo>
                  <a:lnTo>
                    <a:pt x="84322" y="24352"/>
                  </a:lnTo>
                  <a:lnTo>
                    <a:pt x="94626" y="46536"/>
                  </a:lnTo>
                  <a:lnTo>
                    <a:pt x="104394" y="86792"/>
                  </a:lnTo>
                  <a:lnTo>
                    <a:pt x="111757" y="128587"/>
                  </a:lnTo>
                  <a:lnTo>
                    <a:pt x="120566" y="171267"/>
                  </a:lnTo>
                  <a:lnTo>
                    <a:pt x="125551" y="185208"/>
                  </a:lnTo>
                  <a:lnTo>
                    <a:pt x="139700" y="20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29">
            <a:extLst>
              <a:ext uri="{FF2B5EF4-FFF2-40B4-BE49-F238E27FC236}">
                <a16:creationId xmlns:a16="http://schemas.microsoft.com/office/drawing/2014/main" xmlns="" id="{5A4E82D2-CECE-4B6B-9EEB-8495BF576382}"/>
              </a:ext>
            </a:extLst>
          </p:cNvPr>
          <p:cNvGrpSpPr/>
          <p:nvPr/>
        </p:nvGrpSpPr>
        <p:grpSpPr>
          <a:xfrm>
            <a:off x="2406650" y="3265567"/>
            <a:ext cx="218656" cy="201534"/>
            <a:chOff x="2406650" y="3265567"/>
            <a:chExt cx="218656" cy="201534"/>
          </a:xfrm>
        </p:grpSpPr>
        <p:sp>
          <p:nvSpPr>
            <p:cNvPr id="55" name="SMARTInkShape-1123">
              <a:extLst>
                <a:ext uri="{FF2B5EF4-FFF2-40B4-BE49-F238E27FC236}">
                  <a16:creationId xmlns:a16="http://schemas.microsoft.com/office/drawing/2014/main" xmlns="" id="{3B73FD4A-76F6-4DB2-8BA9-A5F216342B0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06650" y="3272941"/>
              <a:ext cx="133351" cy="162410"/>
            </a:xfrm>
            <a:custGeom>
              <a:avLst/>
              <a:gdLst/>
              <a:ahLst/>
              <a:cxnLst/>
              <a:rect l="0" t="0" r="0" b="0"/>
              <a:pathLst>
                <a:path w="133351" h="1624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763" y="4609"/>
                  </a:lnTo>
                  <a:lnTo>
                    <a:pt x="6742" y="6409"/>
                  </a:lnTo>
                  <a:lnTo>
                    <a:pt x="38692" y="50514"/>
                  </a:lnTo>
                  <a:lnTo>
                    <a:pt x="73756" y="89219"/>
                  </a:lnTo>
                  <a:lnTo>
                    <a:pt x="109009" y="128954"/>
                  </a:lnTo>
                  <a:lnTo>
                    <a:pt x="133350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24">
              <a:extLst>
                <a:ext uri="{FF2B5EF4-FFF2-40B4-BE49-F238E27FC236}">
                  <a16:creationId xmlns:a16="http://schemas.microsoft.com/office/drawing/2014/main" xmlns="" id="{2378E0CE-6B6D-40B7-8321-29C23504CA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38400" y="3265567"/>
              <a:ext cx="101601" cy="176134"/>
            </a:xfrm>
            <a:custGeom>
              <a:avLst/>
              <a:gdLst/>
              <a:ahLst/>
              <a:cxnLst/>
              <a:rect l="0" t="0" r="0" b="0"/>
              <a:pathLst>
                <a:path w="101601" h="176134">
                  <a:moveTo>
                    <a:pt x="101600" y="23733"/>
                  </a:moveTo>
                  <a:lnTo>
                    <a:pt x="101600" y="23733"/>
                  </a:lnTo>
                  <a:lnTo>
                    <a:pt x="100894" y="9935"/>
                  </a:lnTo>
                  <a:lnTo>
                    <a:pt x="98229" y="3960"/>
                  </a:lnTo>
                  <a:lnTo>
                    <a:pt x="96530" y="2084"/>
                  </a:lnTo>
                  <a:lnTo>
                    <a:pt x="92761" y="0"/>
                  </a:lnTo>
                  <a:lnTo>
                    <a:pt x="90063" y="1561"/>
                  </a:lnTo>
                  <a:lnTo>
                    <a:pt x="83302" y="8940"/>
                  </a:lnTo>
                  <a:lnTo>
                    <a:pt x="68169" y="41063"/>
                  </a:lnTo>
                  <a:lnTo>
                    <a:pt x="53891" y="81379"/>
                  </a:lnTo>
                  <a:lnTo>
                    <a:pt x="31106" y="123314"/>
                  </a:lnTo>
                  <a:lnTo>
                    <a:pt x="5560" y="165476"/>
                  </a:lnTo>
                  <a:lnTo>
                    <a:pt x="2471" y="174218"/>
                  </a:lnTo>
                  <a:lnTo>
                    <a:pt x="1647" y="175562"/>
                  </a:lnTo>
                  <a:lnTo>
                    <a:pt x="0" y="17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25">
              <a:extLst>
                <a:ext uri="{FF2B5EF4-FFF2-40B4-BE49-F238E27FC236}">
                  <a16:creationId xmlns:a16="http://schemas.microsoft.com/office/drawing/2014/main" xmlns="" id="{BD4D1A6C-FEC1-4155-8D8D-005AD31426D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16278" y="3276600"/>
              <a:ext cx="9028" cy="190501"/>
            </a:xfrm>
            <a:custGeom>
              <a:avLst/>
              <a:gdLst/>
              <a:ahLst/>
              <a:cxnLst/>
              <a:rect l="0" t="0" r="0" b="0"/>
              <a:pathLst>
                <a:path w="9028" h="190501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8" y="1411"/>
                  </a:lnTo>
                  <a:lnTo>
                    <a:pt x="511" y="11550"/>
                  </a:lnTo>
                  <a:lnTo>
                    <a:pt x="0" y="54272"/>
                  </a:lnTo>
                  <a:lnTo>
                    <a:pt x="5007" y="97216"/>
                  </a:lnTo>
                  <a:lnTo>
                    <a:pt x="9027" y="141552"/>
                  </a:lnTo>
                  <a:lnTo>
                    <a:pt x="627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30">
            <a:extLst>
              <a:ext uri="{FF2B5EF4-FFF2-40B4-BE49-F238E27FC236}">
                <a16:creationId xmlns:a16="http://schemas.microsoft.com/office/drawing/2014/main" xmlns="" id="{D4D828E0-B262-4577-B7B4-5065F5EE2223}"/>
              </a:ext>
            </a:extLst>
          </p:cNvPr>
          <p:cNvGrpSpPr/>
          <p:nvPr/>
        </p:nvGrpSpPr>
        <p:grpSpPr>
          <a:xfrm>
            <a:off x="3086100" y="3048000"/>
            <a:ext cx="222251" cy="154366"/>
            <a:chOff x="3086100" y="3048000"/>
            <a:chExt cx="222251" cy="154366"/>
          </a:xfrm>
        </p:grpSpPr>
        <p:sp>
          <p:nvSpPr>
            <p:cNvPr id="59" name="SMARTInkShape-1126">
              <a:extLst>
                <a:ext uri="{FF2B5EF4-FFF2-40B4-BE49-F238E27FC236}">
                  <a16:creationId xmlns:a16="http://schemas.microsoft.com/office/drawing/2014/main" xmlns="" id="{3AD59042-2C09-45FC-A8FF-C731E53ED7C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86100" y="3048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0" y="0"/>
                  </a:lnTo>
                  <a:lnTo>
                    <a:pt x="42095" y="5467"/>
                  </a:lnTo>
                  <a:lnTo>
                    <a:pt x="84126" y="12830"/>
                  </a:lnTo>
                  <a:lnTo>
                    <a:pt x="125585" y="20578"/>
                  </a:lnTo>
                  <a:lnTo>
                    <a:pt x="152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27">
              <a:extLst>
                <a:ext uri="{FF2B5EF4-FFF2-40B4-BE49-F238E27FC236}">
                  <a16:creationId xmlns:a16="http://schemas.microsoft.com/office/drawing/2014/main" xmlns="" id="{69710101-4006-43EB-A102-164F22BB118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95098" y="3181350"/>
              <a:ext cx="213253" cy="21016"/>
            </a:xfrm>
            <a:custGeom>
              <a:avLst/>
              <a:gdLst/>
              <a:ahLst/>
              <a:cxnLst/>
              <a:rect l="0" t="0" r="0" b="0"/>
              <a:pathLst>
                <a:path w="213253" h="21016">
                  <a:moveTo>
                    <a:pt x="16402" y="0"/>
                  </a:moveTo>
                  <a:lnTo>
                    <a:pt x="16402" y="0"/>
                  </a:lnTo>
                  <a:lnTo>
                    <a:pt x="3310" y="9434"/>
                  </a:lnTo>
                  <a:lnTo>
                    <a:pt x="0" y="14305"/>
                  </a:lnTo>
                  <a:lnTo>
                    <a:pt x="1234" y="16593"/>
                  </a:lnTo>
                  <a:lnTo>
                    <a:pt x="8250" y="21015"/>
                  </a:lnTo>
                  <a:lnTo>
                    <a:pt x="44325" y="20730"/>
                  </a:lnTo>
                  <a:lnTo>
                    <a:pt x="81258" y="16034"/>
                  </a:lnTo>
                  <a:lnTo>
                    <a:pt x="123544" y="9948"/>
                  </a:lnTo>
                  <a:lnTo>
                    <a:pt x="168207" y="4892"/>
                  </a:lnTo>
                  <a:lnTo>
                    <a:pt x="213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31">
            <a:extLst>
              <a:ext uri="{FF2B5EF4-FFF2-40B4-BE49-F238E27FC236}">
                <a16:creationId xmlns:a16="http://schemas.microsoft.com/office/drawing/2014/main" xmlns="" id="{88B41754-A19B-438E-B394-22558867ED54}"/>
              </a:ext>
            </a:extLst>
          </p:cNvPr>
          <p:cNvGrpSpPr/>
          <p:nvPr/>
        </p:nvGrpSpPr>
        <p:grpSpPr>
          <a:xfrm>
            <a:off x="3791833" y="2896483"/>
            <a:ext cx="800387" cy="633416"/>
            <a:chOff x="3791833" y="2896483"/>
            <a:chExt cx="800387" cy="633416"/>
          </a:xfrm>
        </p:grpSpPr>
        <p:sp>
          <p:nvSpPr>
            <p:cNvPr id="62" name="SMARTInkShape-1128">
              <a:extLst>
                <a:ext uri="{FF2B5EF4-FFF2-40B4-BE49-F238E27FC236}">
                  <a16:creationId xmlns:a16="http://schemas.microsoft.com/office/drawing/2014/main" xmlns="" id="{B7DE66E4-53C4-424B-BB34-8D89FDED232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791833" y="2902833"/>
              <a:ext cx="253118" cy="373768"/>
            </a:xfrm>
            <a:custGeom>
              <a:avLst/>
              <a:gdLst/>
              <a:ahLst/>
              <a:cxnLst/>
              <a:rect l="0" t="0" r="0" b="0"/>
              <a:pathLst>
                <a:path w="253118" h="373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9647" y="41856"/>
                  </a:lnTo>
                  <a:lnTo>
                    <a:pt x="66410" y="86804"/>
                  </a:lnTo>
                  <a:lnTo>
                    <a:pt x="93231" y="127695"/>
                  </a:lnTo>
                  <a:lnTo>
                    <a:pt x="119262" y="171974"/>
                  </a:lnTo>
                  <a:lnTo>
                    <a:pt x="144942" y="212820"/>
                  </a:lnTo>
                  <a:lnTo>
                    <a:pt x="170467" y="252140"/>
                  </a:lnTo>
                  <a:lnTo>
                    <a:pt x="195217" y="288666"/>
                  </a:lnTo>
                  <a:lnTo>
                    <a:pt x="226867" y="331619"/>
                  </a:lnTo>
                  <a:lnTo>
                    <a:pt x="253117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29">
              <a:extLst>
                <a:ext uri="{FF2B5EF4-FFF2-40B4-BE49-F238E27FC236}">
                  <a16:creationId xmlns:a16="http://schemas.microsoft.com/office/drawing/2014/main" xmlns="" id="{F7302145-D8C2-4116-B7DD-F3499BA9A2D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65600" y="325755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5958" y="54292"/>
                  </a:lnTo>
                  <a:lnTo>
                    <a:pt x="6234" y="89935"/>
                  </a:lnTo>
                  <a:lnTo>
                    <a:pt x="2956" y="133162"/>
                  </a:lnTo>
                  <a:lnTo>
                    <a:pt x="389" y="153011"/>
                  </a:lnTo>
                  <a:lnTo>
                    <a:pt x="259" y="152807"/>
                  </a:lnTo>
                  <a:lnTo>
                    <a:pt x="3394" y="110341"/>
                  </a:lnTo>
                  <a:lnTo>
                    <a:pt x="12216" y="71656"/>
                  </a:lnTo>
                  <a:lnTo>
                    <a:pt x="23767" y="42398"/>
                  </a:lnTo>
                  <a:lnTo>
                    <a:pt x="31965" y="31073"/>
                  </a:lnTo>
                  <a:lnTo>
                    <a:pt x="36126" y="27065"/>
                  </a:lnTo>
                  <a:lnTo>
                    <a:pt x="41018" y="26510"/>
                  </a:lnTo>
                  <a:lnTo>
                    <a:pt x="52096" y="31538"/>
                  </a:lnTo>
                  <a:lnTo>
                    <a:pt x="62195" y="44591"/>
                  </a:lnTo>
                  <a:lnTo>
                    <a:pt x="80176" y="88457"/>
                  </a:lnTo>
                  <a:lnTo>
                    <a:pt x="92246" y="133837"/>
                  </a:lnTo>
                  <a:lnTo>
                    <a:pt x="1016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30">
              <a:extLst>
                <a:ext uri="{FF2B5EF4-FFF2-40B4-BE49-F238E27FC236}">
                  <a16:creationId xmlns:a16="http://schemas.microsoft.com/office/drawing/2014/main" xmlns="" id="{56808F0A-B98A-4D7D-8C56-3C5D7F5D08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10000" y="2896483"/>
              <a:ext cx="273051" cy="443618"/>
            </a:xfrm>
            <a:custGeom>
              <a:avLst/>
              <a:gdLst/>
              <a:ahLst/>
              <a:cxnLst/>
              <a:rect l="0" t="0" r="0" b="0"/>
              <a:pathLst>
                <a:path w="273051" h="443618">
                  <a:moveTo>
                    <a:pt x="273050" y="5467"/>
                  </a:moveTo>
                  <a:lnTo>
                    <a:pt x="273050" y="5467"/>
                  </a:lnTo>
                  <a:lnTo>
                    <a:pt x="266308" y="2096"/>
                  </a:lnTo>
                  <a:lnTo>
                    <a:pt x="252002" y="0"/>
                  </a:lnTo>
                  <a:lnTo>
                    <a:pt x="240412" y="5154"/>
                  </a:lnTo>
                  <a:lnTo>
                    <a:pt x="227500" y="16617"/>
                  </a:lnTo>
                  <a:lnTo>
                    <a:pt x="196215" y="64114"/>
                  </a:lnTo>
                  <a:lnTo>
                    <a:pt x="178223" y="100676"/>
                  </a:lnTo>
                  <a:lnTo>
                    <a:pt x="156116" y="147501"/>
                  </a:lnTo>
                  <a:lnTo>
                    <a:pt x="143588" y="172828"/>
                  </a:lnTo>
                  <a:lnTo>
                    <a:pt x="130298" y="198886"/>
                  </a:lnTo>
                  <a:lnTo>
                    <a:pt x="116499" y="225430"/>
                  </a:lnTo>
                  <a:lnTo>
                    <a:pt x="102360" y="250887"/>
                  </a:lnTo>
                  <a:lnTo>
                    <a:pt x="87996" y="275619"/>
                  </a:lnTo>
                  <a:lnTo>
                    <a:pt x="60981" y="321679"/>
                  </a:lnTo>
                  <a:lnTo>
                    <a:pt x="39567" y="360965"/>
                  </a:lnTo>
                  <a:lnTo>
                    <a:pt x="15017" y="404703"/>
                  </a:lnTo>
                  <a:lnTo>
                    <a:pt x="0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31">
              <a:extLst>
                <a:ext uri="{FF2B5EF4-FFF2-40B4-BE49-F238E27FC236}">
                  <a16:creationId xmlns:a16="http://schemas.microsoft.com/office/drawing/2014/main" xmlns="" id="{F182F710-740F-4432-A75B-6803E5895ED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54280" y="3295650"/>
              <a:ext cx="103421" cy="114301"/>
            </a:xfrm>
            <a:custGeom>
              <a:avLst/>
              <a:gdLst/>
              <a:ahLst/>
              <a:cxnLst/>
              <a:rect l="0" t="0" r="0" b="0"/>
              <a:pathLst>
                <a:path w="103421" h="114301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69"/>
                  </a:lnTo>
                  <a:lnTo>
                    <a:pt x="0" y="6907"/>
                  </a:lnTo>
                  <a:lnTo>
                    <a:pt x="606" y="8838"/>
                  </a:lnTo>
                  <a:lnTo>
                    <a:pt x="43851" y="54663"/>
                  </a:lnTo>
                  <a:lnTo>
                    <a:pt x="90565" y="100043"/>
                  </a:lnTo>
                  <a:lnTo>
                    <a:pt x="10342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32">
              <a:extLst>
                <a:ext uri="{FF2B5EF4-FFF2-40B4-BE49-F238E27FC236}">
                  <a16:creationId xmlns:a16="http://schemas.microsoft.com/office/drawing/2014/main" xmlns="" id="{E654B895-6DC3-412A-99D5-B60ACFBAC8F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81500" y="32893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76200" y="0"/>
                  </a:moveTo>
                  <a:lnTo>
                    <a:pt x="76200" y="0"/>
                  </a:lnTo>
                  <a:lnTo>
                    <a:pt x="63991" y="0"/>
                  </a:lnTo>
                  <a:lnTo>
                    <a:pt x="56427" y="5644"/>
                  </a:lnTo>
                  <a:lnTo>
                    <a:pt x="36702" y="33256"/>
                  </a:lnTo>
                  <a:lnTo>
                    <a:pt x="17494" y="7338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33">
              <a:extLst>
                <a:ext uri="{FF2B5EF4-FFF2-40B4-BE49-F238E27FC236}">
                  <a16:creationId xmlns:a16="http://schemas.microsoft.com/office/drawing/2014/main" xmlns="" id="{269C6913-FAAA-497B-94C5-B5FD639A73E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96066" y="3263886"/>
              <a:ext cx="96154" cy="266013"/>
            </a:xfrm>
            <a:custGeom>
              <a:avLst/>
              <a:gdLst/>
              <a:ahLst/>
              <a:cxnLst/>
              <a:rect l="0" t="0" r="0" b="0"/>
              <a:pathLst>
                <a:path w="96154" h="266013">
                  <a:moveTo>
                    <a:pt x="25134" y="82564"/>
                  </a:moveTo>
                  <a:lnTo>
                    <a:pt x="25134" y="82564"/>
                  </a:lnTo>
                  <a:lnTo>
                    <a:pt x="10644" y="125902"/>
                  </a:lnTo>
                  <a:lnTo>
                    <a:pt x="6985" y="172498"/>
                  </a:lnTo>
                  <a:lnTo>
                    <a:pt x="6262" y="219097"/>
                  </a:lnTo>
                  <a:lnTo>
                    <a:pt x="333" y="266012"/>
                  </a:lnTo>
                  <a:lnTo>
                    <a:pt x="133" y="265541"/>
                  </a:lnTo>
                  <a:lnTo>
                    <a:pt x="0" y="263815"/>
                  </a:lnTo>
                  <a:lnTo>
                    <a:pt x="6677" y="223781"/>
                  </a:lnTo>
                  <a:lnTo>
                    <a:pt x="10581" y="191188"/>
                  </a:lnTo>
                  <a:lnTo>
                    <a:pt x="14668" y="153184"/>
                  </a:lnTo>
                  <a:lnTo>
                    <a:pt x="20718" y="112775"/>
                  </a:lnTo>
                  <a:lnTo>
                    <a:pt x="28110" y="74119"/>
                  </a:lnTo>
                  <a:lnTo>
                    <a:pt x="40205" y="31378"/>
                  </a:lnTo>
                  <a:lnTo>
                    <a:pt x="52726" y="9229"/>
                  </a:lnTo>
                  <a:lnTo>
                    <a:pt x="61151" y="1052"/>
                  </a:lnTo>
                  <a:lnTo>
                    <a:pt x="64667" y="0"/>
                  </a:lnTo>
                  <a:lnTo>
                    <a:pt x="67717" y="710"/>
                  </a:lnTo>
                  <a:lnTo>
                    <a:pt x="74399" y="6674"/>
                  </a:lnTo>
                  <a:lnTo>
                    <a:pt x="88650" y="26603"/>
                  </a:lnTo>
                  <a:lnTo>
                    <a:pt x="95226" y="44757"/>
                  </a:lnTo>
                  <a:lnTo>
                    <a:pt x="96153" y="71440"/>
                  </a:lnTo>
                  <a:lnTo>
                    <a:pt x="88588" y="97220"/>
                  </a:lnTo>
                  <a:lnTo>
                    <a:pt x="79442" y="110480"/>
                  </a:lnTo>
                  <a:lnTo>
                    <a:pt x="74039" y="115991"/>
                  </a:lnTo>
                  <a:lnTo>
                    <a:pt x="58629" y="122115"/>
                  </a:lnTo>
                  <a:lnTo>
                    <a:pt x="42137" y="124131"/>
                  </a:lnTo>
                  <a:lnTo>
                    <a:pt x="18784" y="12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32">
            <a:extLst>
              <a:ext uri="{FF2B5EF4-FFF2-40B4-BE49-F238E27FC236}">
                <a16:creationId xmlns:a16="http://schemas.microsoft.com/office/drawing/2014/main" xmlns="" id="{D28B6A21-0718-4D5E-9F6F-A379F2502C71}"/>
              </a:ext>
            </a:extLst>
          </p:cNvPr>
          <p:cNvGrpSpPr/>
          <p:nvPr/>
        </p:nvGrpSpPr>
        <p:grpSpPr>
          <a:xfrm>
            <a:off x="4997450" y="2848228"/>
            <a:ext cx="878790" cy="618873"/>
            <a:chOff x="4997450" y="2848228"/>
            <a:chExt cx="878790" cy="618873"/>
          </a:xfrm>
        </p:grpSpPr>
        <p:sp>
          <p:nvSpPr>
            <p:cNvPr id="69" name="SMARTInkShape-1134">
              <a:extLst>
                <a:ext uri="{FF2B5EF4-FFF2-40B4-BE49-F238E27FC236}">
                  <a16:creationId xmlns:a16="http://schemas.microsoft.com/office/drawing/2014/main" xmlns="" id="{17A8C1BB-B333-4961-B925-152B76B2D14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997450" y="3162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35">
              <a:extLst>
                <a:ext uri="{FF2B5EF4-FFF2-40B4-BE49-F238E27FC236}">
                  <a16:creationId xmlns:a16="http://schemas.microsoft.com/office/drawing/2014/main" xmlns="" id="{66C0D9BD-1F8D-4D7E-91A8-6A63B1F2944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20844" y="2848228"/>
              <a:ext cx="206724" cy="618873"/>
            </a:xfrm>
            <a:custGeom>
              <a:avLst/>
              <a:gdLst/>
              <a:ahLst/>
              <a:cxnLst/>
              <a:rect l="0" t="0" r="0" b="0"/>
              <a:pathLst>
                <a:path w="206724" h="618873">
                  <a:moveTo>
                    <a:pt x="11556" y="618872"/>
                  </a:moveTo>
                  <a:lnTo>
                    <a:pt x="11556" y="618872"/>
                  </a:lnTo>
                  <a:lnTo>
                    <a:pt x="2717" y="618872"/>
                  </a:lnTo>
                  <a:lnTo>
                    <a:pt x="1430" y="617460"/>
                  </a:lnTo>
                  <a:lnTo>
                    <a:pt x="0" y="612130"/>
                  </a:lnTo>
                  <a:lnTo>
                    <a:pt x="7794" y="573438"/>
                  </a:lnTo>
                  <a:lnTo>
                    <a:pt x="10441" y="533757"/>
                  </a:lnTo>
                  <a:lnTo>
                    <a:pt x="11060" y="496847"/>
                  </a:lnTo>
                  <a:lnTo>
                    <a:pt x="12041" y="451750"/>
                  </a:lnTo>
                  <a:lnTo>
                    <a:pt x="13290" y="424907"/>
                  </a:lnTo>
                  <a:lnTo>
                    <a:pt x="14829" y="396429"/>
                  </a:lnTo>
                  <a:lnTo>
                    <a:pt x="16560" y="365449"/>
                  </a:lnTo>
                  <a:lnTo>
                    <a:pt x="18420" y="332801"/>
                  </a:lnTo>
                  <a:lnTo>
                    <a:pt x="20365" y="299041"/>
                  </a:lnTo>
                  <a:lnTo>
                    <a:pt x="24484" y="266657"/>
                  </a:lnTo>
                  <a:lnTo>
                    <a:pt x="30052" y="235190"/>
                  </a:lnTo>
                  <a:lnTo>
                    <a:pt x="36587" y="204334"/>
                  </a:lnTo>
                  <a:lnTo>
                    <a:pt x="45176" y="175297"/>
                  </a:lnTo>
                  <a:lnTo>
                    <a:pt x="55136" y="147472"/>
                  </a:lnTo>
                  <a:lnTo>
                    <a:pt x="66009" y="120455"/>
                  </a:lnTo>
                  <a:lnTo>
                    <a:pt x="87498" y="73503"/>
                  </a:lnTo>
                  <a:lnTo>
                    <a:pt x="108102" y="35703"/>
                  </a:lnTo>
                  <a:lnTo>
                    <a:pt x="126667" y="11847"/>
                  </a:lnTo>
                  <a:lnTo>
                    <a:pt x="135569" y="5344"/>
                  </a:lnTo>
                  <a:lnTo>
                    <a:pt x="152986" y="0"/>
                  </a:lnTo>
                  <a:lnTo>
                    <a:pt x="160876" y="1680"/>
                  </a:lnTo>
                  <a:lnTo>
                    <a:pt x="175287" y="11072"/>
                  </a:lnTo>
                  <a:lnTo>
                    <a:pt x="183103" y="32179"/>
                  </a:lnTo>
                  <a:lnTo>
                    <a:pt x="185166" y="60375"/>
                  </a:lnTo>
                  <a:lnTo>
                    <a:pt x="181379" y="91721"/>
                  </a:lnTo>
                  <a:lnTo>
                    <a:pt x="161200" y="137732"/>
                  </a:lnTo>
                  <a:lnTo>
                    <a:pt x="137985" y="181611"/>
                  </a:lnTo>
                  <a:lnTo>
                    <a:pt x="128660" y="197345"/>
                  </a:lnTo>
                  <a:lnTo>
                    <a:pt x="127725" y="203799"/>
                  </a:lnTo>
                  <a:lnTo>
                    <a:pt x="129219" y="209512"/>
                  </a:lnTo>
                  <a:lnTo>
                    <a:pt x="132332" y="214732"/>
                  </a:lnTo>
                  <a:lnTo>
                    <a:pt x="141434" y="222413"/>
                  </a:lnTo>
                  <a:lnTo>
                    <a:pt x="188642" y="252037"/>
                  </a:lnTo>
                  <a:lnTo>
                    <a:pt x="204824" y="273427"/>
                  </a:lnTo>
                  <a:lnTo>
                    <a:pt x="206723" y="281331"/>
                  </a:lnTo>
                  <a:lnTo>
                    <a:pt x="205071" y="297639"/>
                  </a:lnTo>
                  <a:lnTo>
                    <a:pt x="189465" y="322687"/>
                  </a:lnTo>
                  <a:lnTo>
                    <a:pt x="166968" y="341241"/>
                  </a:lnTo>
                  <a:lnTo>
                    <a:pt x="139057" y="352304"/>
                  </a:lnTo>
                  <a:lnTo>
                    <a:pt x="124432" y="353877"/>
                  </a:lnTo>
                  <a:lnTo>
                    <a:pt x="113934" y="352224"/>
                  </a:lnTo>
                  <a:lnTo>
                    <a:pt x="106917" y="349138"/>
                  </a:lnTo>
                  <a:lnTo>
                    <a:pt x="105468" y="346621"/>
                  </a:lnTo>
                  <a:lnTo>
                    <a:pt x="105209" y="343533"/>
                  </a:lnTo>
                  <a:lnTo>
                    <a:pt x="106806" y="33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36">
              <a:extLst>
                <a:ext uri="{FF2B5EF4-FFF2-40B4-BE49-F238E27FC236}">
                  <a16:creationId xmlns:a16="http://schemas.microsoft.com/office/drawing/2014/main" xmlns="" id="{641898B0-5F06-419E-B3CE-1284353A13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86547" y="3221583"/>
              <a:ext cx="102038" cy="244648"/>
            </a:xfrm>
            <a:custGeom>
              <a:avLst/>
              <a:gdLst/>
              <a:ahLst/>
              <a:cxnLst/>
              <a:rect l="0" t="0" r="0" b="0"/>
              <a:pathLst>
                <a:path w="102038" h="244648">
                  <a:moveTo>
                    <a:pt x="6203" y="67717"/>
                  </a:moveTo>
                  <a:lnTo>
                    <a:pt x="6203" y="67717"/>
                  </a:lnTo>
                  <a:lnTo>
                    <a:pt x="736" y="67717"/>
                  </a:lnTo>
                  <a:lnTo>
                    <a:pt x="115" y="74459"/>
                  </a:lnTo>
                  <a:lnTo>
                    <a:pt x="5343" y="121989"/>
                  </a:lnTo>
                  <a:lnTo>
                    <a:pt x="9319" y="157646"/>
                  </a:lnTo>
                  <a:lnTo>
                    <a:pt x="11595" y="195021"/>
                  </a:lnTo>
                  <a:lnTo>
                    <a:pt x="7294" y="233321"/>
                  </a:lnTo>
                  <a:lnTo>
                    <a:pt x="3631" y="243154"/>
                  </a:lnTo>
                  <a:lnTo>
                    <a:pt x="2371" y="244647"/>
                  </a:lnTo>
                  <a:lnTo>
                    <a:pt x="1532" y="244232"/>
                  </a:lnTo>
                  <a:lnTo>
                    <a:pt x="972" y="242544"/>
                  </a:lnTo>
                  <a:lnTo>
                    <a:pt x="0" y="201312"/>
                  </a:lnTo>
                  <a:lnTo>
                    <a:pt x="1778" y="157394"/>
                  </a:lnTo>
                  <a:lnTo>
                    <a:pt x="5647" y="123096"/>
                  </a:lnTo>
                  <a:lnTo>
                    <a:pt x="12071" y="89037"/>
                  </a:lnTo>
                  <a:lnTo>
                    <a:pt x="23621" y="44871"/>
                  </a:lnTo>
                  <a:lnTo>
                    <a:pt x="32609" y="18458"/>
                  </a:lnTo>
                  <a:lnTo>
                    <a:pt x="41223" y="8665"/>
                  </a:lnTo>
                  <a:lnTo>
                    <a:pt x="51401" y="2666"/>
                  </a:lnTo>
                  <a:lnTo>
                    <a:pt x="60628" y="0"/>
                  </a:lnTo>
                  <a:lnTo>
                    <a:pt x="65770" y="1406"/>
                  </a:lnTo>
                  <a:lnTo>
                    <a:pt x="77127" y="8612"/>
                  </a:lnTo>
                  <a:lnTo>
                    <a:pt x="92050" y="27940"/>
                  </a:lnTo>
                  <a:lnTo>
                    <a:pt x="102037" y="54912"/>
                  </a:lnTo>
                  <a:lnTo>
                    <a:pt x="101843" y="63414"/>
                  </a:lnTo>
                  <a:lnTo>
                    <a:pt x="95982" y="78504"/>
                  </a:lnTo>
                  <a:lnTo>
                    <a:pt x="80782" y="98900"/>
                  </a:lnTo>
                  <a:lnTo>
                    <a:pt x="59502" y="114978"/>
                  </a:lnTo>
                  <a:lnTo>
                    <a:pt x="43532" y="118590"/>
                  </a:lnTo>
                  <a:lnTo>
                    <a:pt x="35322" y="118566"/>
                  </a:lnTo>
                  <a:lnTo>
                    <a:pt x="29143" y="117138"/>
                  </a:lnTo>
                  <a:lnTo>
                    <a:pt x="20397" y="111789"/>
                  </a:lnTo>
                  <a:lnTo>
                    <a:pt x="16039" y="106589"/>
                  </a:lnTo>
                  <a:lnTo>
                    <a:pt x="12553" y="9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37">
              <a:extLst>
                <a:ext uri="{FF2B5EF4-FFF2-40B4-BE49-F238E27FC236}">
                  <a16:creationId xmlns:a16="http://schemas.microsoft.com/office/drawing/2014/main" xmlns="" id="{C32DE3A2-CA9C-4FF7-95B8-FEB6C3B7446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66892" y="3248130"/>
              <a:ext cx="86209" cy="123721"/>
            </a:xfrm>
            <a:custGeom>
              <a:avLst/>
              <a:gdLst/>
              <a:ahLst/>
              <a:cxnLst/>
              <a:rect l="0" t="0" r="0" b="0"/>
              <a:pathLst>
                <a:path w="86209" h="123721">
                  <a:moveTo>
                    <a:pt x="3658" y="9420"/>
                  </a:moveTo>
                  <a:lnTo>
                    <a:pt x="3658" y="9420"/>
                  </a:lnTo>
                  <a:lnTo>
                    <a:pt x="287" y="6049"/>
                  </a:lnTo>
                  <a:lnTo>
                    <a:pt x="0" y="4351"/>
                  </a:lnTo>
                  <a:lnTo>
                    <a:pt x="513" y="2513"/>
                  </a:lnTo>
                  <a:lnTo>
                    <a:pt x="1561" y="582"/>
                  </a:lnTo>
                  <a:lnTo>
                    <a:pt x="2966" y="0"/>
                  </a:lnTo>
                  <a:lnTo>
                    <a:pt x="4608" y="318"/>
                  </a:lnTo>
                  <a:lnTo>
                    <a:pt x="6407" y="1235"/>
                  </a:lnTo>
                  <a:lnTo>
                    <a:pt x="34666" y="42544"/>
                  </a:lnTo>
                  <a:lnTo>
                    <a:pt x="60136" y="82979"/>
                  </a:lnTo>
                  <a:lnTo>
                    <a:pt x="77310" y="117008"/>
                  </a:lnTo>
                  <a:lnTo>
                    <a:pt x="86208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38">
              <a:extLst>
                <a:ext uri="{FF2B5EF4-FFF2-40B4-BE49-F238E27FC236}">
                  <a16:creationId xmlns:a16="http://schemas.microsoft.com/office/drawing/2014/main" xmlns="" id="{F2A8C083-E902-45F0-B9E6-0323413F352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83250" y="323850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2" y="1881"/>
                  </a:lnTo>
                  <a:lnTo>
                    <a:pt x="80061" y="3371"/>
                  </a:lnTo>
                  <a:lnTo>
                    <a:pt x="74153" y="5026"/>
                  </a:lnTo>
                  <a:lnTo>
                    <a:pt x="70602" y="5467"/>
                  </a:lnTo>
                  <a:lnTo>
                    <a:pt x="38687" y="48942"/>
                  </a:lnTo>
                  <a:lnTo>
                    <a:pt x="12202" y="91477"/>
                  </a:lnTo>
                  <a:lnTo>
                    <a:pt x="3929" y="10902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39">
              <a:extLst>
                <a:ext uri="{FF2B5EF4-FFF2-40B4-BE49-F238E27FC236}">
                  <a16:creationId xmlns:a16="http://schemas.microsoft.com/office/drawing/2014/main" xmlns="" id="{3362DC15-EE80-4B53-993F-E343B605CC4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48350" y="3225800"/>
              <a:ext cx="27890" cy="146051"/>
            </a:xfrm>
            <a:custGeom>
              <a:avLst/>
              <a:gdLst/>
              <a:ahLst/>
              <a:cxnLst/>
              <a:rect l="0" t="0" r="0" b="0"/>
              <a:pathLst>
                <a:path w="27890" h="1460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27889" y="37249"/>
                  </a:lnTo>
                  <a:lnTo>
                    <a:pt x="27235" y="68108"/>
                  </a:lnTo>
                  <a:lnTo>
                    <a:pt x="11965" y="10943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736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233">
            <a:extLst>
              <a:ext uri="{FF2B5EF4-FFF2-40B4-BE49-F238E27FC236}">
                <a16:creationId xmlns:a16="http://schemas.microsoft.com/office/drawing/2014/main" xmlns="" id="{9CC31C37-1F12-48F4-8906-98F60132056F}"/>
              </a:ext>
            </a:extLst>
          </p:cNvPr>
          <p:cNvGrpSpPr/>
          <p:nvPr/>
        </p:nvGrpSpPr>
        <p:grpSpPr>
          <a:xfrm>
            <a:off x="1733550" y="584200"/>
            <a:ext cx="806451" cy="546101"/>
            <a:chOff x="1733550" y="584200"/>
            <a:chExt cx="806451" cy="546101"/>
          </a:xfrm>
        </p:grpSpPr>
        <p:sp>
          <p:nvSpPr>
            <p:cNvPr id="2" name="SMARTInkShape-1140">
              <a:extLst>
                <a:ext uri="{FF2B5EF4-FFF2-40B4-BE49-F238E27FC236}">
                  <a16:creationId xmlns:a16="http://schemas.microsoft.com/office/drawing/2014/main" xmlns="" id="{6EC85FB4-99EF-48C2-A14B-4DE046EDE66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297733" y="927100"/>
              <a:ext cx="242268" cy="46939"/>
            </a:xfrm>
            <a:custGeom>
              <a:avLst/>
              <a:gdLst/>
              <a:ahLst/>
              <a:cxnLst/>
              <a:rect l="0" t="0" r="0" b="0"/>
              <a:pathLst>
                <a:path w="242268" h="46939">
                  <a:moveTo>
                    <a:pt x="7317" y="38100"/>
                  </a:moveTo>
                  <a:lnTo>
                    <a:pt x="7317" y="38100"/>
                  </a:lnTo>
                  <a:lnTo>
                    <a:pt x="575" y="41471"/>
                  </a:lnTo>
                  <a:lnTo>
                    <a:pt x="0" y="43170"/>
                  </a:lnTo>
                  <a:lnTo>
                    <a:pt x="1028" y="45008"/>
                  </a:lnTo>
                  <a:lnTo>
                    <a:pt x="3124" y="46938"/>
                  </a:lnTo>
                  <a:lnTo>
                    <a:pt x="26301" y="46285"/>
                  </a:lnTo>
                  <a:lnTo>
                    <a:pt x="73463" y="34881"/>
                  </a:lnTo>
                  <a:lnTo>
                    <a:pt x="113856" y="23969"/>
                  </a:lnTo>
                  <a:lnTo>
                    <a:pt x="156973" y="13475"/>
                  </a:lnTo>
                  <a:lnTo>
                    <a:pt x="199655" y="6459"/>
                  </a:lnTo>
                  <a:lnTo>
                    <a:pt x="242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41">
              <a:extLst>
                <a:ext uri="{FF2B5EF4-FFF2-40B4-BE49-F238E27FC236}">
                  <a16:creationId xmlns:a16="http://schemas.microsoft.com/office/drawing/2014/main" xmlns="" id="{C945A15A-F605-4501-B8A8-F1DAA589185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298700" y="803305"/>
              <a:ext cx="158751" cy="15846"/>
            </a:xfrm>
            <a:custGeom>
              <a:avLst/>
              <a:gdLst/>
              <a:ahLst/>
              <a:cxnLst/>
              <a:rect l="0" t="0" r="0" b="0"/>
              <a:pathLst>
                <a:path w="158751" h="15846">
                  <a:moveTo>
                    <a:pt x="0" y="3145"/>
                  </a:moveTo>
                  <a:lnTo>
                    <a:pt x="0" y="3145"/>
                  </a:lnTo>
                  <a:lnTo>
                    <a:pt x="43338" y="2439"/>
                  </a:lnTo>
                  <a:lnTo>
                    <a:pt x="89935" y="0"/>
                  </a:lnTo>
                  <a:lnTo>
                    <a:pt x="136533" y="9266"/>
                  </a:lnTo>
                  <a:lnTo>
                    <a:pt x="158750" y="15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42">
              <a:extLst>
                <a:ext uri="{FF2B5EF4-FFF2-40B4-BE49-F238E27FC236}">
                  <a16:creationId xmlns:a16="http://schemas.microsoft.com/office/drawing/2014/main" xmlns="" id="{BE6FD140-5D3C-4EDF-80E8-51403A6818C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926322" y="584200"/>
              <a:ext cx="188229" cy="546101"/>
            </a:xfrm>
            <a:custGeom>
              <a:avLst/>
              <a:gdLst/>
              <a:ahLst/>
              <a:cxnLst/>
              <a:rect l="0" t="0" r="0" b="0"/>
              <a:pathLst>
                <a:path w="188229" h="546101">
                  <a:moveTo>
                    <a:pt x="188228" y="0"/>
                  </a:moveTo>
                  <a:lnTo>
                    <a:pt x="188228" y="0"/>
                  </a:lnTo>
                  <a:lnTo>
                    <a:pt x="163809" y="3371"/>
                  </a:lnTo>
                  <a:lnTo>
                    <a:pt x="117343" y="32520"/>
                  </a:lnTo>
                  <a:lnTo>
                    <a:pt x="75816" y="70470"/>
                  </a:lnTo>
                  <a:lnTo>
                    <a:pt x="38504" y="112289"/>
                  </a:lnTo>
                  <a:lnTo>
                    <a:pt x="9624" y="159058"/>
                  </a:lnTo>
                  <a:lnTo>
                    <a:pt x="1253" y="180478"/>
                  </a:lnTo>
                  <a:lnTo>
                    <a:pt x="0" y="190279"/>
                  </a:lnTo>
                  <a:lnTo>
                    <a:pt x="1795" y="196987"/>
                  </a:lnTo>
                  <a:lnTo>
                    <a:pt x="33872" y="239634"/>
                  </a:lnTo>
                  <a:lnTo>
                    <a:pt x="45607" y="282285"/>
                  </a:lnTo>
                  <a:lnTo>
                    <a:pt x="52523" y="323921"/>
                  </a:lnTo>
                  <a:lnTo>
                    <a:pt x="56889" y="355396"/>
                  </a:lnTo>
                  <a:lnTo>
                    <a:pt x="57418" y="390082"/>
                  </a:lnTo>
                  <a:lnTo>
                    <a:pt x="56007" y="425253"/>
                  </a:lnTo>
                  <a:lnTo>
                    <a:pt x="55212" y="472115"/>
                  </a:lnTo>
                  <a:lnTo>
                    <a:pt x="54944" y="518707"/>
                  </a:lnTo>
                  <a:lnTo>
                    <a:pt x="55613" y="531103"/>
                  </a:lnTo>
                  <a:lnTo>
                    <a:pt x="58262" y="538964"/>
                  </a:lnTo>
                  <a:lnTo>
                    <a:pt x="60662" y="541343"/>
                  </a:lnTo>
                  <a:lnTo>
                    <a:pt x="73928" y="54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43">
              <a:extLst>
                <a:ext uri="{FF2B5EF4-FFF2-40B4-BE49-F238E27FC236}">
                  <a16:creationId xmlns:a16="http://schemas.microsoft.com/office/drawing/2014/main" xmlns="" id="{93B62625-CE68-45FA-82C3-A7B1FE45D34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733550" y="596900"/>
              <a:ext cx="266701" cy="260351"/>
            </a:xfrm>
            <a:custGeom>
              <a:avLst/>
              <a:gdLst/>
              <a:ahLst/>
              <a:cxnLst/>
              <a:rect l="0" t="0" r="0" b="0"/>
              <a:pathLst>
                <a:path w="266701" h="260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9513" y="44043"/>
                  </a:lnTo>
                  <a:lnTo>
                    <a:pt x="84050" y="82821"/>
                  </a:lnTo>
                  <a:lnTo>
                    <a:pt x="121800" y="126296"/>
                  </a:lnTo>
                  <a:lnTo>
                    <a:pt x="163951" y="172496"/>
                  </a:lnTo>
                  <a:lnTo>
                    <a:pt x="206309" y="209468"/>
                  </a:lnTo>
                  <a:lnTo>
                    <a:pt x="26670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34">
            <a:extLst>
              <a:ext uri="{FF2B5EF4-FFF2-40B4-BE49-F238E27FC236}">
                <a16:creationId xmlns:a16="http://schemas.microsoft.com/office/drawing/2014/main" xmlns="" id="{51EFCCF8-ADC6-495A-B9C0-24A2A6737D9E}"/>
              </a:ext>
            </a:extLst>
          </p:cNvPr>
          <p:cNvGrpSpPr/>
          <p:nvPr/>
        </p:nvGrpSpPr>
        <p:grpSpPr>
          <a:xfrm>
            <a:off x="2853842" y="645879"/>
            <a:ext cx="422759" cy="389172"/>
            <a:chOff x="2853842" y="645879"/>
            <a:chExt cx="422759" cy="389172"/>
          </a:xfrm>
        </p:grpSpPr>
        <p:sp>
          <p:nvSpPr>
            <p:cNvPr id="7" name="SMARTInkShape-1144">
              <a:extLst>
                <a:ext uri="{FF2B5EF4-FFF2-40B4-BE49-F238E27FC236}">
                  <a16:creationId xmlns:a16="http://schemas.microsoft.com/office/drawing/2014/main" xmlns="" id="{66FF97F1-4212-42C6-AB99-47E59A2C2A4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276600" y="933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45">
              <a:extLst>
                <a:ext uri="{FF2B5EF4-FFF2-40B4-BE49-F238E27FC236}">
                  <a16:creationId xmlns:a16="http://schemas.microsoft.com/office/drawing/2014/main" xmlns="" id="{1EA71B4A-D12A-4467-BB06-AE783AA9CFF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921000" y="645879"/>
              <a:ext cx="241301" cy="389172"/>
            </a:xfrm>
            <a:custGeom>
              <a:avLst/>
              <a:gdLst/>
              <a:ahLst/>
              <a:cxnLst/>
              <a:rect l="0" t="0" r="0" b="0"/>
              <a:pathLst>
                <a:path w="241301" h="389172">
                  <a:moveTo>
                    <a:pt x="241300" y="8171"/>
                  </a:moveTo>
                  <a:lnTo>
                    <a:pt x="241300" y="8171"/>
                  </a:lnTo>
                  <a:lnTo>
                    <a:pt x="237929" y="1429"/>
                  </a:lnTo>
                  <a:lnTo>
                    <a:pt x="236231" y="149"/>
                  </a:lnTo>
                  <a:lnTo>
                    <a:pt x="234393" y="0"/>
                  </a:lnTo>
                  <a:lnTo>
                    <a:pt x="232462" y="607"/>
                  </a:lnTo>
                  <a:lnTo>
                    <a:pt x="216260" y="14945"/>
                  </a:lnTo>
                  <a:lnTo>
                    <a:pt x="190215" y="50552"/>
                  </a:lnTo>
                  <a:lnTo>
                    <a:pt x="166620" y="86509"/>
                  </a:lnTo>
                  <a:lnTo>
                    <a:pt x="138964" y="129066"/>
                  </a:lnTo>
                  <a:lnTo>
                    <a:pt x="107858" y="176202"/>
                  </a:lnTo>
                  <a:lnTo>
                    <a:pt x="77100" y="223492"/>
                  </a:lnTo>
                  <a:lnTo>
                    <a:pt x="49789" y="267558"/>
                  </a:lnTo>
                  <a:lnTo>
                    <a:pt x="30595" y="303606"/>
                  </a:lnTo>
                  <a:lnTo>
                    <a:pt x="11260" y="344925"/>
                  </a:lnTo>
                  <a:lnTo>
                    <a:pt x="0" y="38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46">
              <a:extLst>
                <a:ext uri="{FF2B5EF4-FFF2-40B4-BE49-F238E27FC236}">
                  <a16:creationId xmlns:a16="http://schemas.microsoft.com/office/drawing/2014/main" xmlns="" id="{E42B6367-524C-4412-A466-59E0497E1BA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853842" y="648583"/>
              <a:ext cx="270359" cy="351205"/>
            </a:xfrm>
            <a:custGeom>
              <a:avLst/>
              <a:gdLst/>
              <a:ahLst/>
              <a:cxnLst/>
              <a:rect l="0" t="0" r="0" b="0"/>
              <a:pathLst>
                <a:path w="270359" h="351205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40102" y="23613"/>
                  </a:lnTo>
                  <a:lnTo>
                    <a:pt x="78270" y="60154"/>
                  </a:lnTo>
                  <a:lnTo>
                    <a:pt x="124230" y="106729"/>
                  </a:lnTo>
                  <a:lnTo>
                    <a:pt x="153201" y="143371"/>
                  </a:lnTo>
                  <a:lnTo>
                    <a:pt x="179482" y="182469"/>
                  </a:lnTo>
                  <a:lnTo>
                    <a:pt x="202923" y="221012"/>
                  </a:lnTo>
                  <a:lnTo>
                    <a:pt x="223218" y="259309"/>
                  </a:lnTo>
                  <a:lnTo>
                    <a:pt x="239529" y="294675"/>
                  </a:lnTo>
                  <a:lnTo>
                    <a:pt x="255749" y="340479"/>
                  </a:lnTo>
                  <a:lnTo>
                    <a:pt x="258502" y="347342"/>
                  </a:lnTo>
                  <a:lnTo>
                    <a:pt x="261043" y="350506"/>
                  </a:lnTo>
                  <a:lnTo>
                    <a:pt x="263443" y="351204"/>
                  </a:lnTo>
                  <a:lnTo>
                    <a:pt x="270358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35">
            <a:extLst>
              <a:ext uri="{FF2B5EF4-FFF2-40B4-BE49-F238E27FC236}">
                <a16:creationId xmlns:a16="http://schemas.microsoft.com/office/drawing/2014/main" xmlns="" id="{E4DEA555-80AE-4C9D-AE0F-D9C5AE43EF2A}"/>
              </a:ext>
            </a:extLst>
          </p:cNvPr>
          <p:cNvGrpSpPr/>
          <p:nvPr/>
        </p:nvGrpSpPr>
        <p:grpSpPr>
          <a:xfrm>
            <a:off x="3626683" y="301992"/>
            <a:ext cx="210898" cy="802442"/>
            <a:chOff x="3626683" y="301992"/>
            <a:chExt cx="210898" cy="802442"/>
          </a:xfrm>
        </p:grpSpPr>
        <p:sp>
          <p:nvSpPr>
            <p:cNvPr id="11" name="SMARTInkShape-1147">
              <a:extLst>
                <a:ext uri="{FF2B5EF4-FFF2-40B4-BE49-F238E27FC236}">
                  <a16:creationId xmlns:a16="http://schemas.microsoft.com/office/drawing/2014/main" xmlns="" id="{FB580FDF-9FA1-4B24-BC22-E6582FA56E3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626683" y="301992"/>
              <a:ext cx="151568" cy="149837"/>
            </a:xfrm>
            <a:custGeom>
              <a:avLst/>
              <a:gdLst/>
              <a:ahLst/>
              <a:cxnLst/>
              <a:rect l="0" t="0" r="0" b="0"/>
              <a:pathLst>
                <a:path w="151568" h="149837">
                  <a:moveTo>
                    <a:pt x="62667" y="28208"/>
                  </a:moveTo>
                  <a:lnTo>
                    <a:pt x="62667" y="28208"/>
                  </a:lnTo>
                  <a:lnTo>
                    <a:pt x="62667" y="16652"/>
                  </a:lnTo>
                  <a:lnTo>
                    <a:pt x="61961" y="16271"/>
                  </a:lnTo>
                  <a:lnTo>
                    <a:pt x="59296" y="15847"/>
                  </a:lnTo>
                  <a:lnTo>
                    <a:pt x="46039" y="53853"/>
                  </a:lnTo>
                  <a:lnTo>
                    <a:pt x="29753" y="91781"/>
                  </a:lnTo>
                  <a:lnTo>
                    <a:pt x="5494" y="138598"/>
                  </a:lnTo>
                  <a:lnTo>
                    <a:pt x="1042" y="149267"/>
                  </a:lnTo>
                  <a:lnTo>
                    <a:pt x="417" y="149836"/>
                  </a:lnTo>
                  <a:lnTo>
                    <a:pt x="0" y="149510"/>
                  </a:lnTo>
                  <a:lnTo>
                    <a:pt x="11450" y="103449"/>
                  </a:lnTo>
                  <a:lnTo>
                    <a:pt x="26324" y="62653"/>
                  </a:lnTo>
                  <a:lnTo>
                    <a:pt x="53973" y="21241"/>
                  </a:lnTo>
                  <a:lnTo>
                    <a:pt x="69812" y="4428"/>
                  </a:lnTo>
                  <a:lnTo>
                    <a:pt x="79013" y="0"/>
                  </a:lnTo>
                  <a:lnTo>
                    <a:pt x="83442" y="231"/>
                  </a:lnTo>
                  <a:lnTo>
                    <a:pt x="92126" y="4250"/>
                  </a:lnTo>
                  <a:lnTo>
                    <a:pt x="104949" y="24559"/>
                  </a:lnTo>
                  <a:lnTo>
                    <a:pt x="117559" y="66685"/>
                  </a:lnTo>
                  <a:lnTo>
                    <a:pt x="140381" y="112367"/>
                  </a:lnTo>
                  <a:lnTo>
                    <a:pt x="151567" y="129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48">
              <a:extLst>
                <a:ext uri="{FF2B5EF4-FFF2-40B4-BE49-F238E27FC236}">
                  <a16:creationId xmlns:a16="http://schemas.microsoft.com/office/drawing/2014/main" xmlns="" id="{2E3942FA-3630-4DA5-AB6A-58A1A2133F0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665195" y="561801"/>
              <a:ext cx="172386" cy="542633"/>
            </a:xfrm>
            <a:custGeom>
              <a:avLst/>
              <a:gdLst/>
              <a:ahLst/>
              <a:cxnLst/>
              <a:rect l="0" t="0" r="0" b="0"/>
              <a:pathLst>
                <a:path w="172386" h="542633">
                  <a:moveTo>
                    <a:pt x="17805" y="174799"/>
                  </a:moveTo>
                  <a:lnTo>
                    <a:pt x="17805" y="174799"/>
                  </a:lnTo>
                  <a:lnTo>
                    <a:pt x="24712" y="209955"/>
                  </a:lnTo>
                  <a:lnTo>
                    <a:pt x="28788" y="255771"/>
                  </a:lnTo>
                  <a:lnTo>
                    <a:pt x="30447" y="292631"/>
                  </a:lnTo>
                  <a:lnTo>
                    <a:pt x="33537" y="334884"/>
                  </a:lnTo>
                  <a:lnTo>
                    <a:pt x="33499" y="381414"/>
                  </a:lnTo>
                  <a:lnTo>
                    <a:pt x="31835" y="427495"/>
                  </a:lnTo>
                  <a:lnTo>
                    <a:pt x="31096" y="466790"/>
                  </a:lnTo>
                  <a:lnTo>
                    <a:pt x="27309" y="513904"/>
                  </a:lnTo>
                  <a:lnTo>
                    <a:pt x="24570" y="542399"/>
                  </a:lnTo>
                  <a:lnTo>
                    <a:pt x="24432" y="542632"/>
                  </a:lnTo>
                  <a:lnTo>
                    <a:pt x="17284" y="495330"/>
                  </a:lnTo>
                  <a:lnTo>
                    <a:pt x="13340" y="449196"/>
                  </a:lnTo>
                  <a:lnTo>
                    <a:pt x="11300" y="419114"/>
                  </a:lnTo>
                  <a:lnTo>
                    <a:pt x="9235" y="386359"/>
                  </a:lnTo>
                  <a:lnTo>
                    <a:pt x="7153" y="351822"/>
                  </a:lnTo>
                  <a:lnTo>
                    <a:pt x="5059" y="316098"/>
                  </a:lnTo>
                  <a:lnTo>
                    <a:pt x="2958" y="279582"/>
                  </a:lnTo>
                  <a:lnTo>
                    <a:pt x="1557" y="246065"/>
                  </a:lnTo>
                  <a:lnTo>
                    <a:pt x="623" y="214549"/>
                  </a:lnTo>
                  <a:lnTo>
                    <a:pt x="0" y="184365"/>
                  </a:lnTo>
                  <a:lnTo>
                    <a:pt x="996" y="157188"/>
                  </a:lnTo>
                  <a:lnTo>
                    <a:pt x="3071" y="132014"/>
                  </a:lnTo>
                  <a:lnTo>
                    <a:pt x="9846" y="86639"/>
                  </a:lnTo>
                  <a:lnTo>
                    <a:pt x="19912" y="47657"/>
                  </a:lnTo>
                  <a:lnTo>
                    <a:pt x="37479" y="10833"/>
                  </a:lnTo>
                  <a:lnTo>
                    <a:pt x="43621" y="4810"/>
                  </a:lnTo>
                  <a:lnTo>
                    <a:pt x="49833" y="1501"/>
                  </a:lnTo>
                  <a:lnTo>
                    <a:pt x="56090" y="0"/>
                  </a:lnTo>
                  <a:lnTo>
                    <a:pt x="62378" y="1117"/>
                  </a:lnTo>
                  <a:lnTo>
                    <a:pt x="75010" y="8001"/>
                  </a:lnTo>
                  <a:lnTo>
                    <a:pt x="83916" y="25643"/>
                  </a:lnTo>
                  <a:lnTo>
                    <a:pt x="91016" y="65223"/>
                  </a:lnTo>
                  <a:lnTo>
                    <a:pt x="89356" y="110817"/>
                  </a:lnTo>
                  <a:lnTo>
                    <a:pt x="79928" y="151843"/>
                  </a:lnTo>
                  <a:lnTo>
                    <a:pt x="64573" y="196302"/>
                  </a:lnTo>
                  <a:lnTo>
                    <a:pt x="63800" y="199718"/>
                  </a:lnTo>
                  <a:lnTo>
                    <a:pt x="65402" y="201995"/>
                  </a:lnTo>
                  <a:lnTo>
                    <a:pt x="72826" y="204525"/>
                  </a:lnTo>
                  <a:lnTo>
                    <a:pt x="113817" y="200904"/>
                  </a:lnTo>
                  <a:lnTo>
                    <a:pt x="140170" y="207150"/>
                  </a:lnTo>
                  <a:lnTo>
                    <a:pt x="162482" y="221308"/>
                  </a:lnTo>
                  <a:lnTo>
                    <a:pt x="170300" y="234746"/>
                  </a:lnTo>
                  <a:lnTo>
                    <a:pt x="172385" y="242280"/>
                  </a:lnTo>
                  <a:lnTo>
                    <a:pt x="169057" y="258178"/>
                  </a:lnTo>
                  <a:lnTo>
                    <a:pt x="159111" y="274651"/>
                  </a:lnTo>
                  <a:lnTo>
                    <a:pt x="142932" y="291379"/>
                  </a:lnTo>
                  <a:lnTo>
                    <a:pt x="107248" y="309922"/>
                  </a:lnTo>
                  <a:lnTo>
                    <a:pt x="72137" y="317611"/>
                  </a:lnTo>
                  <a:lnTo>
                    <a:pt x="63904" y="315868"/>
                  </a:lnTo>
                  <a:lnTo>
                    <a:pt x="57710" y="311884"/>
                  </a:lnTo>
                  <a:lnTo>
                    <a:pt x="43205" y="295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36">
            <a:extLst>
              <a:ext uri="{FF2B5EF4-FFF2-40B4-BE49-F238E27FC236}">
                <a16:creationId xmlns:a16="http://schemas.microsoft.com/office/drawing/2014/main" xmlns="" id="{7D80D55C-8A22-429A-A04C-5CAFB9F8B4BF}"/>
              </a:ext>
            </a:extLst>
          </p:cNvPr>
          <p:cNvGrpSpPr/>
          <p:nvPr/>
        </p:nvGrpSpPr>
        <p:grpSpPr>
          <a:xfrm>
            <a:off x="1046641" y="1868212"/>
            <a:ext cx="769460" cy="639156"/>
            <a:chOff x="1046641" y="1868212"/>
            <a:chExt cx="769460" cy="639156"/>
          </a:xfrm>
        </p:grpSpPr>
        <p:sp>
          <p:nvSpPr>
            <p:cNvPr id="14" name="SMARTInkShape-1149">
              <a:extLst>
                <a:ext uri="{FF2B5EF4-FFF2-40B4-BE49-F238E27FC236}">
                  <a16:creationId xmlns:a16="http://schemas.microsoft.com/office/drawing/2014/main" xmlns="" id="{7906C228-D707-4EF0-AA53-6B73EFF98A1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88218" y="2247900"/>
              <a:ext cx="15183" cy="25401"/>
            </a:xfrm>
            <a:custGeom>
              <a:avLst/>
              <a:gdLst/>
              <a:ahLst/>
              <a:cxnLst/>
              <a:rect l="0" t="0" r="0" b="0"/>
              <a:pathLst>
                <a:path w="1518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876" y="16562"/>
                  </a:lnTo>
                  <a:lnTo>
                    <a:pt x="0" y="13863"/>
                  </a:lnTo>
                  <a:lnTo>
                    <a:pt x="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50">
              <a:extLst>
                <a:ext uri="{FF2B5EF4-FFF2-40B4-BE49-F238E27FC236}">
                  <a16:creationId xmlns:a16="http://schemas.microsoft.com/office/drawing/2014/main" xmlns="" id="{C9CFC009-3CE8-4BC3-B6B9-A8EAADF32C1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12442" y="2123592"/>
              <a:ext cx="3659" cy="29059"/>
            </a:xfrm>
            <a:custGeom>
              <a:avLst/>
              <a:gdLst/>
              <a:ahLst/>
              <a:cxnLst/>
              <a:rect l="0" t="0" r="0" b="0"/>
              <a:pathLst>
                <a:path w="3659" h="290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3658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51">
              <a:extLst>
                <a:ext uri="{FF2B5EF4-FFF2-40B4-BE49-F238E27FC236}">
                  <a16:creationId xmlns:a16="http://schemas.microsoft.com/office/drawing/2014/main" xmlns="" id="{244E322F-A86A-4ABD-A8A5-10F05671320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329859" y="2438400"/>
              <a:ext cx="225892" cy="68968"/>
            </a:xfrm>
            <a:custGeom>
              <a:avLst/>
              <a:gdLst/>
              <a:ahLst/>
              <a:cxnLst/>
              <a:rect l="0" t="0" r="0" b="0"/>
              <a:pathLst>
                <a:path w="225892" h="68968">
                  <a:moveTo>
                    <a:pt x="16341" y="63500"/>
                  </a:moveTo>
                  <a:lnTo>
                    <a:pt x="16341" y="63500"/>
                  </a:lnTo>
                  <a:lnTo>
                    <a:pt x="296" y="67864"/>
                  </a:lnTo>
                  <a:lnTo>
                    <a:pt x="0" y="68526"/>
                  </a:lnTo>
                  <a:lnTo>
                    <a:pt x="1214" y="68967"/>
                  </a:lnTo>
                  <a:lnTo>
                    <a:pt x="42882" y="58126"/>
                  </a:lnTo>
                  <a:lnTo>
                    <a:pt x="85522" y="45354"/>
                  </a:lnTo>
                  <a:lnTo>
                    <a:pt x="111145" y="37292"/>
                  </a:lnTo>
                  <a:lnTo>
                    <a:pt x="138810" y="28389"/>
                  </a:lnTo>
                  <a:lnTo>
                    <a:pt x="167837" y="18926"/>
                  </a:lnTo>
                  <a:lnTo>
                    <a:pt x="225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52">
              <a:extLst>
                <a:ext uri="{FF2B5EF4-FFF2-40B4-BE49-F238E27FC236}">
                  <a16:creationId xmlns:a16="http://schemas.microsoft.com/office/drawing/2014/main" xmlns="" id="{EAAC900D-AEF8-481F-AF2B-DDEA1A36ED4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47750" y="2406650"/>
              <a:ext cx="590551" cy="88901"/>
            </a:xfrm>
            <a:custGeom>
              <a:avLst/>
              <a:gdLst/>
              <a:ahLst/>
              <a:cxnLst/>
              <a:rect l="0" t="0" r="0" b="0"/>
              <a:pathLst>
                <a:path w="590551" h="88901">
                  <a:moveTo>
                    <a:pt x="0" y="88900"/>
                  </a:moveTo>
                  <a:lnTo>
                    <a:pt x="0" y="88900"/>
                  </a:lnTo>
                  <a:lnTo>
                    <a:pt x="28745" y="81714"/>
                  </a:lnTo>
                  <a:lnTo>
                    <a:pt x="75805" y="69949"/>
                  </a:lnTo>
                  <a:lnTo>
                    <a:pt x="107687" y="62155"/>
                  </a:lnTo>
                  <a:lnTo>
                    <a:pt x="143758" y="53431"/>
                  </a:lnTo>
                  <a:lnTo>
                    <a:pt x="182622" y="44087"/>
                  </a:lnTo>
                  <a:lnTo>
                    <a:pt x="224759" y="35742"/>
                  </a:lnTo>
                  <a:lnTo>
                    <a:pt x="269078" y="28061"/>
                  </a:lnTo>
                  <a:lnTo>
                    <a:pt x="314852" y="20824"/>
                  </a:lnTo>
                  <a:lnTo>
                    <a:pt x="359479" y="14588"/>
                  </a:lnTo>
                  <a:lnTo>
                    <a:pt x="403342" y="9020"/>
                  </a:lnTo>
                  <a:lnTo>
                    <a:pt x="446695" y="3897"/>
                  </a:lnTo>
                  <a:lnTo>
                    <a:pt x="481946" y="1187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53">
              <a:extLst>
                <a:ext uri="{FF2B5EF4-FFF2-40B4-BE49-F238E27FC236}">
                  <a16:creationId xmlns:a16="http://schemas.microsoft.com/office/drawing/2014/main" xmlns="" id="{920E428B-9E22-4A54-96D3-DB2FADA21E7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454672" y="1868212"/>
              <a:ext cx="230053" cy="418711"/>
            </a:xfrm>
            <a:custGeom>
              <a:avLst/>
              <a:gdLst/>
              <a:ahLst/>
              <a:cxnLst/>
              <a:rect l="0" t="0" r="0" b="0"/>
              <a:pathLst>
                <a:path w="230053" h="418711">
                  <a:moveTo>
                    <a:pt x="101078" y="316188"/>
                  </a:moveTo>
                  <a:lnTo>
                    <a:pt x="101078" y="316188"/>
                  </a:lnTo>
                  <a:lnTo>
                    <a:pt x="56297" y="289705"/>
                  </a:lnTo>
                  <a:lnTo>
                    <a:pt x="41900" y="290542"/>
                  </a:lnTo>
                  <a:lnTo>
                    <a:pt x="34109" y="292741"/>
                  </a:lnTo>
                  <a:lnTo>
                    <a:pt x="19808" y="304591"/>
                  </a:lnTo>
                  <a:lnTo>
                    <a:pt x="7808" y="322323"/>
                  </a:lnTo>
                  <a:lnTo>
                    <a:pt x="123" y="344314"/>
                  </a:lnTo>
                  <a:lnTo>
                    <a:pt x="0" y="366318"/>
                  </a:lnTo>
                  <a:lnTo>
                    <a:pt x="6060" y="387151"/>
                  </a:lnTo>
                  <a:lnTo>
                    <a:pt x="18161" y="405818"/>
                  </a:lnTo>
                  <a:lnTo>
                    <a:pt x="31065" y="415996"/>
                  </a:lnTo>
                  <a:lnTo>
                    <a:pt x="37469" y="418710"/>
                  </a:lnTo>
                  <a:lnTo>
                    <a:pt x="43856" y="418402"/>
                  </a:lnTo>
                  <a:lnTo>
                    <a:pt x="56596" y="412417"/>
                  </a:lnTo>
                  <a:lnTo>
                    <a:pt x="67432" y="398938"/>
                  </a:lnTo>
                  <a:lnTo>
                    <a:pt x="88834" y="353478"/>
                  </a:lnTo>
                  <a:lnTo>
                    <a:pt x="93564" y="336045"/>
                  </a:lnTo>
                  <a:lnTo>
                    <a:pt x="93952" y="335776"/>
                  </a:lnTo>
                  <a:lnTo>
                    <a:pt x="95986" y="350553"/>
                  </a:lnTo>
                  <a:lnTo>
                    <a:pt x="104822" y="367057"/>
                  </a:lnTo>
                  <a:lnTo>
                    <a:pt x="112384" y="376661"/>
                  </a:lnTo>
                  <a:lnTo>
                    <a:pt x="116377" y="379081"/>
                  </a:lnTo>
                  <a:lnTo>
                    <a:pt x="120449" y="379989"/>
                  </a:lnTo>
                  <a:lnTo>
                    <a:pt x="124576" y="379889"/>
                  </a:lnTo>
                  <a:lnTo>
                    <a:pt x="143867" y="369635"/>
                  </a:lnTo>
                  <a:lnTo>
                    <a:pt x="167457" y="332965"/>
                  </a:lnTo>
                  <a:lnTo>
                    <a:pt x="185848" y="292130"/>
                  </a:lnTo>
                  <a:lnTo>
                    <a:pt x="195691" y="268399"/>
                  </a:lnTo>
                  <a:lnTo>
                    <a:pt x="204370" y="240584"/>
                  </a:lnTo>
                  <a:lnTo>
                    <a:pt x="212273" y="210047"/>
                  </a:lnTo>
                  <a:lnTo>
                    <a:pt x="219658" y="177694"/>
                  </a:lnTo>
                  <a:lnTo>
                    <a:pt x="224581" y="146247"/>
                  </a:lnTo>
                  <a:lnTo>
                    <a:pt x="227863" y="115405"/>
                  </a:lnTo>
                  <a:lnTo>
                    <a:pt x="230052" y="84966"/>
                  </a:lnTo>
                  <a:lnTo>
                    <a:pt x="224957" y="39856"/>
                  </a:lnTo>
                  <a:lnTo>
                    <a:pt x="219647" y="21900"/>
                  </a:lnTo>
                  <a:lnTo>
                    <a:pt x="211169" y="10635"/>
                  </a:lnTo>
                  <a:lnTo>
                    <a:pt x="200577" y="3830"/>
                  </a:lnTo>
                  <a:lnTo>
                    <a:pt x="188578" y="0"/>
                  </a:lnTo>
                  <a:lnTo>
                    <a:pt x="177050" y="3090"/>
                  </a:lnTo>
                  <a:lnTo>
                    <a:pt x="154834" y="21576"/>
                  </a:lnTo>
                  <a:lnTo>
                    <a:pt x="138845" y="58014"/>
                  </a:lnTo>
                  <a:lnTo>
                    <a:pt x="132606" y="80572"/>
                  </a:lnTo>
                  <a:lnTo>
                    <a:pt x="129858" y="106899"/>
                  </a:lnTo>
                  <a:lnTo>
                    <a:pt x="129437" y="135740"/>
                  </a:lnTo>
                  <a:lnTo>
                    <a:pt x="130567" y="166256"/>
                  </a:lnTo>
                  <a:lnTo>
                    <a:pt x="134143" y="195067"/>
                  </a:lnTo>
                  <a:lnTo>
                    <a:pt x="139349" y="222740"/>
                  </a:lnTo>
                  <a:lnTo>
                    <a:pt x="145642" y="249656"/>
                  </a:lnTo>
                  <a:lnTo>
                    <a:pt x="158279" y="296496"/>
                  </a:lnTo>
                  <a:lnTo>
                    <a:pt x="170950" y="337069"/>
                  </a:lnTo>
                  <a:lnTo>
                    <a:pt x="187868" y="382739"/>
                  </a:lnTo>
                  <a:lnTo>
                    <a:pt x="196328" y="40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54">
              <a:extLst>
                <a:ext uri="{FF2B5EF4-FFF2-40B4-BE49-F238E27FC236}">
                  <a16:creationId xmlns:a16="http://schemas.microsoft.com/office/drawing/2014/main" xmlns="" id="{569FA5A4-5F9B-4FC7-8572-3675D615FCF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46641" y="1879302"/>
              <a:ext cx="217010" cy="453395"/>
            </a:xfrm>
            <a:custGeom>
              <a:avLst/>
              <a:gdLst/>
              <a:ahLst/>
              <a:cxnLst/>
              <a:rect l="0" t="0" r="0" b="0"/>
              <a:pathLst>
                <a:path w="217010" h="453395">
                  <a:moveTo>
                    <a:pt x="217009" y="63798"/>
                  </a:moveTo>
                  <a:lnTo>
                    <a:pt x="217009" y="63798"/>
                  </a:lnTo>
                  <a:lnTo>
                    <a:pt x="216303" y="57317"/>
                  </a:lnTo>
                  <a:lnTo>
                    <a:pt x="211234" y="43533"/>
                  </a:lnTo>
                  <a:lnTo>
                    <a:pt x="189873" y="18212"/>
                  </a:lnTo>
                  <a:lnTo>
                    <a:pt x="168674" y="3333"/>
                  </a:lnTo>
                  <a:lnTo>
                    <a:pt x="150841" y="0"/>
                  </a:lnTo>
                  <a:lnTo>
                    <a:pt x="131157" y="2282"/>
                  </a:lnTo>
                  <a:lnTo>
                    <a:pt x="110649" y="10352"/>
                  </a:lnTo>
                  <a:lnTo>
                    <a:pt x="75899" y="43650"/>
                  </a:lnTo>
                  <a:lnTo>
                    <a:pt x="53164" y="80949"/>
                  </a:lnTo>
                  <a:lnTo>
                    <a:pt x="32711" y="125748"/>
                  </a:lnTo>
                  <a:lnTo>
                    <a:pt x="24294" y="149548"/>
                  </a:lnTo>
                  <a:lnTo>
                    <a:pt x="16565" y="173881"/>
                  </a:lnTo>
                  <a:lnTo>
                    <a:pt x="10708" y="197865"/>
                  </a:lnTo>
                  <a:lnTo>
                    <a:pt x="2318" y="245209"/>
                  </a:lnTo>
                  <a:lnTo>
                    <a:pt x="0" y="290240"/>
                  </a:lnTo>
                  <a:lnTo>
                    <a:pt x="2733" y="331655"/>
                  </a:lnTo>
                  <a:lnTo>
                    <a:pt x="11003" y="366525"/>
                  </a:lnTo>
                  <a:lnTo>
                    <a:pt x="34301" y="410552"/>
                  </a:lnTo>
                  <a:lnTo>
                    <a:pt x="60176" y="440296"/>
                  </a:lnTo>
                  <a:lnTo>
                    <a:pt x="77220" y="449852"/>
                  </a:lnTo>
                  <a:lnTo>
                    <a:pt x="94908" y="453394"/>
                  </a:lnTo>
                  <a:lnTo>
                    <a:pt x="114529" y="452617"/>
                  </a:lnTo>
                  <a:lnTo>
                    <a:pt x="133127" y="442393"/>
                  </a:lnTo>
                  <a:lnTo>
                    <a:pt x="175206" y="401443"/>
                  </a:lnTo>
                  <a:lnTo>
                    <a:pt x="194928" y="363509"/>
                  </a:lnTo>
                  <a:lnTo>
                    <a:pt x="202456" y="332001"/>
                  </a:lnTo>
                  <a:lnTo>
                    <a:pt x="203237" y="306806"/>
                  </a:lnTo>
                  <a:lnTo>
                    <a:pt x="200775" y="299272"/>
                  </a:lnTo>
                  <a:lnTo>
                    <a:pt x="195422" y="291064"/>
                  </a:lnTo>
                  <a:lnTo>
                    <a:pt x="187659" y="288277"/>
                  </a:lnTo>
                  <a:lnTo>
                    <a:pt x="176448" y="287744"/>
                  </a:lnTo>
                  <a:lnTo>
                    <a:pt x="141460" y="295017"/>
                  </a:lnTo>
                  <a:lnTo>
                    <a:pt x="128694" y="301013"/>
                  </a:lnTo>
                  <a:lnTo>
                    <a:pt x="126382" y="303786"/>
                  </a:lnTo>
                  <a:lnTo>
                    <a:pt x="121759" y="317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55">
              <a:extLst>
                <a:ext uri="{FF2B5EF4-FFF2-40B4-BE49-F238E27FC236}">
                  <a16:creationId xmlns:a16="http://schemas.microsoft.com/office/drawing/2014/main" xmlns="" id="{4A252F1F-A8BE-4804-88EF-C74F0AD9D13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306974" y="2125983"/>
              <a:ext cx="95895" cy="195009"/>
            </a:xfrm>
            <a:custGeom>
              <a:avLst/>
              <a:gdLst/>
              <a:ahLst/>
              <a:cxnLst/>
              <a:rect l="0" t="0" r="0" b="0"/>
              <a:pathLst>
                <a:path w="95895" h="195009">
                  <a:moveTo>
                    <a:pt x="77326" y="52067"/>
                  </a:moveTo>
                  <a:lnTo>
                    <a:pt x="77326" y="52067"/>
                  </a:lnTo>
                  <a:lnTo>
                    <a:pt x="78032" y="41222"/>
                  </a:lnTo>
                  <a:lnTo>
                    <a:pt x="80984" y="25335"/>
                  </a:lnTo>
                  <a:lnTo>
                    <a:pt x="78018" y="8633"/>
                  </a:lnTo>
                  <a:lnTo>
                    <a:pt x="74576" y="1484"/>
                  </a:lnTo>
                  <a:lnTo>
                    <a:pt x="71259" y="0"/>
                  </a:lnTo>
                  <a:lnTo>
                    <a:pt x="61930" y="234"/>
                  </a:lnTo>
                  <a:lnTo>
                    <a:pt x="48846" y="10215"/>
                  </a:lnTo>
                  <a:lnTo>
                    <a:pt x="14080" y="55481"/>
                  </a:lnTo>
                  <a:lnTo>
                    <a:pt x="3355" y="86275"/>
                  </a:lnTo>
                  <a:lnTo>
                    <a:pt x="0" y="117365"/>
                  </a:lnTo>
                  <a:lnTo>
                    <a:pt x="3213" y="145294"/>
                  </a:lnTo>
                  <a:lnTo>
                    <a:pt x="13107" y="166173"/>
                  </a:lnTo>
                  <a:lnTo>
                    <a:pt x="27618" y="181803"/>
                  </a:lnTo>
                  <a:lnTo>
                    <a:pt x="45826" y="193453"/>
                  </a:lnTo>
                  <a:lnTo>
                    <a:pt x="54915" y="195008"/>
                  </a:lnTo>
                  <a:lnTo>
                    <a:pt x="72540" y="191091"/>
                  </a:lnTo>
                  <a:lnTo>
                    <a:pt x="86017" y="178531"/>
                  </a:lnTo>
                  <a:lnTo>
                    <a:pt x="91587" y="170243"/>
                  </a:lnTo>
                  <a:lnTo>
                    <a:pt x="95894" y="149746"/>
                  </a:lnTo>
                  <a:lnTo>
                    <a:pt x="92470" y="110642"/>
                  </a:lnTo>
                  <a:lnTo>
                    <a:pt x="82519" y="70834"/>
                  </a:lnTo>
                  <a:lnTo>
                    <a:pt x="74695" y="52647"/>
                  </a:lnTo>
                  <a:lnTo>
                    <a:pt x="66514" y="42211"/>
                  </a:lnTo>
                  <a:lnTo>
                    <a:pt x="63768" y="39852"/>
                  </a:lnTo>
                  <a:lnTo>
                    <a:pt x="61937" y="38985"/>
                  </a:lnTo>
                  <a:lnTo>
                    <a:pt x="58276" y="39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37">
            <a:extLst>
              <a:ext uri="{FF2B5EF4-FFF2-40B4-BE49-F238E27FC236}">
                <a16:creationId xmlns:a16="http://schemas.microsoft.com/office/drawing/2014/main" xmlns="" id="{4DECB2AF-AF5A-4B7F-A0B2-993A44310060}"/>
              </a:ext>
            </a:extLst>
          </p:cNvPr>
          <p:cNvGrpSpPr/>
          <p:nvPr/>
        </p:nvGrpSpPr>
        <p:grpSpPr>
          <a:xfrm>
            <a:off x="2487189" y="1938560"/>
            <a:ext cx="576895" cy="449041"/>
            <a:chOff x="2487189" y="1938560"/>
            <a:chExt cx="576895" cy="449041"/>
          </a:xfrm>
        </p:grpSpPr>
        <p:sp>
          <p:nvSpPr>
            <p:cNvPr id="22" name="SMARTInkShape-1156">
              <a:extLst>
                <a:ext uri="{FF2B5EF4-FFF2-40B4-BE49-F238E27FC236}">
                  <a16:creationId xmlns:a16="http://schemas.microsoft.com/office/drawing/2014/main" xmlns="" id="{0B2EBE55-7799-4153-8FA8-1766A5EF855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950473" y="1938560"/>
              <a:ext cx="113611" cy="372841"/>
            </a:xfrm>
            <a:custGeom>
              <a:avLst/>
              <a:gdLst/>
              <a:ahLst/>
              <a:cxnLst/>
              <a:rect l="0" t="0" r="0" b="0"/>
              <a:pathLst>
                <a:path w="113611" h="372841">
                  <a:moveTo>
                    <a:pt x="84827" y="271240"/>
                  </a:moveTo>
                  <a:lnTo>
                    <a:pt x="84827" y="271240"/>
                  </a:lnTo>
                  <a:lnTo>
                    <a:pt x="84827" y="248096"/>
                  </a:lnTo>
                  <a:lnTo>
                    <a:pt x="82710" y="244522"/>
                  </a:lnTo>
                  <a:lnTo>
                    <a:pt x="74714" y="238669"/>
                  </a:lnTo>
                  <a:lnTo>
                    <a:pt x="68913" y="238237"/>
                  </a:lnTo>
                  <a:lnTo>
                    <a:pt x="54941" y="241520"/>
                  </a:lnTo>
                  <a:lnTo>
                    <a:pt x="31208" y="258044"/>
                  </a:lnTo>
                  <a:lnTo>
                    <a:pt x="9673" y="287556"/>
                  </a:lnTo>
                  <a:lnTo>
                    <a:pt x="0" y="323111"/>
                  </a:lnTo>
                  <a:lnTo>
                    <a:pt x="504" y="353715"/>
                  </a:lnTo>
                  <a:lnTo>
                    <a:pt x="3212" y="360796"/>
                  </a:lnTo>
                  <a:lnTo>
                    <a:pt x="11865" y="370544"/>
                  </a:lnTo>
                  <a:lnTo>
                    <a:pt x="17135" y="371309"/>
                  </a:lnTo>
                  <a:lnTo>
                    <a:pt x="28636" y="366515"/>
                  </a:lnTo>
                  <a:lnTo>
                    <a:pt x="47011" y="338432"/>
                  </a:lnTo>
                  <a:lnTo>
                    <a:pt x="61435" y="305101"/>
                  </a:lnTo>
                  <a:lnTo>
                    <a:pt x="77253" y="261595"/>
                  </a:lnTo>
                  <a:lnTo>
                    <a:pt x="85422" y="235177"/>
                  </a:lnTo>
                  <a:lnTo>
                    <a:pt x="93690" y="206981"/>
                  </a:lnTo>
                  <a:lnTo>
                    <a:pt x="99908" y="175484"/>
                  </a:lnTo>
                  <a:lnTo>
                    <a:pt x="104759" y="141786"/>
                  </a:lnTo>
                  <a:lnTo>
                    <a:pt x="108698" y="106621"/>
                  </a:lnTo>
                  <a:lnTo>
                    <a:pt x="111324" y="76827"/>
                  </a:lnTo>
                  <a:lnTo>
                    <a:pt x="113075" y="50615"/>
                  </a:lnTo>
                  <a:lnTo>
                    <a:pt x="113610" y="12317"/>
                  </a:lnTo>
                  <a:lnTo>
                    <a:pt x="111776" y="4081"/>
                  </a:lnTo>
                  <a:lnTo>
                    <a:pt x="109143" y="0"/>
                  </a:lnTo>
                  <a:lnTo>
                    <a:pt x="105271" y="3630"/>
                  </a:lnTo>
                  <a:lnTo>
                    <a:pt x="90414" y="41900"/>
                  </a:lnTo>
                  <a:lnTo>
                    <a:pt x="81195" y="85585"/>
                  </a:lnTo>
                  <a:lnTo>
                    <a:pt x="78878" y="111487"/>
                  </a:lnTo>
                  <a:lnTo>
                    <a:pt x="78039" y="139338"/>
                  </a:lnTo>
                  <a:lnTo>
                    <a:pt x="78185" y="168489"/>
                  </a:lnTo>
                  <a:lnTo>
                    <a:pt x="78988" y="195684"/>
                  </a:lnTo>
                  <a:lnTo>
                    <a:pt x="80228" y="221574"/>
                  </a:lnTo>
                  <a:lnTo>
                    <a:pt x="83489" y="268217"/>
                  </a:lnTo>
                  <a:lnTo>
                    <a:pt x="87290" y="305409"/>
                  </a:lnTo>
                  <a:lnTo>
                    <a:pt x="96767" y="347373"/>
                  </a:lnTo>
                  <a:lnTo>
                    <a:pt x="103877" y="37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57">
              <a:extLst>
                <a:ext uri="{FF2B5EF4-FFF2-40B4-BE49-F238E27FC236}">
                  <a16:creationId xmlns:a16="http://schemas.microsoft.com/office/drawing/2014/main" xmlns="" id="{A6B0115D-FC86-4C95-8B26-74C163C8C84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10746" y="2169268"/>
              <a:ext cx="72155" cy="142759"/>
            </a:xfrm>
            <a:custGeom>
              <a:avLst/>
              <a:gdLst/>
              <a:ahLst/>
              <a:cxnLst/>
              <a:rect l="0" t="0" r="0" b="0"/>
              <a:pathLst>
                <a:path w="72155" h="142759">
                  <a:moveTo>
                    <a:pt x="8654" y="40532"/>
                  </a:moveTo>
                  <a:lnTo>
                    <a:pt x="8654" y="40532"/>
                  </a:lnTo>
                  <a:lnTo>
                    <a:pt x="12025" y="85966"/>
                  </a:lnTo>
                  <a:lnTo>
                    <a:pt x="9346" y="124400"/>
                  </a:lnTo>
                  <a:lnTo>
                    <a:pt x="5904" y="139895"/>
                  </a:lnTo>
                  <a:lnTo>
                    <a:pt x="3998" y="142758"/>
                  </a:lnTo>
                  <a:lnTo>
                    <a:pt x="2023" y="142549"/>
                  </a:lnTo>
                  <a:lnTo>
                    <a:pt x="0" y="140293"/>
                  </a:lnTo>
                  <a:lnTo>
                    <a:pt x="1515" y="126498"/>
                  </a:lnTo>
                  <a:lnTo>
                    <a:pt x="10302" y="89287"/>
                  </a:lnTo>
                  <a:lnTo>
                    <a:pt x="23724" y="45570"/>
                  </a:lnTo>
                  <a:lnTo>
                    <a:pt x="43851" y="9307"/>
                  </a:lnTo>
                  <a:lnTo>
                    <a:pt x="52755" y="1960"/>
                  </a:lnTo>
                  <a:lnTo>
                    <a:pt x="57105" y="0"/>
                  </a:lnTo>
                  <a:lnTo>
                    <a:pt x="60710" y="1516"/>
                  </a:lnTo>
                  <a:lnTo>
                    <a:pt x="66597" y="10727"/>
                  </a:lnTo>
                  <a:lnTo>
                    <a:pt x="66692" y="49775"/>
                  </a:lnTo>
                  <a:lnTo>
                    <a:pt x="67861" y="96372"/>
                  </a:lnTo>
                  <a:lnTo>
                    <a:pt x="72154" y="12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58">
              <a:extLst>
                <a:ext uri="{FF2B5EF4-FFF2-40B4-BE49-F238E27FC236}">
                  <a16:creationId xmlns:a16="http://schemas.microsoft.com/office/drawing/2014/main" xmlns="" id="{A9007354-37AE-4654-8004-DA5F237A537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36850" y="2133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59">
              <a:extLst>
                <a:ext uri="{FF2B5EF4-FFF2-40B4-BE49-F238E27FC236}">
                  <a16:creationId xmlns:a16="http://schemas.microsoft.com/office/drawing/2014/main" xmlns="" id="{BD77D8C6-CACE-43B3-A5C7-E56DFE27BE2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730500" y="22161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60">
              <a:extLst>
                <a:ext uri="{FF2B5EF4-FFF2-40B4-BE49-F238E27FC236}">
                  <a16:creationId xmlns:a16="http://schemas.microsoft.com/office/drawing/2014/main" xmlns="" id="{FA2986C0-0AD3-47B5-BEC5-C8D89FF483A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20950" y="2159000"/>
              <a:ext cx="177801" cy="40589"/>
            </a:xfrm>
            <a:custGeom>
              <a:avLst/>
              <a:gdLst/>
              <a:ahLst/>
              <a:cxnLst/>
              <a:rect l="0" t="0" r="0" b="0"/>
              <a:pathLst>
                <a:path w="177801" h="4058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3763" y="38658"/>
                  </a:lnTo>
                  <a:lnTo>
                    <a:pt x="6742" y="40588"/>
                  </a:lnTo>
                  <a:lnTo>
                    <a:pt x="31161" y="39935"/>
                  </a:lnTo>
                  <a:lnTo>
                    <a:pt x="68578" y="31902"/>
                  </a:lnTo>
                  <a:lnTo>
                    <a:pt x="107573" y="17213"/>
                  </a:lnTo>
                  <a:lnTo>
                    <a:pt x="149309" y="619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61">
              <a:extLst>
                <a:ext uri="{FF2B5EF4-FFF2-40B4-BE49-F238E27FC236}">
                  <a16:creationId xmlns:a16="http://schemas.microsoft.com/office/drawing/2014/main" xmlns="" id="{CF7453EC-D8F6-4B5D-937E-9150A2F42F4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487189" y="1978554"/>
              <a:ext cx="224262" cy="66147"/>
            </a:xfrm>
            <a:custGeom>
              <a:avLst/>
              <a:gdLst/>
              <a:ahLst/>
              <a:cxnLst/>
              <a:rect l="0" t="0" r="0" b="0"/>
              <a:pathLst>
                <a:path w="224262" h="66147">
                  <a:moveTo>
                    <a:pt x="33761" y="66146"/>
                  </a:moveTo>
                  <a:lnTo>
                    <a:pt x="33761" y="66146"/>
                  </a:lnTo>
                  <a:lnTo>
                    <a:pt x="1190" y="39663"/>
                  </a:lnTo>
                  <a:lnTo>
                    <a:pt x="52" y="37202"/>
                  </a:lnTo>
                  <a:lnTo>
                    <a:pt x="0" y="34856"/>
                  </a:lnTo>
                  <a:lnTo>
                    <a:pt x="670" y="32586"/>
                  </a:lnTo>
                  <a:lnTo>
                    <a:pt x="34280" y="23168"/>
                  </a:lnTo>
                  <a:lnTo>
                    <a:pt x="65036" y="16235"/>
                  </a:lnTo>
                  <a:lnTo>
                    <a:pt x="101754" y="10332"/>
                  </a:lnTo>
                  <a:lnTo>
                    <a:pt x="139475" y="5356"/>
                  </a:lnTo>
                  <a:lnTo>
                    <a:pt x="185655" y="0"/>
                  </a:lnTo>
                  <a:lnTo>
                    <a:pt x="224261" y="2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62">
              <a:extLst>
                <a:ext uri="{FF2B5EF4-FFF2-40B4-BE49-F238E27FC236}">
                  <a16:creationId xmlns:a16="http://schemas.microsoft.com/office/drawing/2014/main" xmlns="" id="{4A64F1E1-DFE2-48E9-9034-F4E43AB7EC7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495550" y="2008365"/>
              <a:ext cx="34503" cy="379236"/>
            </a:xfrm>
            <a:custGeom>
              <a:avLst/>
              <a:gdLst/>
              <a:ahLst/>
              <a:cxnLst/>
              <a:rect l="0" t="0" r="0" b="0"/>
              <a:pathLst>
                <a:path w="34503" h="37923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0"/>
                  </a:lnTo>
                  <a:lnTo>
                    <a:pt x="30470" y="38750"/>
                  </a:lnTo>
                  <a:lnTo>
                    <a:pt x="34238" y="77625"/>
                  </a:lnTo>
                  <a:lnTo>
                    <a:pt x="34502" y="125007"/>
                  </a:lnTo>
                  <a:lnTo>
                    <a:pt x="33585" y="150483"/>
                  </a:lnTo>
                  <a:lnTo>
                    <a:pt x="32268" y="177345"/>
                  </a:lnTo>
                  <a:lnTo>
                    <a:pt x="30684" y="205130"/>
                  </a:lnTo>
                  <a:lnTo>
                    <a:pt x="28923" y="233532"/>
                  </a:lnTo>
                  <a:lnTo>
                    <a:pt x="26337" y="258816"/>
                  </a:lnTo>
                  <a:lnTo>
                    <a:pt x="19702" y="303843"/>
                  </a:lnTo>
                  <a:lnTo>
                    <a:pt x="8033" y="351409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38">
            <a:extLst>
              <a:ext uri="{FF2B5EF4-FFF2-40B4-BE49-F238E27FC236}">
                <a16:creationId xmlns:a16="http://schemas.microsoft.com/office/drawing/2014/main" xmlns="" id="{F6D9B42D-55C4-4B38-AA94-623F638D427E}"/>
              </a:ext>
            </a:extLst>
          </p:cNvPr>
          <p:cNvGrpSpPr/>
          <p:nvPr/>
        </p:nvGrpSpPr>
        <p:grpSpPr>
          <a:xfrm>
            <a:off x="3667297" y="1796358"/>
            <a:ext cx="148413" cy="703375"/>
            <a:chOff x="3667297" y="1796358"/>
            <a:chExt cx="148413" cy="703375"/>
          </a:xfrm>
        </p:grpSpPr>
        <p:sp>
          <p:nvSpPr>
            <p:cNvPr id="30" name="SMARTInkShape-1163">
              <a:extLst>
                <a:ext uri="{FF2B5EF4-FFF2-40B4-BE49-F238E27FC236}">
                  <a16:creationId xmlns:a16="http://schemas.microsoft.com/office/drawing/2014/main" xmlns="" id="{1910F7C0-D835-4310-AB4C-74EEFFA7B6B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80744" y="1796358"/>
              <a:ext cx="116557" cy="108643"/>
            </a:xfrm>
            <a:custGeom>
              <a:avLst/>
              <a:gdLst/>
              <a:ahLst/>
              <a:cxnLst/>
              <a:rect l="0" t="0" r="0" b="0"/>
              <a:pathLst>
                <a:path w="116557" h="108643">
                  <a:moveTo>
                    <a:pt x="27656" y="26092"/>
                  </a:moveTo>
                  <a:lnTo>
                    <a:pt x="27656" y="26092"/>
                  </a:lnTo>
                  <a:lnTo>
                    <a:pt x="25774" y="38644"/>
                  </a:lnTo>
                  <a:lnTo>
                    <a:pt x="12909" y="81905"/>
                  </a:lnTo>
                  <a:lnTo>
                    <a:pt x="989" y="101636"/>
                  </a:lnTo>
                  <a:lnTo>
                    <a:pt x="0" y="102560"/>
                  </a:lnTo>
                  <a:lnTo>
                    <a:pt x="46" y="101765"/>
                  </a:lnTo>
                  <a:lnTo>
                    <a:pt x="12732" y="60034"/>
                  </a:lnTo>
                  <a:lnTo>
                    <a:pt x="30760" y="28623"/>
                  </a:lnTo>
                  <a:lnTo>
                    <a:pt x="55394" y="2838"/>
                  </a:lnTo>
                  <a:lnTo>
                    <a:pt x="59553" y="712"/>
                  </a:lnTo>
                  <a:lnTo>
                    <a:pt x="63032" y="0"/>
                  </a:lnTo>
                  <a:lnTo>
                    <a:pt x="66056" y="230"/>
                  </a:lnTo>
                  <a:lnTo>
                    <a:pt x="68778" y="3206"/>
                  </a:lnTo>
                  <a:lnTo>
                    <a:pt x="75980" y="21585"/>
                  </a:lnTo>
                  <a:lnTo>
                    <a:pt x="90246" y="65854"/>
                  </a:lnTo>
                  <a:lnTo>
                    <a:pt x="116556" y="10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64">
              <a:extLst>
                <a:ext uri="{FF2B5EF4-FFF2-40B4-BE49-F238E27FC236}">
                  <a16:creationId xmlns:a16="http://schemas.microsoft.com/office/drawing/2014/main" xmlns="" id="{297D9F50-CF81-4F22-BDEC-2D0943F394B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667297" y="2005962"/>
              <a:ext cx="148413" cy="493771"/>
            </a:xfrm>
            <a:custGeom>
              <a:avLst/>
              <a:gdLst/>
              <a:ahLst/>
              <a:cxnLst/>
              <a:rect l="0" t="0" r="0" b="0"/>
              <a:pathLst>
                <a:path w="148413" h="493771">
                  <a:moveTo>
                    <a:pt x="15703" y="273688"/>
                  </a:moveTo>
                  <a:lnTo>
                    <a:pt x="15703" y="273688"/>
                  </a:lnTo>
                  <a:lnTo>
                    <a:pt x="19074" y="315783"/>
                  </a:lnTo>
                  <a:lnTo>
                    <a:pt x="21170" y="357814"/>
                  </a:lnTo>
                  <a:lnTo>
                    <a:pt x="21660" y="391510"/>
                  </a:lnTo>
                  <a:lnTo>
                    <a:pt x="21879" y="425537"/>
                  </a:lnTo>
                  <a:lnTo>
                    <a:pt x="21296" y="466377"/>
                  </a:lnTo>
                  <a:lnTo>
                    <a:pt x="16968" y="490001"/>
                  </a:lnTo>
                  <a:lnTo>
                    <a:pt x="15135" y="492686"/>
                  </a:lnTo>
                  <a:lnTo>
                    <a:pt x="13208" y="493770"/>
                  </a:lnTo>
                  <a:lnTo>
                    <a:pt x="11066" y="483685"/>
                  </a:lnTo>
                  <a:lnTo>
                    <a:pt x="7979" y="446682"/>
                  </a:lnTo>
                  <a:lnTo>
                    <a:pt x="4509" y="406313"/>
                  </a:lnTo>
                  <a:lnTo>
                    <a:pt x="2596" y="379744"/>
                  </a:lnTo>
                  <a:lnTo>
                    <a:pt x="615" y="350742"/>
                  </a:lnTo>
                  <a:lnTo>
                    <a:pt x="0" y="316590"/>
                  </a:lnTo>
                  <a:lnTo>
                    <a:pt x="295" y="279006"/>
                  </a:lnTo>
                  <a:lnTo>
                    <a:pt x="1198" y="239134"/>
                  </a:lnTo>
                  <a:lnTo>
                    <a:pt x="5327" y="201263"/>
                  </a:lnTo>
                  <a:lnTo>
                    <a:pt x="11608" y="164727"/>
                  </a:lnTo>
                  <a:lnTo>
                    <a:pt x="19323" y="129081"/>
                  </a:lnTo>
                  <a:lnTo>
                    <a:pt x="27994" y="99672"/>
                  </a:lnTo>
                  <a:lnTo>
                    <a:pt x="37302" y="74422"/>
                  </a:lnTo>
                  <a:lnTo>
                    <a:pt x="56347" y="35547"/>
                  </a:lnTo>
                  <a:lnTo>
                    <a:pt x="81525" y="7140"/>
                  </a:lnTo>
                  <a:lnTo>
                    <a:pt x="93405" y="0"/>
                  </a:lnTo>
                  <a:lnTo>
                    <a:pt x="98549" y="918"/>
                  </a:lnTo>
                  <a:lnTo>
                    <a:pt x="108027" y="9464"/>
                  </a:lnTo>
                  <a:lnTo>
                    <a:pt x="111299" y="26433"/>
                  </a:lnTo>
                  <a:lnTo>
                    <a:pt x="108990" y="48791"/>
                  </a:lnTo>
                  <a:lnTo>
                    <a:pt x="95790" y="88440"/>
                  </a:lnTo>
                  <a:lnTo>
                    <a:pt x="76129" y="132595"/>
                  </a:lnTo>
                  <a:lnTo>
                    <a:pt x="68404" y="152371"/>
                  </a:lnTo>
                  <a:lnTo>
                    <a:pt x="68476" y="154710"/>
                  </a:lnTo>
                  <a:lnTo>
                    <a:pt x="69230" y="156269"/>
                  </a:lnTo>
                  <a:lnTo>
                    <a:pt x="70437" y="157309"/>
                  </a:lnTo>
                  <a:lnTo>
                    <a:pt x="111365" y="165947"/>
                  </a:lnTo>
                  <a:lnTo>
                    <a:pt x="134593" y="177011"/>
                  </a:lnTo>
                  <a:lnTo>
                    <a:pt x="144508" y="188857"/>
                  </a:lnTo>
                  <a:lnTo>
                    <a:pt x="148139" y="195968"/>
                  </a:lnTo>
                  <a:lnTo>
                    <a:pt x="148412" y="213275"/>
                  </a:lnTo>
                  <a:lnTo>
                    <a:pt x="146509" y="222829"/>
                  </a:lnTo>
                  <a:lnTo>
                    <a:pt x="134987" y="239090"/>
                  </a:lnTo>
                  <a:lnTo>
                    <a:pt x="108667" y="258263"/>
                  </a:lnTo>
                  <a:lnTo>
                    <a:pt x="98845" y="263404"/>
                  </a:lnTo>
                  <a:lnTo>
                    <a:pt x="78526" y="265355"/>
                  </a:lnTo>
                  <a:lnTo>
                    <a:pt x="47453" y="260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40">
            <a:extLst>
              <a:ext uri="{FF2B5EF4-FFF2-40B4-BE49-F238E27FC236}">
                <a16:creationId xmlns:a16="http://schemas.microsoft.com/office/drawing/2014/main" xmlns="" id="{97812443-FE16-45C0-891B-DF71B315B69B}"/>
              </a:ext>
            </a:extLst>
          </p:cNvPr>
          <p:cNvGrpSpPr/>
          <p:nvPr/>
        </p:nvGrpSpPr>
        <p:grpSpPr>
          <a:xfrm>
            <a:off x="3835400" y="2349500"/>
            <a:ext cx="254001" cy="237846"/>
            <a:chOff x="3835400" y="2349500"/>
            <a:chExt cx="254001" cy="237846"/>
          </a:xfrm>
        </p:grpSpPr>
        <p:sp>
          <p:nvSpPr>
            <p:cNvPr id="33" name="SMARTInkShape-1165">
              <a:extLst>
                <a:ext uri="{FF2B5EF4-FFF2-40B4-BE49-F238E27FC236}">
                  <a16:creationId xmlns:a16="http://schemas.microsoft.com/office/drawing/2014/main" xmlns="" id="{0ED2B43B-C67B-4DBE-8879-C52C9F7523D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080298" y="2349500"/>
              <a:ext cx="9103" cy="114301"/>
            </a:xfrm>
            <a:custGeom>
              <a:avLst/>
              <a:gdLst/>
              <a:ahLst/>
              <a:cxnLst/>
              <a:rect l="0" t="0" r="0" b="0"/>
              <a:pathLst>
                <a:path w="9103" h="114301">
                  <a:moveTo>
                    <a:pt x="9102" y="0"/>
                  </a:moveTo>
                  <a:lnTo>
                    <a:pt x="9102" y="0"/>
                  </a:lnTo>
                  <a:lnTo>
                    <a:pt x="9102" y="47530"/>
                  </a:lnTo>
                  <a:lnTo>
                    <a:pt x="264" y="94080"/>
                  </a:lnTo>
                  <a:lnTo>
                    <a:pt x="0" y="103667"/>
                  </a:lnTo>
                  <a:lnTo>
                    <a:pt x="275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66">
              <a:extLst>
                <a:ext uri="{FF2B5EF4-FFF2-40B4-BE49-F238E27FC236}">
                  <a16:creationId xmlns:a16="http://schemas.microsoft.com/office/drawing/2014/main" xmlns="" id="{E3824A0E-FD61-4480-9C52-A469B037A5D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949700" y="2350383"/>
              <a:ext cx="63501" cy="126118"/>
            </a:xfrm>
            <a:custGeom>
              <a:avLst/>
              <a:gdLst/>
              <a:ahLst/>
              <a:cxnLst/>
              <a:rect l="0" t="0" r="0" b="0"/>
              <a:pathLst>
                <a:path w="63501" h="126118">
                  <a:moveTo>
                    <a:pt x="63500" y="5467"/>
                  </a:moveTo>
                  <a:lnTo>
                    <a:pt x="63500" y="5467"/>
                  </a:lnTo>
                  <a:lnTo>
                    <a:pt x="63500" y="0"/>
                  </a:lnTo>
                  <a:lnTo>
                    <a:pt x="63500" y="2750"/>
                  </a:lnTo>
                  <a:lnTo>
                    <a:pt x="48753" y="45838"/>
                  </a:lnTo>
                  <a:lnTo>
                    <a:pt x="23339" y="92685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67">
              <a:extLst>
                <a:ext uri="{FF2B5EF4-FFF2-40B4-BE49-F238E27FC236}">
                  <a16:creationId xmlns:a16="http://schemas.microsoft.com/office/drawing/2014/main" xmlns="" id="{C8A24979-679F-4235-BACE-769697059C0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43350" y="2369433"/>
              <a:ext cx="69851" cy="107068"/>
            </a:xfrm>
            <a:custGeom>
              <a:avLst/>
              <a:gdLst/>
              <a:ahLst/>
              <a:cxnLst/>
              <a:rect l="0" t="0" r="0" b="0"/>
              <a:pathLst>
                <a:path w="69851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11537" y="5066"/>
                  </a:lnTo>
                  <a:lnTo>
                    <a:pt x="38280" y="37999"/>
                  </a:lnTo>
                  <a:lnTo>
                    <a:pt x="64373" y="81713"/>
                  </a:lnTo>
                  <a:lnTo>
                    <a:pt x="69129" y="99608"/>
                  </a:lnTo>
                  <a:lnTo>
                    <a:pt x="698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68">
              <a:extLst>
                <a:ext uri="{FF2B5EF4-FFF2-40B4-BE49-F238E27FC236}">
                  <a16:creationId xmlns:a16="http://schemas.microsoft.com/office/drawing/2014/main" xmlns="" id="{89DBD5D9-D373-498B-A072-FC4F1090E25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35400" y="2357761"/>
              <a:ext cx="67980" cy="229585"/>
            </a:xfrm>
            <a:custGeom>
              <a:avLst/>
              <a:gdLst/>
              <a:ahLst/>
              <a:cxnLst/>
              <a:rect l="0" t="0" r="0" b="0"/>
              <a:pathLst>
                <a:path w="67980" h="229585">
                  <a:moveTo>
                    <a:pt x="6350" y="61589"/>
                  </a:moveTo>
                  <a:lnTo>
                    <a:pt x="6350" y="61589"/>
                  </a:lnTo>
                  <a:lnTo>
                    <a:pt x="7055" y="68070"/>
                  </a:lnTo>
                  <a:lnTo>
                    <a:pt x="12817" y="111102"/>
                  </a:lnTo>
                  <a:lnTo>
                    <a:pt x="15728" y="157839"/>
                  </a:lnTo>
                  <a:lnTo>
                    <a:pt x="13298" y="201095"/>
                  </a:lnTo>
                  <a:lnTo>
                    <a:pt x="7285" y="229584"/>
                  </a:lnTo>
                  <a:lnTo>
                    <a:pt x="6973" y="228619"/>
                  </a:lnTo>
                  <a:lnTo>
                    <a:pt x="6405" y="188088"/>
                  </a:lnTo>
                  <a:lnTo>
                    <a:pt x="6366" y="144382"/>
                  </a:lnTo>
                  <a:lnTo>
                    <a:pt x="6357" y="109675"/>
                  </a:lnTo>
                  <a:lnTo>
                    <a:pt x="9723" y="67919"/>
                  </a:lnTo>
                  <a:lnTo>
                    <a:pt x="17333" y="22014"/>
                  </a:lnTo>
                  <a:lnTo>
                    <a:pt x="17905" y="16156"/>
                  </a:lnTo>
                  <a:lnTo>
                    <a:pt x="19698" y="11545"/>
                  </a:lnTo>
                  <a:lnTo>
                    <a:pt x="25453" y="4540"/>
                  </a:lnTo>
                  <a:lnTo>
                    <a:pt x="32714" y="956"/>
                  </a:lnTo>
                  <a:lnTo>
                    <a:pt x="36626" y="0"/>
                  </a:lnTo>
                  <a:lnTo>
                    <a:pt x="41351" y="2185"/>
                  </a:lnTo>
                  <a:lnTo>
                    <a:pt x="52245" y="12139"/>
                  </a:lnTo>
                  <a:lnTo>
                    <a:pt x="63536" y="33610"/>
                  </a:lnTo>
                  <a:lnTo>
                    <a:pt x="67979" y="57846"/>
                  </a:lnTo>
                  <a:lnTo>
                    <a:pt x="65925" y="79530"/>
                  </a:lnTo>
                  <a:lnTo>
                    <a:pt x="51407" y="92846"/>
                  </a:lnTo>
                  <a:lnTo>
                    <a:pt x="32020" y="102998"/>
                  </a:lnTo>
                  <a:lnTo>
                    <a:pt x="18700" y="105158"/>
                  </a:lnTo>
                  <a:lnTo>
                    <a:pt x="13877" y="104040"/>
                  </a:lnTo>
                  <a:lnTo>
                    <a:pt x="0" y="9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41">
            <a:extLst>
              <a:ext uri="{FF2B5EF4-FFF2-40B4-BE49-F238E27FC236}">
                <a16:creationId xmlns:a16="http://schemas.microsoft.com/office/drawing/2014/main" xmlns="" id="{9B74E91A-77C4-4F6E-B2B3-DB7C95AF1615}"/>
              </a:ext>
            </a:extLst>
          </p:cNvPr>
          <p:cNvGrpSpPr/>
          <p:nvPr/>
        </p:nvGrpSpPr>
        <p:grpSpPr>
          <a:xfrm>
            <a:off x="4529165" y="1995705"/>
            <a:ext cx="522158" cy="299167"/>
            <a:chOff x="4529165" y="1995705"/>
            <a:chExt cx="522158" cy="299167"/>
          </a:xfrm>
        </p:grpSpPr>
        <p:sp>
          <p:nvSpPr>
            <p:cNvPr id="38" name="SMARTInkShape-1169">
              <a:extLst>
                <a:ext uri="{FF2B5EF4-FFF2-40B4-BE49-F238E27FC236}">
                  <a16:creationId xmlns:a16="http://schemas.microsoft.com/office/drawing/2014/main" xmlns="" id="{EC30A7ED-94FF-49BD-888B-EE6ED0556D1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529165" y="2115694"/>
              <a:ext cx="72864" cy="179178"/>
            </a:xfrm>
            <a:custGeom>
              <a:avLst/>
              <a:gdLst/>
              <a:ahLst/>
              <a:cxnLst/>
              <a:rect l="0" t="0" r="0" b="0"/>
              <a:pathLst>
                <a:path w="72864" h="179178">
                  <a:moveTo>
                    <a:pt x="55535" y="11556"/>
                  </a:moveTo>
                  <a:lnTo>
                    <a:pt x="55535" y="11556"/>
                  </a:lnTo>
                  <a:lnTo>
                    <a:pt x="46696" y="2717"/>
                  </a:lnTo>
                  <a:lnTo>
                    <a:pt x="40788" y="572"/>
                  </a:lnTo>
                  <a:lnTo>
                    <a:pt x="37237" y="0"/>
                  </a:lnTo>
                  <a:lnTo>
                    <a:pt x="29529" y="1246"/>
                  </a:lnTo>
                  <a:lnTo>
                    <a:pt x="21399" y="4857"/>
                  </a:lnTo>
                  <a:lnTo>
                    <a:pt x="9594" y="14824"/>
                  </a:lnTo>
                  <a:lnTo>
                    <a:pt x="3837" y="22651"/>
                  </a:lnTo>
                  <a:lnTo>
                    <a:pt x="0" y="38362"/>
                  </a:lnTo>
                  <a:lnTo>
                    <a:pt x="984" y="48399"/>
                  </a:lnTo>
                  <a:lnTo>
                    <a:pt x="4479" y="57564"/>
                  </a:lnTo>
                  <a:lnTo>
                    <a:pt x="43362" y="100806"/>
                  </a:lnTo>
                  <a:lnTo>
                    <a:pt x="68772" y="129748"/>
                  </a:lnTo>
                  <a:lnTo>
                    <a:pt x="72863" y="146059"/>
                  </a:lnTo>
                  <a:lnTo>
                    <a:pt x="70057" y="156237"/>
                  </a:lnTo>
                  <a:lnTo>
                    <a:pt x="67332" y="160927"/>
                  </a:lnTo>
                  <a:lnTo>
                    <a:pt x="58661" y="168019"/>
                  </a:lnTo>
                  <a:lnTo>
                    <a:pt x="45636" y="173523"/>
                  </a:lnTo>
                  <a:lnTo>
                    <a:pt x="18030" y="179177"/>
                  </a:lnTo>
                  <a:lnTo>
                    <a:pt x="7586" y="178247"/>
                  </a:lnTo>
                  <a:lnTo>
                    <a:pt x="5930" y="176305"/>
                  </a:lnTo>
                  <a:lnTo>
                    <a:pt x="6237" y="173600"/>
                  </a:lnTo>
                  <a:lnTo>
                    <a:pt x="7853" y="170385"/>
                  </a:lnTo>
                  <a:lnTo>
                    <a:pt x="36485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70">
              <a:extLst>
                <a:ext uri="{FF2B5EF4-FFF2-40B4-BE49-F238E27FC236}">
                  <a16:creationId xmlns:a16="http://schemas.microsoft.com/office/drawing/2014/main" xmlns="" id="{4BA9B519-E529-448C-A784-5478A6B3992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679958" y="2122383"/>
              <a:ext cx="82543" cy="131868"/>
            </a:xfrm>
            <a:custGeom>
              <a:avLst/>
              <a:gdLst/>
              <a:ahLst/>
              <a:cxnLst/>
              <a:rect l="0" t="0" r="0" b="0"/>
              <a:pathLst>
                <a:path w="82543" h="131868">
                  <a:moveTo>
                    <a:pt x="19042" y="23917"/>
                  </a:moveTo>
                  <a:lnTo>
                    <a:pt x="19042" y="23917"/>
                  </a:lnTo>
                  <a:lnTo>
                    <a:pt x="13973" y="18142"/>
                  </a:lnTo>
                  <a:lnTo>
                    <a:pt x="8916" y="8722"/>
                  </a:lnTo>
                  <a:lnTo>
                    <a:pt x="7486" y="3523"/>
                  </a:lnTo>
                  <a:lnTo>
                    <a:pt x="6399" y="1854"/>
                  </a:lnTo>
                  <a:lnTo>
                    <a:pt x="4969" y="742"/>
                  </a:lnTo>
                  <a:lnTo>
                    <a:pt x="3310" y="0"/>
                  </a:lnTo>
                  <a:lnTo>
                    <a:pt x="2204" y="211"/>
                  </a:lnTo>
                  <a:lnTo>
                    <a:pt x="1467" y="1058"/>
                  </a:lnTo>
                  <a:lnTo>
                    <a:pt x="975" y="2327"/>
                  </a:lnTo>
                  <a:lnTo>
                    <a:pt x="50" y="46645"/>
                  </a:lnTo>
                  <a:lnTo>
                    <a:pt x="0" y="92831"/>
                  </a:lnTo>
                  <a:lnTo>
                    <a:pt x="3365" y="117008"/>
                  </a:lnTo>
                  <a:lnTo>
                    <a:pt x="6900" y="125263"/>
                  </a:lnTo>
                  <a:lnTo>
                    <a:pt x="8831" y="127464"/>
                  </a:lnTo>
                  <a:lnTo>
                    <a:pt x="11529" y="128226"/>
                  </a:lnTo>
                  <a:lnTo>
                    <a:pt x="18290" y="127191"/>
                  </a:lnTo>
                  <a:lnTo>
                    <a:pt x="25998" y="120617"/>
                  </a:lnTo>
                  <a:lnTo>
                    <a:pt x="42444" y="95778"/>
                  </a:lnTo>
                  <a:lnTo>
                    <a:pt x="54719" y="59137"/>
                  </a:lnTo>
                  <a:lnTo>
                    <a:pt x="56663" y="46161"/>
                  </a:lnTo>
                  <a:lnTo>
                    <a:pt x="56118" y="46507"/>
                  </a:lnTo>
                  <a:lnTo>
                    <a:pt x="53629" y="50655"/>
                  </a:lnTo>
                  <a:lnTo>
                    <a:pt x="51632" y="67666"/>
                  </a:lnTo>
                  <a:lnTo>
                    <a:pt x="59704" y="106405"/>
                  </a:lnTo>
                  <a:lnTo>
                    <a:pt x="69111" y="122128"/>
                  </a:lnTo>
                  <a:lnTo>
                    <a:pt x="74926" y="127538"/>
                  </a:lnTo>
                  <a:lnTo>
                    <a:pt x="82542" y="13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71">
              <a:extLst>
                <a:ext uri="{FF2B5EF4-FFF2-40B4-BE49-F238E27FC236}">
                  <a16:creationId xmlns:a16="http://schemas.microsoft.com/office/drawing/2014/main" xmlns="" id="{884784A0-85FF-4B15-8A73-E9A0C2A884A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21958" y="1995705"/>
              <a:ext cx="229365" cy="253420"/>
            </a:xfrm>
            <a:custGeom>
              <a:avLst/>
              <a:gdLst/>
              <a:ahLst/>
              <a:cxnLst/>
              <a:rect l="0" t="0" r="0" b="0"/>
              <a:pathLst>
                <a:path w="229365" h="253420">
                  <a:moveTo>
                    <a:pt x="35792" y="131545"/>
                  </a:moveTo>
                  <a:lnTo>
                    <a:pt x="35792" y="131545"/>
                  </a:lnTo>
                  <a:lnTo>
                    <a:pt x="39163" y="128174"/>
                  </a:lnTo>
                  <a:lnTo>
                    <a:pt x="39450" y="126475"/>
                  </a:lnTo>
                  <a:lnTo>
                    <a:pt x="38936" y="124637"/>
                  </a:lnTo>
                  <a:lnTo>
                    <a:pt x="36413" y="119989"/>
                  </a:lnTo>
                  <a:lnTo>
                    <a:pt x="29234" y="122555"/>
                  </a:lnTo>
                  <a:lnTo>
                    <a:pt x="18170" y="134526"/>
                  </a:lnTo>
                  <a:lnTo>
                    <a:pt x="9325" y="154849"/>
                  </a:lnTo>
                  <a:lnTo>
                    <a:pt x="722" y="196434"/>
                  </a:lnTo>
                  <a:lnTo>
                    <a:pt x="0" y="226580"/>
                  </a:lnTo>
                  <a:lnTo>
                    <a:pt x="4833" y="239870"/>
                  </a:lnTo>
                  <a:lnTo>
                    <a:pt x="11684" y="248599"/>
                  </a:lnTo>
                  <a:lnTo>
                    <a:pt x="15487" y="251914"/>
                  </a:lnTo>
                  <a:lnTo>
                    <a:pt x="20138" y="253419"/>
                  </a:lnTo>
                  <a:lnTo>
                    <a:pt x="30952" y="253209"/>
                  </a:lnTo>
                  <a:lnTo>
                    <a:pt x="42813" y="243238"/>
                  </a:lnTo>
                  <a:lnTo>
                    <a:pt x="67674" y="204721"/>
                  </a:lnTo>
                  <a:lnTo>
                    <a:pt x="83260" y="158636"/>
                  </a:lnTo>
                  <a:lnTo>
                    <a:pt x="96164" y="117480"/>
                  </a:lnTo>
                  <a:lnTo>
                    <a:pt x="109896" y="74494"/>
                  </a:lnTo>
                  <a:lnTo>
                    <a:pt x="120703" y="38926"/>
                  </a:lnTo>
                  <a:lnTo>
                    <a:pt x="130134" y="0"/>
                  </a:lnTo>
                  <a:lnTo>
                    <a:pt x="122124" y="47191"/>
                  </a:lnTo>
                  <a:lnTo>
                    <a:pt x="118142" y="79238"/>
                  </a:lnTo>
                  <a:lnTo>
                    <a:pt x="114020" y="115353"/>
                  </a:lnTo>
                  <a:lnTo>
                    <a:pt x="109836" y="154922"/>
                  </a:lnTo>
                  <a:lnTo>
                    <a:pt x="107506" y="190383"/>
                  </a:lnTo>
                  <a:lnTo>
                    <a:pt x="108076" y="230588"/>
                  </a:lnTo>
                  <a:lnTo>
                    <a:pt x="110957" y="246120"/>
                  </a:lnTo>
                  <a:lnTo>
                    <a:pt x="114590" y="253023"/>
                  </a:lnTo>
                  <a:lnTo>
                    <a:pt x="117251" y="252041"/>
                  </a:lnTo>
                  <a:lnTo>
                    <a:pt x="123972" y="243425"/>
                  </a:lnTo>
                  <a:lnTo>
                    <a:pt x="141196" y="205464"/>
                  </a:lnTo>
                  <a:lnTo>
                    <a:pt x="162430" y="176652"/>
                  </a:lnTo>
                  <a:lnTo>
                    <a:pt x="178388" y="166174"/>
                  </a:lnTo>
                  <a:lnTo>
                    <a:pt x="193007" y="162928"/>
                  </a:lnTo>
                  <a:lnTo>
                    <a:pt x="199868" y="163050"/>
                  </a:lnTo>
                  <a:lnTo>
                    <a:pt x="205854" y="165249"/>
                  </a:lnTo>
                  <a:lnTo>
                    <a:pt x="216267" y="173335"/>
                  </a:lnTo>
                  <a:lnTo>
                    <a:pt x="221837" y="187748"/>
                  </a:lnTo>
                  <a:lnTo>
                    <a:pt x="229364" y="229492"/>
                  </a:lnTo>
                  <a:lnTo>
                    <a:pt x="226292" y="25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42">
            <a:extLst>
              <a:ext uri="{FF2B5EF4-FFF2-40B4-BE49-F238E27FC236}">
                <a16:creationId xmlns:a16="http://schemas.microsoft.com/office/drawing/2014/main" xmlns="" id="{93DC4B70-5BF2-48C3-8280-00CA95018CEE}"/>
              </a:ext>
            </a:extLst>
          </p:cNvPr>
          <p:cNvGrpSpPr/>
          <p:nvPr/>
        </p:nvGrpSpPr>
        <p:grpSpPr>
          <a:xfrm>
            <a:off x="5478732" y="1922906"/>
            <a:ext cx="515669" cy="318399"/>
            <a:chOff x="5478732" y="1922906"/>
            <a:chExt cx="515669" cy="318399"/>
          </a:xfrm>
        </p:grpSpPr>
        <p:sp>
          <p:nvSpPr>
            <p:cNvPr id="42" name="SMARTInkShape-1172">
              <a:extLst>
                <a:ext uri="{FF2B5EF4-FFF2-40B4-BE49-F238E27FC236}">
                  <a16:creationId xmlns:a16="http://schemas.microsoft.com/office/drawing/2014/main" xmlns="" id="{B69847C8-E091-45C1-AE05-B85D7DF8EEE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70379" y="206375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646" y="13583"/>
                  </a:lnTo>
                  <a:lnTo>
                    <a:pt x="42328" y="10935"/>
                  </a:lnTo>
                  <a:lnTo>
                    <a:pt x="81706" y="5827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73">
              <a:extLst>
                <a:ext uri="{FF2B5EF4-FFF2-40B4-BE49-F238E27FC236}">
                  <a16:creationId xmlns:a16="http://schemas.microsoft.com/office/drawing/2014/main" xmlns="" id="{EB10009E-C613-4C9A-904C-29F2F64C8BD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751859" y="1922906"/>
              <a:ext cx="210792" cy="284568"/>
            </a:xfrm>
            <a:custGeom>
              <a:avLst/>
              <a:gdLst/>
              <a:ahLst/>
              <a:cxnLst/>
              <a:rect l="0" t="0" r="0" b="0"/>
              <a:pathLst>
                <a:path w="210792" h="284568">
                  <a:moveTo>
                    <a:pt x="58391" y="242444"/>
                  </a:moveTo>
                  <a:lnTo>
                    <a:pt x="58391" y="242444"/>
                  </a:lnTo>
                  <a:lnTo>
                    <a:pt x="58391" y="235702"/>
                  </a:lnTo>
                  <a:lnTo>
                    <a:pt x="51649" y="221396"/>
                  </a:lnTo>
                  <a:lnTo>
                    <a:pt x="48252" y="217829"/>
                  </a:lnTo>
                  <a:lnTo>
                    <a:pt x="40715" y="213865"/>
                  </a:lnTo>
                  <a:lnTo>
                    <a:pt x="21796" y="215004"/>
                  </a:lnTo>
                  <a:lnTo>
                    <a:pt x="16355" y="217801"/>
                  </a:lnTo>
                  <a:lnTo>
                    <a:pt x="8429" y="226553"/>
                  </a:lnTo>
                  <a:lnTo>
                    <a:pt x="0" y="246751"/>
                  </a:lnTo>
                  <a:lnTo>
                    <a:pt x="924" y="260586"/>
                  </a:lnTo>
                  <a:lnTo>
                    <a:pt x="6040" y="272379"/>
                  </a:lnTo>
                  <a:lnTo>
                    <a:pt x="13016" y="279973"/>
                  </a:lnTo>
                  <a:lnTo>
                    <a:pt x="17558" y="280869"/>
                  </a:lnTo>
                  <a:lnTo>
                    <a:pt x="28249" y="278101"/>
                  </a:lnTo>
                  <a:lnTo>
                    <a:pt x="36292" y="272168"/>
                  </a:lnTo>
                  <a:lnTo>
                    <a:pt x="47206" y="260231"/>
                  </a:lnTo>
                  <a:lnTo>
                    <a:pt x="48817" y="259241"/>
                  </a:lnTo>
                  <a:lnTo>
                    <a:pt x="49891" y="259287"/>
                  </a:lnTo>
                  <a:lnTo>
                    <a:pt x="50608" y="260022"/>
                  </a:lnTo>
                  <a:lnTo>
                    <a:pt x="55286" y="279041"/>
                  </a:lnTo>
                  <a:lnTo>
                    <a:pt x="57732" y="281659"/>
                  </a:lnTo>
                  <a:lnTo>
                    <a:pt x="64213" y="284567"/>
                  </a:lnTo>
                  <a:lnTo>
                    <a:pt x="75560" y="282097"/>
                  </a:lnTo>
                  <a:lnTo>
                    <a:pt x="88600" y="275590"/>
                  </a:lnTo>
                  <a:lnTo>
                    <a:pt x="99098" y="265642"/>
                  </a:lnTo>
                  <a:lnTo>
                    <a:pt x="123111" y="218203"/>
                  </a:lnTo>
                  <a:lnTo>
                    <a:pt x="138190" y="177342"/>
                  </a:lnTo>
                  <a:lnTo>
                    <a:pt x="146163" y="153887"/>
                  </a:lnTo>
                  <a:lnTo>
                    <a:pt x="154300" y="129078"/>
                  </a:lnTo>
                  <a:lnTo>
                    <a:pt x="162547" y="103367"/>
                  </a:lnTo>
                  <a:lnTo>
                    <a:pt x="173592" y="59747"/>
                  </a:lnTo>
                  <a:lnTo>
                    <a:pt x="181895" y="14745"/>
                  </a:lnTo>
                  <a:lnTo>
                    <a:pt x="183061" y="5978"/>
                  </a:lnTo>
                  <a:lnTo>
                    <a:pt x="181721" y="1544"/>
                  </a:lnTo>
                  <a:lnTo>
                    <a:pt x="178711" y="0"/>
                  </a:lnTo>
                  <a:lnTo>
                    <a:pt x="174587" y="381"/>
                  </a:lnTo>
                  <a:lnTo>
                    <a:pt x="166243" y="13975"/>
                  </a:lnTo>
                  <a:lnTo>
                    <a:pt x="153612" y="56922"/>
                  </a:lnTo>
                  <a:lnTo>
                    <a:pt x="145161" y="97195"/>
                  </a:lnTo>
                  <a:lnTo>
                    <a:pt x="136701" y="140965"/>
                  </a:lnTo>
                  <a:lnTo>
                    <a:pt x="132002" y="182525"/>
                  </a:lnTo>
                  <a:lnTo>
                    <a:pt x="131323" y="219341"/>
                  </a:lnTo>
                  <a:lnTo>
                    <a:pt x="138874" y="257785"/>
                  </a:lnTo>
                  <a:lnTo>
                    <a:pt x="146137" y="273016"/>
                  </a:lnTo>
                  <a:lnTo>
                    <a:pt x="152167" y="276936"/>
                  </a:lnTo>
                  <a:lnTo>
                    <a:pt x="168273" y="279411"/>
                  </a:lnTo>
                  <a:lnTo>
                    <a:pt x="176801" y="276261"/>
                  </a:lnTo>
                  <a:lnTo>
                    <a:pt x="210791" y="24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74">
              <a:extLst>
                <a:ext uri="{FF2B5EF4-FFF2-40B4-BE49-F238E27FC236}">
                  <a16:creationId xmlns:a16="http://schemas.microsoft.com/office/drawing/2014/main" xmlns="" id="{3108ED52-7627-4EA3-AB45-780157788AF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78732" y="1972177"/>
              <a:ext cx="236269" cy="269128"/>
            </a:xfrm>
            <a:custGeom>
              <a:avLst/>
              <a:gdLst/>
              <a:ahLst/>
              <a:cxnLst/>
              <a:rect l="0" t="0" r="0" b="0"/>
              <a:pathLst>
                <a:path w="236269" h="269128">
                  <a:moveTo>
                    <a:pt x="77518" y="21723"/>
                  </a:moveTo>
                  <a:lnTo>
                    <a:pt x="77518" y="21723"/>
                  </a:lnTo>
                  <a:lnTo>
                    <a:pt x="77518" y="14981"/>
                  </a:lnTo>
                  <a:lnTo>
                    <a:pt x="79400" y="9789"/>
                  </a:lnTo>
                  <a:lnTo>
                    <a:pt x="82985" y="4079"/>
                  </a:lnTo>
                  <a:lnTo>
                    <a:pt x="78323" y="44892"/>
                  </a:lnTo>
                  <a:lnTo>
                    <a:pt x="74385" y="90206"/>
                  </a:lnTo>
                  <a:lnTo>
                    <a:pt x="72598" y="123656"/>
                  </a:lnTo>
                  <a:lnTo>
                    <a:pt x="71098" y="158749"/>
                  </a:lnTo>
                  <a:lnTo>
                    <a:pt x="68079" y="197864"/>
                  </a:lnTo>
                  <a:lnTo>
                    <a:pt x="65784" y="242698"/>
                  </a:lnTo>
                  <a:lnTo>
                    <a:pt x="67579" y="252295"/>
                  </a:lnTo>
                  <a:lnTo>
                    <a:pt x="70891" y="259399"/>
                  </a:lnTo>
                  <a:lnTo>
                    <a:pt x="75217" y="264840"/>
                  </a:lnTo>
                  <a:lnTo>
                    <a:pt x="80217" y="267762"/>
                  </a:lnTo>
                  <a:lnTo>
                    <a:pt x="91418" y="269127"/>
                  </a:lnTo>
                  <a:lnTo>
                    <a:pt x="105332" y="259857"/>
                  </a:lnTo>
                  <a:lnTo>
                    <a:pt x="112994" y="252445"/>
                  </a:lnTo>
                  <a:lnTo>
                    <a:pt x="117397" y="243977"/>
                  </a:lnTo>
                  <a:lnTo>
                    <a:pt x="120406" y="225160"/>
                  </a:lnTo>
                  <a:lnTo>
                    <a:pt x="113748" y="203156"/>
                  </a:lnTo>
                  <a:lnTo>
                    <a:pt x="108022" y="191362"/>
                  </a:lnTo>
                  <a:lnTo>
                    <a:pt x="90370" y="172612"/>
                  </a:lnTo>
                  <a:lnTo>
                    <a:pt x="79736" y="164649"/>
                  </a:lnTo>
                  <a:lnTo>
                    <a:pt x="54750" y="155801"/>
                  </a:lnTo>
                  <a:lnTo>
                    <a:pt x="11951" y="146750"/>
                  </a:lnTo>
                  <a:lnTo>
                    <a:pt x="0" y="143670"/>
                  </a:lnTo>
                  <a:lnTo>
                    <a:pt x="439" y="141827"/>
                  </a:lnTo>
                  <a:lnTo>
                    <a:pt x="12582" y="131784"/>
                  </a:lnTo>
                  <a:lnTo>
                    <a:pt x="51337" y="106023"/>
                  </a:lnTo>
                  <a:lnTo>
                    <a:pt x="91868" y="75628"/>
                  </a:lnTo>
                  <a:lnTo>
                    <a:pt x="131393" y="41693"/>
                  </a:lnTo>
                  <a:lnTo>
                    <a:pt x="178421" y="1839"/>
                  </a:lnTo>
                  <a:lnTo>
                    <a:pt x="180769" y="0"/>
                  </a:lnTo>
                  <a:lnTo>
                    <a:pt x="181631" y="1597"/>
                  </a:lnTo>
                  <a:lnTo>
                    <a:pt x="176217" y="42112"/>
                  </a:lnTo>
                  <a:lnTo>
                    <a:pt x="170538" y="76175"/>
                  </a:lnTo>
                  <a:lnTo>
                    <a:pt x="164015" y="115774"/>
                  </a:lnTo>
                  <a:lnTo>
                    <a:pt x="158765" y="154540"/>
                  </a:lnTo>
                  <a:lnTo>
                    <a:pt x="155960" y="189173"/>
                  </a:lnTo>
                  <a:lnTo>
                    <a:pt x="152501" y="228912"/>
                  </a:lnTo>
                  <a:lnTo>
                    <a:pt x="150355" y="244335"/>
                  </a:lnTo>
                  <a:lnTo>
                    <a:pt x="150770" y="248447"/>
                  </a:lnTo>
                  <a:lnTo>
                    <a:pt x="151753" y="251189"/>
                  </a:lnTo>
                  <a:lnTo>
                    <a:pt x="153114" y="250900"/>
                  </a:lnTo>
                  <a:lnTo>
                    <a:pt x="180321" y="205930"/>
                  </a:lnTo>
                  <a:lnTo>
                    <a:pt x="196643" y="186134"/>
                  </a:lnTo>
                  <a:lnTo>
                    <a:pt x="201384" y="182130"/>
                  </a:lnTo>
                  <a:lnTo>
                    <a:pt x="205251" y="180872"/>
                  </a:lnTo>
                  <a:lnTo>
                    <a:pt x="208534" y="181445"/>
                  </a:lnTo>
                  <a:lnTo>
                    <a:pt x="211429" y="183237"/>
                  </a:lnTo>
                  <a:lnTo>
                    <a:pt x="213358" y="186549"/>
                  </a:lnTo>
                  <a:lnTo>
                    <a:pt x="222654" y="214742"/>
                  </a:lnTo>
                  <a:lnTo>
                    <a:pt x="236268" y="237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43">
            <a:extLst>
              <a:ext uri="{FF2B5EF4-FFF2-40B4-BE49-F238E27FC236}">
                <a16:creationId xmlns:a16="http://schemas.microsoft.com/office/drawing/2014/main" xmlns="" id="{1F6D2324-0AF2-49B0-8977-3641892665F0}"/>
              </a:ext>
            </a:extLst>
          </p:cNvPr>
          <p:cNvGrpSpPr/>
          <p:nvPr/>
        </p:nvGrpSpPr>
        <p:grpSpPr>
          <a:xfrm>
            <a:off x="6572250" y="2022715"/>
            <a:ext cx="285751" cy="155336"/>
            <a:chOff x="6572250" y="2022715"/>
            <a:chExt cx="285751" cy="155336"/>
          </a:xfrm>
        </p:grpSpPr>
        <p:sp>
          <p:nvSpPr>
            <p:cNvPr id="46" name="SMARTInkShape-1175">
              <a:extLst>
                <a:ext uri="{FF2B5EF4-FFF2-40B4-BE49-F238E27FC236}">
                  <a16:creationId xmlns:a16="http://schemas.microsoft.com/office/drawing/2014/main" xmlns="" id="{D00E04D9-27DA-49A8-8067-3255D9F2DAD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750239" y="2022715"/>
              <a:ext cx="107762" cy="155336"/>
            </a:xfrm>
            <a:custGeom>
              <a:avLst/>
              <a:gdLst/>
              <a:ahLst/>
              <a:cxnLst/>
              <a:rect l="0" t="0" r="0" b="0"/>
              <a:pathLst>
                <a:path w="107762" h="155336">
                  <a:moveTo>
                    <a:pt x="31561" y="72785"/>
                  </a:moveTo>
                  <a:lnTo>
                    <a:pt x="31561" y="72785"/>
                  </a:lnTo>
                  <a:lnTo>
                    <a:pt x="34931" y="76156"/>
                  </a:lnTo>
                  <a:lnTo>
                    <a:pt x="38468" y="77811"/>
                  </a:lnTo>
                  <a:lnTo>
                    <a:pt x="40400" y="78252"/>
                  </a:lnTo>
                  <a:lnTo>
                    <a:pt x="42392" y="77841"/>
                  </a:lnTo>
                  <a:lnTo>
                    <a:pt x="46488" y="75502"/>
                  </a:lnTo>
                  <a:lnTo>
                    <a:pt x="67926" y="46509"/>
                  </a:lnTo>
                  <a:lnTo>
                    <a:pt x="70536" y="32414"/>
                  </a:lnTo>
                  <a:lnTo>
                    <a:pt x="68639" y="17448"/>
                  </a:lnTo>
                  <a:lnTo>
                    <a:pt x="63092" y="3741"/>
                  </a:lnTo>
                  <a:lnTo>
                    <a:pt x="58226" y="650"/>
                  </a:lnTo>
                  <a:lnTo>
                    <a:pt x="52160" y="0"/>
                  </a:lnTo>
                  <a:lnTo>
                    <a:pt x="45293" y="979"/>
                  </a:lnTo>
                  <a:lnTo>
                    <a:pt x="30138" y="11473"/>
                  </a:lnTo>
                  <a:lnTo>
                    <a:pt x="15406" y="29307"/>
                  </a:lnTo>
                  <a:lnTo>
                    <a:pt x="4155" y="53697"/>
                  </a:lnTo>
                  <a:lnTo>
                    <a:pt x="0" y="91824"/>
                  </a:lnTo>
                  <a:lnTo>
                    <a:pt x="7421" y="113467"/>
                  </a:lnTo>
                  <a:lnTo>
                    <a:pt x="20832" y="131788"/>
                  </a:lnTo>
                  <a:lnTo>
                    <a:pt x="38551" y="146986"/>
                  </a:lnTo>
                  <a:lnTo>
                    <a:pt x="63831" y="153271"/>
                  </a:lnTo>
                  <a:lnTo>
                    <a:pt x="107761" y="155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76">
              <a:extLst>
                <a:ext uri="{FF2B5EF4-FFF2-40B4-BE49-F238E27FC236}">
                  <a16:creationId xmlns:a16="http://schemas.microsoft.com/office/drawing/2014/main" xmlns="" id="{4906BB30-C5AF-4BA8-A9E4-A79156A5A96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572250" y="2055624"/>
              <a:ext cx="133351" cy="118143"/>
            </a:xfrm>
            <a:custGeom>
              <a:avLst/>
              <a:gdLst/>
              <a:ahLst/>
              <a:cxnLst/>
              <a:rect l="0" t="0" r="0" b="0"/>
              <a:pathLst>
                <a:path w="133351" h="118143">
                  <a:moveTo>
                    <a:pt x="0" y="14476"/>
                  </a:moveTo>
                  <a:lnTo>
                    <a:pt x="0" y="14476"/>
                  </a:lnTo>
                  <a:lnTo>
                    <a:pt x="0" y="170"/>
                  </a:lnTo>
                  <a:lnTo>
                    <a:pt x="705" y="0"/>
                  </a:lnTo>
                  <a:lnTo>
                    <a:pt x="3370" y="3574"/>
                  </a:lnTo>
                  <a:lnTo>
                    <a:pt x="5958" y="43945"/>
                  </a:lnTo>
                  <a:lnTo>
                    <a:pt x="6272" y="84738"/>
                  </a:lnTo>
                  <a:lnTo>
                    <a:pt x="9699" y="107967"/>
                  </a:lnTo>
                  <a:lnTo>
                    <a:pt x="13248" y="115999"/>
                  </a:lnTo>
                  <a:lnTo>
                    <a:pt x="15181" y="118142"/>
                  </a:lnTo>
                  <a:lnTo>
                    <a:pt x="17883" y="117453"/>
                  </a:lnTo>
                  <a:lnTo>
                    <a:pt x="24646" y="111044"/>
                  </a:lnTo>
                  <a:lnTo>
                    <a:pt x="41459" y="78517"/>
                  </a:lnTo>
                  <a:lnTo>
                    <a:pt x="42456" y="77631"/>
                  </a:lnTo>
                  <a:lnTo>
                    <a:pt x="43121" y="77746"/>
                  </a:lnTo>
                  <a:lnTo>
                    <a:pt x="71103" y="102578"/>
                  </a:lnTo>
                  <a:lnTo>
                    <a:pt x="83107" y="106549"/>
                  </a:lnTo>
                  <a:lnTo>
                    <a:pt x="101765" y="105414"/>
                  </a:lnTo>
                  <a:lnTo>
                    <a:pt x="120699" y="97238"/>
                  </a:lnTo>
                  <a:lnTo>
                    <a:pt x="124916" y="92228"/>
                  </a:lnTo>
                  <a:lnTo>
                    <a:pt x="129601" y="79136"/>
                  </a:lnTo>
                  <a:lnTo>
                    <a:pt x="133130" y="32902"/>
                  </a:lnTo>
                  <a:lnTo>
                    <a:pt x="133350" y="14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44">
            <a:extLst>
              <a:ext uri="{FF2B5EF4-FFF2-40B4-BE49-F238E27FC236}">
                <a16:creationId xmlns:a16="http://schemas.microsoft.com/office/drawing/2014/main" xmlns="" id="{4EF0E616-C397-4C10-8F2B-B1D52897F579}"/>
              </a:ext>
            </a:extLst>
          </p:cNvPr>
          <p:cNvGrpSpPr/>
          <p:nvPr/>
        </p:nvGrpSpPr>
        <p:grpSpPr>
          <a:xfrm>
            <a:off x="7359650" y="1897263"/>
            <a:ext cx="914401" cy="354859"/>
            <a:chOff x="7359650" y="1897263"/>
            <a:chExt cx="914401" cy="354859"/>
          </a:xfrm>
        </p:grpSpPr>
        <p:sp>
          <p:nvSpPr>
            <p:cNvPr id="49" name="SMARTInkShape-1177">
              <a:extLst>
                <a:ext uri="{FF2B5EF4-FFF2-40B4-BE49-F238E27FC236}">
                  <a16:creationId xmlns:a16="http://schemas.microsoft.com/office/drawing/2014/main" xmlns="" id="{9F9EB54A-8488-41B2-BE5E-EAFB1D25A46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172157" y="1942692"/>
              <a:ext cx="101894" cy="116865"/>
            </a:xfrm>
            <a:custGeom>
              <a:avLst/>
              <a:gdLst/>
              <a:ahLst/>
              <a:cxnLst/>
              <a:rect l="0" t="0" r="0" b="0"/>
              <a:pathLst>
                <a:path w="101894" h="116865">
                  <a:moveTo>
                    <a:pt x="293" y="38508"/>
                  </a:moveTo>
                  <a:lnTo>
                    <a:pt x="293" y="38508"/>
                  </a:lnTo>
                  <a:lnTo>
                    <a:pt x="293" y="41879"/>
                  </a:lnTo>
                  <a:lnTo>
                    <a:pt x="4056" y="45415"/>
                  </a:lnTo>
                  <a:lnTo>
                    <a:pt x="17969" y="53435"/>
                  </a:lnTo>
                  <a:lnTo>
                    <a:pt x="27904" y="53844"/>
                  </a:lnTo>
                  <a:lnTo>
                    <a:pt x="38670" y="50968"/>
                  </a:lnTo>
                  <a:lnTo>
                    <a:pt x="48159" y="44987"/>
                  </a:lnTo>
                  <a:lnTo>
                    <a:pt x="55198" y="35743"/>
                  </a:lnTo>
                  <a:lnTo>
                    <a:pt x="65466" y="15933"/>
                  </a:lnTo>
                  <a:lnTo>
                    <a:pt x="65614" y="11464"/>
                  </a:lnTo>
                  <a:lnTo>
                    <a:pt x="62015" y="2734"/>
                  </a:lnTo>
                  <a:lnTo>
                    <a:pt x="58374" y="548"/>
                  </a:lnTo>
                  <a:lnTo>
                    <a:pt x="48685" y="0"/>
                  </a:lnTo>
                  <a:lnTo>
                    <a:pt x="27959" y="10400"/>
                  </a:lnTo>
                  <a:lnTo>
                    <a:pt x="10685" y="30258"/>
                  </a:lnTo>
                  <a:lnTo>
                    <a:pt x="0" y="57387"/>
                  </a:lnTo>
                  <a:lnTo>
                    <a:pt x="398" y="75591"/>
                  </a:lnTo>
                  <a:lnTo>
                    <a:pt x="5984" y="92384"/>
                  </a:lnTo>
                  <a:lnTo>
                    <a:pt x="15522" y="106903"/>
                  </a:lnTo>
                  <a:lnTo>
                    <a:pt x="22440" y="111621"/>
                  </a:lnTo>
                  <a:lnTo>
                    <a:pt x="39535" y="116864"/>
                  </a:lnTo>
                  <a:lnTo>
                    <a:pt x="62250" y="116444"/>
                  </a:lnTo>
                  <a:lnTo>
                    <a:pt x="101893" y="10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78">
              <a:extLst>
                <a:ext uri="{FF2B5EF4-FFF2-40B4-BE49-F238E27FC236}">
                  <a16:creationId xmlns:a16="http://schemas.microsoft.com/office/drawing/2014/main" xmlns="" id="{46809A6F-B7B5-4929-A5C8-AB1F80CCD04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043574" y="1976544"/>
              <a:ext cx="93614" cy="275578"/>
            </a:xfrm>
            <a:custGeom>
              <a:avLst/>
              <a:gdLst/>
              <a:ahLst/>
              <a:cxnLst/>
              <a:rect l="0" t="0" r="0" b="0"/>
              <a:pathLst>
                <a:path w="93614" h="275578">
                  <a:moveTo>
                    <a:pt x="1876" y="23706"/>
                  </a:moveTo>
                  <a:lnTo>
                    <a:pt x="1876" y="23706"/>
                  </a:lnTo>
                  <a:lnTo>
                    <a:pt x="14085" y="11496"/>
                  </a:lnTo>
                  <a:lnTo>
                    <a:pt x="35754" y="3312"/>
                  </a:lnTo>
                  <a:lnTo>
                    <a:pt x="72563" y="0"/>
                  </a:lnTo>
                  <a:lnTo>
                    <a:pt x="85269" y="2116"/>
                  </a:lnTo>
                  <a:lnTo>
                    <a:pt x="89221" y="4374"/>
                  </a:lnTo>
                  <a:lnTo>
                    <a:pt x="91857" y="7290"/>
                  </a:lnTo>
                  <a:lnTo>
                    <a:pt x="93613" y="10645"/>
                  </a:lnTo>
                  <a:lnTo>
                    <a:pt x="93373" y="14293"/>
                  </a:lnTo>
                  <a:lnTo>
                    <a:pt x="89343" y="22110"/>
                  </a:lnTo>
                  <a:lnTo>
                    <a:pt x="43827" y="68341"/>
                  </a:lnTo>
                  <a:lnTo>
                    <a:pt x="38160" y="80938"/>
                  </a:lnTo>
                  <a:lnTo>
                    <a:pt x="35640" y="93592"/>
                  </a:lnTo>
                  <a:lnTo>
                    <a:pt x="37593" y="112617"/>
                  </a:lnTo>
                  <a:lnTo>
                    <a:pt x="46012" y="135030"/>
                  </a:lnTo>
                  <a:lnTo>
                    <a:pt x="71863" y="179216"/>
                  </a:lnTo>
                  <a:lnTo>
                    <a:pt x="72864" y="207288"/>
                  </a:lnTo>
                  <a:lnTo>
                    <a:pt x="61950" y="234577"/>
                  </a:lnTo>
                  <a:lnTo>
                    <a:pt x="45311" y="257166"/>
                  </a:lnTo>
                  <a:lnTo>
                    <a:pt x="26975" y="270522"/>
                  </a:lnTo>
                  <a:lnTo>
                    <a:pt x="11509" y="275577"/>
                  </a:lnTo>
                  <a:lnTo>
                    <a:pt x="7592" y="274170"/>
                  </a:lnTo>
                  <a:lnTo>
                    <a:pt x="1359" y="266962"/>
                  </a:lnTo>
                  <a:lnTo>
                    <a:pt x="0" y="252940"/>
                  </a:lnTo>
                  <a:lnTo>
                    <a:pt x="1876" y="226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79">
              <a:extLst>
                <a:ext uri="{FF2B5EF4-FFF2-40B4-BE49-F238E27FC236}">
                  <a16:creationId xmlns:a16="http://schemas.microsoft.com/office/drawing/2014/main" xmlns="" id="{A6A915A1-72AD-4FE9-9FC2-9E2E465D691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045450" y="1897263"/>
              <a:ext cx="6351" cy="52188"/>
            </a:xfrm>
            <a:custGeom>
              <a:avLst/>
              <a:gdLst/>
              <a:ahLst/>
              <a:cxnLst/>
              <a:rect l="0" t="0" r="0" b="0"/>
              <a:pathLst>
                <a:path w="6351" h="52188">
                  <a:moveTo>
                    <a:pt x="6350" y="52187"/>
                  </a:moveTo>
                  <a:lnTo>
                    <a:pt x="6350" y="52187"/>
                  </a:lnTo>
                  <a:lnTo>
                    <a:pt x="391" y="5439"/>
                  </a:lnTo>
                  <a:lnTo>
                    <a:pt x="116" y="0"/>
                  </a:lnTo>
                  <a:lnTo>
                    <a:pt x="0" y="1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80">
              <a:extLst>
                <a:ext uri="{FF2B5EF4-FFF2-40B4-BE49-F238E27FC236}">
                  <a16:creationId xmlns:a16="http://schemas.microsoft.com/office/drawing/2014/main" xmlns="" id="{11749FD4-0C66-4D8B-9696-BAD80910ED2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20050" y="2019300"/>
              <a:ext cx="9460" cy="57151"/>
            </a:xfrm>
            <a:custGeom>
              <a:avLst/>
              <a:gdLst/>
              <a:ahLst/>
              <a:cxnLst/>
              <a:rect l="0" t="0" r="0" b="0"/>
              <a:pathLst>
                <a:path w="9460" h="571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6742"/>
                  </a:lnTo>
                  <a:lnTo>
                    <a:pt x="9378" y="1569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81">
              <a:extLst>
                <a:ext uri="{FF2B5EF4-FFF2-40B4-BE49-F238E27FC236}">
                  <a16:creationId xmlns:a16="http://schemas.microsoft.com/office/drawing/2014/main" xmlns="" id="{BDFDABE9-5C63-418B-BE17-3126275FA22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836784" y="1983243"/>
              <a:ext cx="137170" cy="131308"/>
            </a:xfrm>
            <a:custGeom>
              <a:avLst/>
              <a:gdLst/>
              <a:ahLst/>
              <a:cxnLst/>
              <a:rect l="0" t="0" r="0" b="0"/>
              <a:pathLst>
                <a:path w="137170" h="131308">
                  <a:moveTo>
                    <a:pt x="11816" y="29707"/>
                  </a:moveTo>
                  <a:lnTo>
                    <a:pt x="11816" y="29707"/>
                  </a:lnTo>
                  <a:lnTo>
                    <a:pt x="8445" y="36449"/>
                  </a:lnTo>
                  <a:lnTo>
                    <a:pt x="5728" y="71770"/>
                  </a:lnTo>
                  <a:lnTo>
                    <a:pt x="4775" y="112692"/>
                  </a:lnTo>
                  <a:lnTo>
                    <a:pt x="2101" y="119035"/>
                  </a:lnTo>
                  <a:lnTo>
                    <a:pt x="1105" y="119598"/>
                  </a:lnTo>
                  <a:lnTo>
                    <a:pt x="442" y="118562"/>
                  </a:lnTo>
                  <a:lnTo>
                    <a:pt x="0" y="116460"/>
                  </a:lnTo>
                  <a:lnTo>
                    <a:pt x="13500" y="75998"/>
                  </a:lnTo>
                  <a:lnTo>
                    <a:pt x="30268" y="37700"/>
                  </a:lnTo>
                  <a:lnTo>
                    <a:pt x="50372" y="3612"/>
                  </a:lnTo>
                  <a:lnTo>
                    <a:pt x="53748" y="1022"/>
                  </a:lnTo>
                  <a:lnTo>
                    <a:pt x="56704" y="0"/>
                  </a:lnTo>
                  <a:lnTo>
                    <a:pt x="58674" y="1436"/>
                  </a:lnTo>
                  <a:lnTo>
                    <a:pt x="60864" y="8675"/>
                  </a:lnTo>
                  <a:lnTo>
                    <a:pt x="62462" y="55000"/>
                  </a:lnTo>
                  <a:lnTo>
                    <a:pt x="62610" y="102266"/>
                  </a:lnTo>
                  <a:lnTo>
                    <a:pt x="62611" y="103480"/>
                  </a:lnTo>
                  <a:lnTo>
                    <a:pt x="69357" y="95075"/>
                  </a:lnTo>
                  <a:lnTo>
                    <a:pt x="95840" y="48854"/>
                  </a:lnTo>
                  <a:lnTo>
                    <a:pt x="114987" y="24056"/>
                  </a:lnTo>
                  <a:lnTo>
                    <a:pt x="123756" y="17082"/>
                  </a:lnTo>
                  <a:lnTo>
                    <a:pt x="127365" y="15646"/>
                  </a:lnTo>
                  <a:lnTo>
                    <a:pt x="130476" y="15394"/>
                  </a:lnTo>
                  <a:lnTo>
                    <a:pt x="133257" y="15932"/>
                  </a:lnTo>
                  <a:lnTo>
                    <a:pt x="135110" y="18407"/>
                  </a:lnTo>
                  <a:lnTo>
                    <a:pt x="137169" y="26801"/>
                  </a:lnTo>
                  <a:lnTo>
                    <a:pt x="129833" y="73968"/>
                  </a:lnTo>
                  <a:lnTo>
                    <a:pt x="120974" y="118033"/>
                  </a:lnTo>
                  <a:lnTo>
                    <a:pt x="119766" y="131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82">
              <a:extLst>
                <a:ext uri="{FF2B5EF4-FFF2-40B4-BE49-F238E27FC236}">
                  <a16:creationId xmlns:a16="http://schemas.microsoft.com/office/drawing/2014/main" xmlns="" id="{91C19AA5-0F68-4C75-9CBD-F19DC12BA35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00491" y="1930400"/>
              <a:ext cx="3660" cy="31751"/>
            </a:xfrm>
            <a:custGeom>
              <a:avLst/>
              <a:gdLst/>
              <a:ahLst/>
              <a:cxnLst/>
              <a:rect l="0" t="0" r="0" b="0"/>
              <a:pathLst>
                <a:path w="36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954" y="13588"/>
                  </a:lnTo>
                  <a:lnTo>
                    <a:pt x="0" y="4340"/>
                  </a:lnTo>
                  <a:lnTo>
                    <a:pt x="514" y="2893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83">
              <a:extLst>
                <a:ext uri="{FF2B5EF4-FFF2-40B4-BE49-F238E27FC236}">
                  <a16:creationId xmlns:a16="http://schemas.microsoft.com/office/drawing/2014/main" xmlns="" id="{FA768972-F95B-45F5-91B2-7148A9361A7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72400" y="20320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0211" y="24419"/>
                  </a:lnTo>
                  <a:lnTo>
                    <a:pt x="4976" y="68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184">
              <a:extLst>
                <a:ext uri="{FF2B5EF4-FFF2-40B4-BE49-F238E27FC236}">
                  <a16:creationId xmlns:a16="http://schemas.microsoft.com/office/drawing/2014/main" xmlns="" id="{A471ACB8-1C97-41C6-86FA-2B543CDD4C4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58173" y="2031383"/>
              <a:ext cx="63428" cy="114918"/>
            </a:xfrm>
            <a:custGeom>
              <a:avLst/>
              <a:gdLst/>
              <a:ahLst/>
              <a:cxnLst/>
              <a:rect l="0" t="0" r="0" b="0"/>
              <a:pathLst>
                <a:path w="63428" h="114918">
                  <a:moveTo>
                    <a:pt x="6277" y="13317"/>
                  </a:moveTo>
                  <a:lnTo>
                    <a:pt x="6277" y="13317"/>
                  </a:lnTo>
                  <a:lnTo>
                    <a:pt x="2906" y="23430"/>
                  </a:lnTo>
                  <a:lnTo>
                    <a:pt x="3132" y="34039"/>
                  </a:lnTo>
                  <a:lnTo>
                    <a:pt x="5655" y="61468"/>
                  </a:lnTo>
                  <a:lnTo>
                    <a:pt x="172" y="105618"/>
                  </a:lnTo>
                  <a:lnTo>
                    <a:pt x="0" y="97580"/>
                  </a:lnTo>
                  <a:lnTo>
                    <a:pt x="15633" y="57304"/>
                  </a:lnTo>
                  <a:lnTo>
                    <a:pt x="38621" y="13618"/>
                  </a:lnTo>
                  <a:lnTo>
                    <a:pt x="50510" y="0"/>
                  </a:lnTo>
                  <a:lnTo>
                    <a:pt x="53405" y="206"/>
                  </a:lnTo>
                  <a:lnTo>
                    <a:pt x="56040" y="2460"/>
                  </a:lnTo>
                  <a:lnTo>
                    <a:pt x="58502" y="6079"/>
                  </a:lnTo>
                  <a:lnTo>
                    <a:pt x="62453" y="37235"/>
                  </a:lnTo>
                  <a:lnTo>
                    <a:pt x="63298" y="84392"/>
                  </a:lnTo>
                  <a:lnTo>
                    <a:pt x="63427" y="114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185">
              <a:extLst>
                <a:ext uri="{FF2B5EF4-FFF2-40B4-BE49-F238E27FC236}">
                  <a16:creationId xmlns:a16="http://schemas.microsoft.com/office/drawing/2014/main" xmlns="" id="{3FB714E5-BECC-4F87-8C40-B95D3D5A862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594599" y="1982965"/>
              <a:ext cx="6352" cy="10936"/>
            </a:xfrm>
            <a:custGeom>
              <a:avLst/>
              <a:gdLst/>
              <a:ahLst/>
              <a:cxnLst/>
              <a:rect l="0" t="0" r="0" b="0"/>
              <a:pathLst>
                <a:path w="6352" h="1093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706" y="117"/>
                  </a:lnTo>
                  <a:lnTo>
                    <a:pt x="6351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86">
              <a:extLst>
                <a:ext uri="{FF2B5EF4-FFF2-40B4-BE49-F238E27FC236}">
                  <a16:creationId xmlns:a16="http://schemas.microsoft.com/office/drawing/2014/main" xmlns="" id="{0FBCC679-BD0C-4BBF-B632-BE1381C0879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88250" y="20574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6612" y="50280"/>
                  </a:lnTo>
                  <a:lnTo>
                    <a:pt x="2038" y="8992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87">
              <a:extLst>
                <a:ext uri="{FF2B5EF4-FFF2-40B4-BE49-F238E27FC236}">
                  <a16:creationId xmlns:a16="http://schemas.microsoft.com/office/drawing/2014/main" xmlns="" id="{85614BFF-4CDE-4737-877F-325746E01B7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59650" y="2043354"/>
              <a:ext cx="158751" cy="151908"/>
            </a:xfrm>
            <a:custGeom>
              <a:avLst/>
              <a:gdLst/>
              <a:ahLst/>
              <a:cxnLst/>
              <a:rect l="0" t="0" r="0" b="0"/>
              <a:pathLst>
                <a:path w="158751" h="151908">
                  <a:moveTo>
                    <a:pt x="0" y="20396"/>
                  </a:moveTo>
                  <a:lnTo>
                    <a:pt x="0" y="20396"/>
                  </a:lnTo>
                  <a:lnTo>
                    <a:pt x="0" y="11558"/>
                  </a:lnTo>
                  <a:lnTo>
                    <a:pt x="705" y="10270"/>
                  </a:lnTo>
                  <a:lnTo>
                    <a:pt x="1881" y="9412"/>
                  </a:lnTo>
                  <a:lnTo>
                    <a:pt x="3370" y="8840"/>
                  </a:lnTo>
                  <a:lnTo>
                    <a:pt x="8789" y="13849"/>
                  </a:lnTo>
                  <a:lnTo>
                    <a:pt x="12209" y="18148"/>
                  </a:lnTo>
                  <a:lnTo>
                    <a:pt x="17023" y="44424"/>
                  </a:lnTo>
                  <a:lnTo>
                    <a:pt x="18649" y="88407"/>
                  </a:lnTo>
                  <a:lnTo>
                    <a:pt x="18997" y="111780"/>
                  </a:lnTo>
                  <a:lnTo>
                    <a:pt x="21869" y="67012"/>
                  </a:lnTo>
                  <a:lnTo>
                    <a:pt x="44798" y="20327"/>
                  </a:lnTo>
                  <a:lnTo>
                    <a:pt x="56599" y="6254"/>
                  </a:lnTo>
                  <a:lnTo>
                    <a:pt x="66547" y="0"/>
                  </a:lnTo>
                  <a:lnTo>
                    <a:pt x="70470" y="1154"/>
                  </a:lnTo>
                  <a:lnTo>
                    <a:pt x="73792" y="4746"/>
                  </a:lnTo>
                  <a:lnTo>
                    <a:pt x="84191" y="30788"/>
                  </a:lnTo>
                  <a:lnTo>
                    <a:pt x="87264" y="66768"/>
                  </a:lnTo>
                  <a:lnTo>
                    <a:pt x="85572" y="93840"/>
                  </a:lnTo>
                  <a:lnTo>
                    <a:pt x="88242" y="106243"/>
                  </a:lnTo>
                  <a:lnTo>
                    <a:pt x="88461" y="105850"/>
                  </a:lnTo>
                  <a:lnTo>
                    <a:pt x="88705" y="101649"/>
                  </a:lnTo>
                  <a:lnTo>
                    <a:pt x="106559" y="70525"/>
                  </a:lnTo>
                  <a:lnTo>
                    <a:pt x="122204" y="52144"/>
                  </a:lnTo>
                  <a:lnTo>
                    <a:pt x="127926" y="48618"/>
                  </a:lnTo>
                  <a:lnTo>
                    <a:pt x="135113" y="46632"/>
                  </a:lnTo>
                  <a:lnTo>
                    <a:pt x="137348" y="47764"/>
                  </a:lnTo>
                  <a:lnTo>
                    <a:pt x="141712" y="52786"/>
                  </a:lnTo>
                  <a:lnTo>
                    <a:pt x="149041" y="93348"/>
                  </a:lnTo>
                  <a:lnTo>
                    <a:pt x="148034" y="118055"/>
                  </a:lnTo>
                  <a:lnTo>
                    <a:pt x="142783" y="140842"/>
                  </a:lnTo>
                  <a:lnTo>
                    <a:pt x="145480" y="151907"/>
                  </a:lnTo>
                  <a:lnTo>
                    <a:pt x="147348" y="143244"/>
                  </a:lnTo>
                  <a:lnTo>
                    <a:pt x="158750" y="128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45">
            <a:extLst>
              <a:ext uri="{FF2B5EF4-FFF2-40B4-BE49-F238E27FC236}">
                <a16:creationId xmlns:a16="http://schemas.microsoft.com/office/drawing/2014/main" xmlns="" id="{5B0E565B-9868-4AD5-8A46-87E7A78D9C3E}"/>
              </a:ext>
            </a:extLst>
          </p:cNvPr>
          <p:cNvGrpSpPr/>
          <p:nvPr/>
        </p:nvGrpSpPr>
        <p:grpSpPr>
          <a:xfrm>
            <a:off x="9118688" y="1913096"/>
            <a:ext cx="609513" cy="283717"/>
            <a:chOff x="9118688" y="1913096"/>
            <a:chExt cx="609513" cy="283717"/>
          </a:xfrm>
        </p:grpSpPr>
        <p:sp>
          <p:nvSpPr>
            <p:cNvPr id="61" name="SMARTInkShape-1188">
              <a:extLst>
                <a:ext uri="{FF2B5EF4-FFF2-40B4-BE49-F238E27FC236}">
                  <a16:creationId xmlns:a16="http://schemas.microsoft.com/office/drawing/2014/main" xmlns="" id="{9FF24771-3A87-471E-82E8-7D84EAB4AC5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565749" y="2016582"/>
              <a:ext cx="137052" cy="15419"/>
            </a:xfrm>
            <a:custGeom>
              <a:avLst/>
              <a:gdLst/>
              <a:ahLst/>
              <a:cxnLst/>
              <a:rect l="0" t="0" r="0" b="0"/>
              <a:pathLst>
                <a:path w="137052" h="15419">
                  <a:moveTo>
                    <a:pt x="16401" y="15418"/>
                  </a:moveTo>
                  <a:lnTo>
                    <a:pt x="16401" y="15418"/>
                  </a:lnTo>
                  <a:lnTo>
                    <a:pt x="0" y="9951"/>
                  </a:lnTo>
                  <a:lnTo>
                    <a:pt x="11620" y="5958"/>
                  </a:lnTo>
                  <a:lnTo>
                    <a:pt x="49791" y="307"/>
                  </a:lnTo>
                  <a:lnTo>
                    <a:pt x="83452" y="0"/>
                  </a:lnTo>
                  <a:lnTo>
                    <a:pt x="137051" y="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89">
              <a:extLst>
                <a:ext uri="{FF2B5EF4-FFF2-40B4-BE49-F238E27FC236}">
                  <a16:creationId xmlns:a16="http://schemas.microsoft.com/office/drawing/2014/main" xmlns="" id="{23D37E8C-8B78-4F56-878E-4BFB31234B2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557979" y="1913096"/>
              <a:ext cx="170222" cy="235387"/>
            </a:xfrm>
            <a:custGeom>
              <a:avLst/>
              <a:gdLst/>
              <a:ahLst/>
              <a:cxnLst/>
              <a:rect l="0" t="0" r="0" b="0"/>
              <a:pathLst>
                <a:path w="170222" h="235387">
                  <a:moveTo>
                    <a:pt x="170221" y="30004"/>
                  </a:moveTo>
                  <a:lnTo>
                    <a:pt x="170221" y="30004"/>
                  </a:lnTo>
                  <a:lnTo>
                    <a:pt x="149173" y="12327"/>
                  </a:lnTo>
                  <a:lnTo>
                    <a:pt x="124787" y="3521"/>
                  </a:lnTo>
                  <a:lnTo>
                    <a:pt x="85648" y="0"/>
                  </a:lnTo>
                  <a:lnTo>
                    <a:pt x="67487" y="2087"/>
                  </a:lnTo>
                  <a:lnTo>
                    <a:pt x="51889" y="9130"/>
                  </a:lnTo>
                  <a:lnTo>
                    <a:pt x="44766" y="13971"/>
                  </a:lnTo>
                  <a:lnTo>
                    <a:pt x="27999" y="37640"/>
                  </a:lnTo>
                  <a:lnTo>
                    <a:pt x="20836" y="66995"/>
                  </a:lnTo>
                  <a:lnTo>
                    <a:pt x="17711" y="113589"/>
                  </a:lnTo>
                  <a:lnTo>
                    <a:pt x="12928" y="150255"/>
                  </a:lnTo>
                  <a:lnTo>
                    <a:pt x="4991" y="190844"/>
                  </a:lnTo>
                  <a:lnTo>
                    <a:pt x="0" y="219663"/>
                  </a:lnTo>
                  <a:lnTo>
                    <a:pt x="296" y="224176"/>
                  </a:lnTo>
                  <a:lnTo>
                    <a:pt x="1198" y="227186"/>
                  </a:lnTo>
                  <a:lnTo>
                    <a:pt x="2506" y="229192"/>
                  </a:lnTo>
                  <a:lnTo>
                    <a:pt x="14459" y="235386"/>
                  </a:lnTo>
                  <a:lnTo>
                    <a:pt x="52669" y="233661"/>
                  </a:lnTo>
                  <a:lnTo>
                    <a:pt x="97220" y="224645"/>
                  </a:lnTo>
                  <a:lnTo>
                    <a:pt x="138471" y="207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90">
              <a:extLst>
                <a:ext uri="{FF2B5EF4-FFF2-40B4-BE49-F238E27FC236}">
                  <a16:creationId xmlns:a16="http://schemas.microsoft.com/office/drawing/2014/main" xmlns="" id="{6FD13B9C-4256-45AD-A698-441477B42EE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346144" y="1916359"/>
              <a:ext cx="102657" cy="265096"/>
            </a:xfrm>
            <a:custGeom>
              <a:avLst/>
              <a:gdLst/>
              <a:ahLst/>
              <a:cxnLst/>
              <a:rect l="0" t="0" r="0" b="0"/>
              <a:pathLst>
                <a:path w="102657" h="265096">
                  <a:moveTo>
                    <a:pt x="102656" y="33091"/>
                  </a:moveTo>
                  <a:lnTo>
                    <a:pt x="102656" y="33091"/>
                  </a:lnTo>
                  <a:lnTo>
                    <a:pt x="102656" y="22978"/>
                  </a:lnTo>
                  <a:lnTo>
                    <a:pt x="100539" y="18588"/>
                  </a:lnTo>
                  <a:lnTo>
                    <a:pt x="92543" y="9947"/>
                  </a:lnTo>
                  <a:lnTo>
                    <a:pt x="69399" y="520"/>
                  </a:lnTo>
                  <a:lnTo>
                    <a:pt x="40199" y="0"/>
                  </a:lnTo>
                  <a:lnTo>
                    <a:pt x="12575" y="11056"/>
                  </a:lnTo>
                  <a:lnTo>
                    <a:pt x="6618" y="17696"/>
                  </a:lnTo>
                  <a:lnTo>
                    <a:pt x="0" y="34480"/>
                  </a:lnTo>
                  <a:lnTo>
                    <a:pt x="823" y="53699"/>
                  </a:lnTo>
                  <a:lnTo>
                    <a:pt x="16219" y="98153"/>
                  </a:lnTo>
                  <a:lnTo>
                    <a:pt x="40348" y="142630"/>
                  </a:lnTo>
                  <a:lnTo>
                    <a:pt x="67797" y="185387"/>
                  </a:lnTo>
                  <a:lnTo>
                    <a:pt x="78922" y="213447"/>
                  </a:lnTo>
                  <a:lnTo>
                    <a:pt x="80483" y="221062"/>
                  </a:lnTo>
                  <a:lnTo>
                    <a:pt x="78455" y="235167"/>
                  </a:lnTo>
                  <a:lnTo>
                    <a:pt x="75938" y="241891"/>
                  </a:lnTo>
                  <a:lnTo>
                    <a:pt x="65616" y="253126"/>
                  </a:lnTo>
                  <a:lnTo>
                    <a:pt x="52327" y="261412"/>
                  </a:lnTo>
                  <a:lnTo>
                    <a:pt x="39365" y="265095"/>
                  </a:lnTo>
                  <a:lnTo>
                    <a:pt x="34356" y="264666"/>
                  </a:lnTo>
                  <a:lnTo>
                    <a:pt x="30312" y="262969"/>
                  </a:lnTo>
                  <a:lnTo>
                    <a:pt x="26909" y="260426"/>
                  </a:lnTo>
                  <a:lnTo>
                    <a:pt x="23130" y="250075"/>
                  </a:lnTo>
                  <a:lnTo>
                    <a:pt x="20106" y="229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91">
              <a:extLst>
                <a:ext uri="{FF2B5EF4-FFF2-40B4-BE49-F238E27FC236}">
                  <a16:creationId xmlns:a16="http://schemas.microsoft.com/office/drawing/2014/main" xmlns="" id="{0C2BAA20-FB76-4BC7-A574-4C468FE31F6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118688" y="1916311"/>
              <a:ext cx="140359" cy="280502"/>
            </a:xfrm>
            <a:custGeom>
              <a:avLst/>
              <a:gdLst/>
              <a:ahLst/>
              <a:cxnLst/>
              <a:rect l="0" t="0" r="0" b="0"/>
              <a:pathLst>
                <a:path w="140359" h="280502">
                  <a:moveTo>
                    <a:pt x="107862" y="52189"/>
                  </a:moveTo>
                  <a:lnTo>
                    <a:pt x="107862" y="52189"/>
                  </a:lnTo>
                  <a:lnTo>
                    <a:pt x="107156" y="37686"/>
                  </a:lnTo>
                  <a:lnTo>
                    <a:pt x="102086" y="24060"/>
                  </a:lnTo>
                  <a:lnTo>
                    <a:pt x="95652" y="12876"/>
                  </a:lnTo>
                  <a:lnTo>
                    <a:pt x="82444" y="4613"/>
                  </a:lnTo>
                  <a:lnTo>
                    <a:pt x="64816" y="0"/>
                  </a:lnTo>
                  <a:lnTo>
                    <a:pt x="45221" y="301"/>
                  </a:lnTo>
                  <a:lnTo>
                    <a:pt x="21098" y="7809"/>
                  </a:lnTo>
                  <a:lnTo>
                    <a:pt x="3916" y="22341"/>
                  </a:lnTo>
                  <a:lnTo>
                    <a:pt x="1170" y="29468"/>
                  </a:lnTo>
                  <a:lnTo>
                    <a:pt x="0" y="46795"/>
                  </a:lnTo>
                  <a:lnTo>
                    <a:pt x="13422" y="79753"/>
                  </a:lnTo>
                  <a:lnTo>
                    <a:pt x="45385" y="116330"/>
                  </a:lnTo>
                  <a:lnTo>
                    <a:pt x="86136" y="150608"/>
                  </a:lnTo>
                  <a:lnTo>
                    <a:pt x="127533" y="193795"/>
                  </a:lnTo>
                  <a:lnTo>
                    <a:pt x="140358" y="215079"/>
                  </a:lnTo>
                  <a:lnTo>
                    <a:pt x="139404" y="227104"/>
                  </a:lnTo>
                  <a:lnTo>
                    <a:pt x="125173" y="253637"/>
                  </a:lnTo>
                  <a:lnTo>
                    <a:pt x="104266" y="270603"/>
                  </a:lnTo>
                  <a:lnTo>
                    <a:pt x="82274" y="279084"/>
                  </a:lnTo>
                  <a:lnTo>
                    <a:pt x="63093" y="280501"/>
                  </a:lnTo>
                  <a:lnTo>
                    <a:pt x="50806" y="276898"/>
                  </a:lnTo>
                  <a:lnTo>
                    <a:pt x="46541" y="273962"/>
                  </a:lnTo>
                  <a:lnTo>
                    <a:pt x="45815" y="267771"/>
                  </a:lnTo>
                  <a:lnTo>
                    <a:pt x="50652" y="249603"/>
                  </a:lnTo>
                  <a:lnTo>
                    <a:pt x="69265" y="229299"/>
                  </a:lnTo>
                  <a:lnTo>
                    <a:pt x="107862" y="19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46">
            <a:extLst>
              <a:ext uri="{FF2B5EF4-FFF2-40B4-BE49-F238E27FC236}">
                <a16:creationId xmlns:a16="http://schemas.microsoft.com/office/drawing/2014/main" xmlns="" id="{88986366-0738-4ED2-870F-9EA7A03AFC89}"/>
              </a:ext>
            </a:extLst>
          </p:cNvPr>
          <p:cNvGrpSpPr/>
          <p:nvPr/>
        </p:nvGrpSpPr>
        <p:grpSpPr>
          <a:xfrm>
            <a:off x="3250602" y="3210407"/>
            <a:ext cx="724499" cy="375229"/>
            <a:chOff x="3250602" y="3210407"/>
            <a:chExt cx="724499" cy="375229"/>
          </a:xfrm>
        </p:grpSpPr>
        <p:sp>
          <p:nvSpPr>
            <p:cNvPr id="66" name="SMARTInkShape-1192">
              <a:extLst>
                <a:ext uri="{FF2B5EF4-FFF2-40B4-BE49-F238E27FC236}">
                  <a16:creationId xmlns:a16="http://schemas.microsoft.com/office/drawing/2014/main" xmlns="" id="{8659C7F7-A402-49B7-8F22-C328F748B01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49865" y="3416300"/>
              <a:ext cx="80786" cy="16359"/>
            </a:xfrm>
            <a:custGeom>
              <a:avLst/>
              <a:gdLst/>
              <a:ahLst/>
              <a:cxnLst/>
              <a:rect l="0" t="0" r="0" b="0"/>
              <a:pathLst>
                <a:path w="80786" h="16359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3405"/>
                  </a:lnTo>
                  <a:lnTo>
                    <a:pt x="883" y="14581"/>
                  </a:lnTo>
                  <a:lnTo>
                    <a:pt x="0" y="16071"/>
                  </a:lnTo>
                  <a:lnTo>
                    <a:pt x="117" y="16358"/>
                  </a:lnTo>
                  <a:lnTo>
                    <a:pt x="2129" y="14796"/>
                  </a:lnTo>
                  <a:lnTo>
                    <a:pt x="42562" y="9213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93">
              <a:extLst>
                <a:ext uri="{FF2B5EF4-FFF2-40B4-BE49-F238E27FC236}">
                  <a16:creationId xmlns:a16="http://schemas.microsoft.com/office/drawing/2014/main" xmlns="" id="{F977C878-1B12-41D1-A300-B6E68E582C9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42076" y="3239201"/>
              <a:ext cx="133025" cy="289991"/>
            </a:xfrm>
            <a:custGeom>
              <a:avLst/>
              <a:gdLst/>
              <a:ahLst/>
              <a:cxnLst/>
              <a:rect l="0" t="0" r="0" b="0"/>
              <a:pathLst>
                <a:path w="133025" h="289991">
                  <a:moveTo>
                    <a:pt x="133024" y="31049"/>
                  </a:moveTo>
                  <a:lnTo>
                    <a:pt x="133024" y="31049"/>
                  </a:lnTo>
                  <a:lnTo>
                    <a:pt x="88179" y="4622"/>
                  </a:lnTo>
                  <a:lnTo>
                    <a:pt x="60143" y="0"/>
                  </a:lnTo>
                  <a:lnTo>
                    <a:pt x="49127" y="5255"/>
                  </a:lnTo>
                  <a:lnTo>
                    <a:pt x="37880" y="15352"/>
                  </a:lnTo>
                  <a:lnTo>
                    <a:pt x="24322" y="37608"/>
                  </a:lnTo>
                  <a:lnTo>
                    <a:pt x="13062" y="82021"/>
                  </a:lnTo>
                  <a:lnTo>
                    <a:pt x="9990" y="126350"/>
                  </a:lnTo>
                  <a:lnTo>
                    <a:pt x="9786" y="168882"/>
                  </a:lnTo>
                  <a:lnTo>
                    <a:pt x="5257" y="210177"/>
                  </a:lnTo>
                  <a:lnTo>
                    <a:pt x="1328" y="248048"/>
                  </a:lnTo>
                  <a:lnTo>
                    <a:pt x="0" y="279387"/>
                  </a:lnTo>
                  <a:lnTo>
                    <a:pt x="2008" y="283391"/>
                  </a:lnTo>
                  <a:lnTo>
                    <a:pt x="5464" y="286060"/>
                  </a:lnTo>
                  <a:lnTo>
                    <a:pt x="15652" y="289026"/>
                  </a:lnTo>
                  <a:lnTo>
                    <a:pt x="37256" y="289990"/>
                  </a:lnTo>
                  <a:lnTo>
                    <a:pt x="69840" y="282471"/>
                  </a:lnTo>
                  <a:lnTo>
                    <a:pt x="91255" y="271585"/>
                  </a:lnTo>
                  <a:lnTo>
                    <a:pt x="107624" y="259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94">
              <a:extLst>
                <a:ext uri="{FF2B5EF4-FFF2-40B4-BE49-F238E27FC236}">
                  <a16:creationId xmlns:a16="http://schemas.microsoft.com/office/drawing/2014/main" xmlns="" id="{39571FAA-7CAD-4A52-80A4-E9730118A45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574607" y="3252824"/>
              <a:ext cx="139511" cy="312590"/>
            </a:xfrm>
            <a:custGeom>
              <a:avLst/>
              <a:gdLst/>
              <a:ahLst/>
              <a:cxnLst/>
              <a:rect l="0" t="0" r="0" b="0"/>
              <a:pathLst>
                <a:path w="139511" h="312590">
                  <a:moveTo>
                    <a:pt x="95693" y="68226"/>
                  </a:moveTo>
                  <a:lnTo>
                    <a:pt x="95693" y="68226"/>
                  </a:lnTo>
                  <a:lnTo>
                    <a:pt x="100057" y="58087"/>
                  </a:lnTo>
                  <a:lnTo>
                    <a:pt x="101160" y="50549"/>
                  </a:lnTo>
                  <a:lnTo>
                    <a:pt x="98410" y="38372"/>
                  </a:lnTo>
                  <a:lnTo>
                    <a:pt x="93127" y="25827"/>
                  </a:lnTo>
                  <a:lnTo>
                    <a:pt x="80351" y="13173"/>
                  </a:lnTo>
                  <a:lnTo>
                    <a:pt x="66531" y="3857"/>
                  </a:lnTo>
                  <a:lnTo>
                    <a:pt x="46757" y="0"/>
                  </a:lnTo>
                  <a:lnTo>
                    <a:pt x="26395" y="2228"/>
                  </a:lnTo>
                  <a:lnTo>
                    <a:pt x="15270" y="9260"/>
                  </a:lnTo>
                  <a:lnTo>
                    <a:pt x="10328" y="14099"/>
                  </a:lnTo>
                  <a:lnTo>
                    <a:pt x="0" y="37764"/>
                  </a:lnTo>
                  <a:lnTo>
                    <a:pt x="481" y="57039"/>
                  </a:lnTo>
                  <a:lnTo>
                    <a:pt x="2585" y="67118"/>
                  </a:lnTo>
                  <a:lnTo>
                    <a:pt x="22401" y="98158"/>
                  </a:lnTo>
                  <a:lnTo>
                    <a:pt x="60702" y="140957"/>
                  </a:lnTo>
                  <a:lnTo>
                    <a:pt x="102239" y="187563"/>
                  </a:lnTo>
                  <a:lnTo>
                    <a:pt x="128207" y="220237"/>
                  </a:lnTo>
                  <a:lnTo>
                    <a:pt x="137660" y="240914"/>
                  </a:lnTo>
                  <a:lnTo>
                    <a:pt x="139510" y="259512"/>
                  </a:lnTo>
                  <a:lnTo>
                    <a:pt x="132335" y="277184"/>
                  </a:lnTo>
                  <a:lnTo>
                    <a:pt x="119034" y="293035"/>
                  </a:lnTo>
                  <a:lnTo>
                    <a:pt x="101363" y="304784"/>
                  </a:lnTo>
                  <a:lnTo>
                    <a:pt x="71581" y="312589"/>
                  </a:lnTo>
                  <a:lnTo>
                    <a:pt x="47156" y="311531"/>
                  </a:lnTo>
                  <a:lnTo>
                    <a:pt x="42168" y="308746"/>
                  </a:lnTo>
                  <a:lnTo>
                    <a:pt x="38843" y="304773"/>
                  </a:lnTo>
                  <a:lnTo>
                    <a:pt x="36626" y="300007"/>
                  </a:lnTo>
                  <a:lnTo>
                    <a:pt x="39808" y="285305"/>
                  </a:lnTo>
                  <a:lnTo>
                    <a:pt x="51243" y="25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95">
              <a:extLst>
                <a:ext uri="{FF2B5EF4-FFF2-40B4-BE49-F238E27FC236}">
                  <a16:creationId xmlns:a16="http://schemas.microsoft.com/office/drawing/2014/main" xmlns="" id="{D986A57B-B120-4CB0-A469-381110A9F05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50602" y="3210407"/>
              <a:ext cx="172483" cy="375229"/>
            </a:xfrm>
            <a:custGeom>
              <a:avLst/>
              <a:gdLst/>
              <a:ahLst/>
              <a:cxnLst/>
              <a:rect l="0" t="0" r="0" b="0"/>
              <a:pathLst>
                <a:path w="172483" h="375229">
                  <a:moveTo>
                    <a:pt x="127598" y="66193"/>
                  </a:moveTo>
                  <a:lnTo>
                    <a:pt x="127598" y="66193"/>
                  </a:lnTo>
                  <a:lnTo>
                    <a:pt x="130969" y="56080"/>
                  </a:lnTo>
                  <a:lnTo>
                    <a:pt x="130742" y="47352"/>
                  </a:lnTo>
                  <a:lnTo>
                    <a:pt x="124848" y="26880"/>
                  </a:lnTo>
                  <a:lnTo>
                    <a:pt x="112202" y="8684"/>
                  </a:lnTo>
                  <a:lnTo>
                    <a:pt x="100999" y="1828"/>
                  </a:lnTo>
                  <a:lnTo>
                    <a:pt x="95049" y="0"/>
                  </a:lnTo>
                  <a:lnTo>
                    <a:pt x="79030" y="1731"/>
                  </a:lnTo>
                  <a:lnTo>
                    <a:pt x="60856" y="8616"/>
                  </a:lnTo>
                  <a:lnTo>
                    <a:pt x="34758" y="29769"/>
                  </a:lnTo>
                  <a:lnTo>
                    <a:pt x="11269" y="62221"/>
                  </a:lnTo>
                  <a:lnTo>
                    <a:pt x="2283" y="86300"/>
                  </a:lnTo>
                  <a:lnTo>
                    <a:pt x="0" y="123656"/>
                  </a:lnTo>
                  <a:lnTo>
                    <a:pt x="11621" y="147000"/>
                  </a:lnTo>
                  <a:lnTo>
                    <a:pt x="33719" y="169135"/>
                  </a:lnTo>
                  <a:lnTo>
                    <a:pt x="67059" y="190732"/>
                  </a:lnTo>
                  <a:lnTo>
                    <a:pt x="103514" y="212090"/>
                  </a:lnTo>
                  <a:lnTo>
                    <a:pt x="148449" y="242066"/>
                  </a:lnTo>
                  <a:lnTo>
                    <a:pt x="158432" y="251175"/>
                  </a:lnTo>
                  <a:lnTo>
                    <a:pt x="169524" y="270704"/>
                  </a:lnTo>
                  <a:lnTo>
                    <a:pt x="172482" y="280850"/>
                  </a:lnTo>
                  <a:lnTo>
                    <a:pt x="170124" y="299650"/>
                  </a:lnTo>
                  <a:lnTo>
                    <a:pt x="160610" y="317413"/>
                  </a:lnTo>
                  <a:lnTo>
                    <a:pt x="134008" y="342574"/>
                  </a:lnTo>
                  <a:lnTo>
                    <a:pt x="96885" y="362337"/>
                  </a:lnTo>
                  <a:lnTo>
                    <a:pt x="51343" y="375228"/>
                  </a:lnTo>
                  <a:lnTo>
                    <a:pt x="47128" y="373816"/>
                  </a:lnTo>
                  <a:lnTo>
                    <a:pt x="44318" y="370758"/>
                  </a:lnTo>
                  <a:lnTo>
                    <a:pt x="38698" y="358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47">
            <a:extLst>
              <a:ext uri="{FF2B5EF4-FFF2-40B4-BE49-F238E27FC236}">
                <a16:creationId xmlns:a16="http://schemas.microsoft.com/office/drawing/2014/main" xmlns="" id="{9987E829-40B9-404F-9414-DF73E29C0A2D}"/>
              </a:ext>
            </a:extLst>
          </p:cNvPr>
          <p:cNvGrpSpPr/>
          <p:nvPr/>
        </p:nvGrpSpPr>
        <p:grpSpPr>
          <a:xfrm>
            <a:off x="4349253" y="3347919"/>
            <a:ext cx="159248" cy="112207"/>
            <a:chOff x="4349253" y="3347919"/>
            <a:chExt cx="159248" cy="112207"/>
          </a:xfrm>
        </p:grpSpPr>
        <p:sp>
          <p:nvSpPr>
            <p:cNvPr id="71" name="SMARTInkShape-1196">
              <a:extLst>
                <a:ext uri="{FF2B5EF4-FFF2-40B4-BE49-F238E27FC236}">
                  <a16:creationId xmlns:a16="http://schemas.microsoft.com/office/drawing/2014/main" xmlns="" id="{1BE0E3EC-95FF-4927-850E-E2CF74680B1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49253" y="3441700"/>
              <a:ext cx="159248" cy="18426"/>
            </a:xfrm>
            <a:custGeom>
              <a:avLst/>
              <a:gdLst/>
              <a:ahLst/>
              <a:cxnLst/>
              <a:rect l="0" t="0" r="0" b="0"/>
              <a:pathLst>
                <a:path w="159248" h="18426">
                  <a:moveTo>
                    <a:pt x="13197" y="0"/>
                  </a:moveTo>
                  <a:lnTo>
                    <a:pt x="13197" y="0"/>
                  </a:lnTo>
                  <a:lnTo>
                    <a:pt x="3084" y="6742"/>
                  </a:lnTo>
                  <a:lnTo>
                    <a:pt x="810" y="9434"/>
                  </a:lnTo>
                  <a:lnTo>
                    <a:pt x="0" y="11933"/>
                  </a:lnTo>
                  <a:lnTo>
                    <a:pt x="166" y="14305"/>
                  </a:lnTo>
                  <a:lnTo>
                    <a:pt x="3804" y="15887"/>
                  </a:lnTo>
                  <a:lnTo>
                    <a:pt x="42517" y="18425"/>
                  </a:lnTo>
                  <a:lnTo>
                    <a:pt x="76322" y="18067"/>
                  </a:lnTo>
                  <a:lnTo>
                    <a:pt x="117217" y="15555"/>
                  </a:lnTo>
                  <a:lnTo>
                    <a:pt x="15924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97">
              <a:extLst>
                <a:ext uri="{FF2B5EF4-FFF2-40B4-BE49-F238E27FC236}">
                  <a16:creationId xmlns:a16="http://schemas.microsoft.com/office/drawing/2014/main" xmlns="" id="{87A88EF9-54DF-4A44-A528-37DCC488451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62450" y="3347919"/>
              <a:ext cx="114301" cy="11232"/>
            </a:xfrm>
            <a:custGeom>
              <a:avLst/>
              <a:gdLst/>
              <a:ahLst/>
              <a:cxnLst/>
              <a:rect l="0" t="0" r="0" b="0"/>
              <a:pathLst>
                <a:path w="114301" h="11232">
                  <a:moveTo>
                    <a:pt x="0" y="11231"/>
                  </a:moveTo>
                  <a:lnTo>
                    <a:pt x="0" y="11231"/>
                  </a:lnTo>
                  <a:lnTo>
                    <a:pt x="24418" y="2393"/>
                  </a:lnTo>
                  <a:lnTo>
                    <a:pt x="69473" y="0"/>
                  </a:lnTo>
                  <a:lnTo>
                    <a:pt x="114300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1198">
            <a:extLst>
              <a:ext uri="{FF2B5EF4-FFF2-40B4-BE49-F238E27FC236}">
                <a16:creationId xmlns:a16="http://schemas.microsoft.com/office/drawing/2014/main" xmlns="" id="{CED18166-35A2-4564-9E31-C8C5BC5E67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9122" y="3149600"/>
            <a:ext cx="345979" cy="402239"/>
          </a:xfrm>
          <a:custGeom>
            <a:avLst/>
            <a:gdLst/>
            <a:ahLst/>
            <a:cxnLst/>
            <a:rect l="0" t="0" r="0" b="0"/>
            <a:pathLst>
              <a:path w="345979" h="402239">
                <a:moveTo>
                  <a:pt x="301528" y="0"/>
                </a:moveTo>
                <a:lnTo>
                  <a:pt x="301528" y="0"/>
                </a:lnTo>
                <a:lnTo>
                  <a:pt x="313705" y="0"/>
                </a:lnTo>
                <a:lnTo>
                  <a:pt x="267136" y="23536"/>
                </a:lnTo>
                <a:lnTo>
                  <a:pt x="236148" y="38682"/>
                </a:lnTo>
                <a:lnTo>
                  <a:pt x="196506" y="57173"/>
                </a:lnTo>
                <a:lnTo>
                  <a:pt x="154897" y="77151"/>
                </a:lnTo>
                <a:lnTo>
                  <a:pt x="115708" y="97084"/>
                </a:lnTo>
                <a:lnTo>
                  <a:pt x="72669" y="123466"/>
                </a:lnTo>
                <a:lnTo>
                  <a:pt x="51136" y="144297"/>
                </a:lnTo>
                <a:lnTo>
                  <a:pt x="45603" y="154913"/>
                </a:lnTo>
                <a:lnTo>
                  <a:pt x="46951" y="159720"/>
                </a:lnTo>
                <a:lnTo>
                  <a:pt x="55973" y="168824"/>
                </a:lnTo>
                <a:lnTo>
                  <a:pt x="97146" y="181882"/>
                </a:lnTo>
                <a:lnTo>
                  <a:pt x="138019" y="186670"/>
                </a:lnTo>
                <a:lnTo>
                  <a:pt x="181585" y="190209"/>
                </a:lnTo>
                <a:lnTo>
                  <a:pt x="219762" y="196485"/>
                </a:lnTo>
                <a:lnTo>
                  <a:pt x="242375" y="203979"/>
                </a:lnTo>
                <a:lnTo>
                  <a:pt x="249393" y="207952"/>
                </a:lnTo>
                <a:lnTo>
                  <a:pt x="251954" y="213424"/>
                </a:lnTo>
                <a:lnTo>
                  <a:pt x="251545" y="219894"/>
                </a:lnTo>
                <a:lnTo>
                  <a:pt x="249156" y="227029"/>
                </a:lnTo>
                <a:lnTo>
                  <a:pt x="215455" y="253926"/>
                </a:lnTo>
                <a:lnTo>
                  <a:pt x="177195" y="277721"/>
                </a:lnTo>
                <a:lnTo>
                  <a:pt x="132675" y="303348"/>
                </a:lnTo>
                <a:lnTo>
                  <a:pt x="87017" y="326497"/>
                </a:lnTo>
                <a:lnTo>
                  <a:pt x="48381" y="346663"/>
                </a:lnTo>
                <a:lnTo>
                  <a:pt x="10151" y="372002"/>
                </a:lnTo>
                <a:lnTo>
                  <a:pt x="3560" y="379235"/>
                </a:lnTo>
                <a:lnTo>
                  <a:pt x="577" y="384762"/>
                </a:lnTo>
                <a:lnTo>
                  <a:pt x="0" y="389153"/>
                </a:lnTo>
                <a:lnTo>
                  <a:pt x="1026" y="392785"/>
                </a:lnTo>
                <a:lnTo>
                  <a:pt x="17217" y="398702"/>
                </a:lnTo>
                <a:lnTo>
                  <a:pt x="63712" y="402238"/>
                </a:lnTo>
                <a:lnTo>
                  <a:pt x="106932" y="400317"/>
                </a:lnTo>
                <a:lnTo>
                  <a:pt x="132286" y="398817"/>
                </a:lnTo>
                <a:lnTo>
                  <a:pt x="159067" y="397111"/>
                </a:lnTo>
                <a:lnTo>
                  <a:pt x="185387" y="395974"/>
                </a:lnTo>
                <a:lnTo>
                  <a:pt x="211401" y="395216"/>
                </a:lnTo>
                <a:lnTo>
                  <a:pt x="237210" y="394710"/>
                </a:lnTo>
                <a:lnTo>
                  <a:pt x="282820" y="394149"/>
                </a:lnTo>
                <a:lnTo>
                  <a:pt x="345978" y="393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49">
            <a:extLst>
              <a:ext uri="{FF2B5EF4-FFF2-40B4-BE49-F238E27FC236}">
                <a16:creationId xmlns:a16="http://schemas.microsoft.com/office/drawing/2014/main" xmlns="" id="{4EAAE1C4-54E2-4E51-B3F6-0A081B27F6D0}"/>
              </a:ext>
            </a:extLst>
          </p:cNvPr>
          <p:cNvGrpSpPr/>
          <p:nvPr/>
        </p:nvGrpSpPr>
        <p:grpSpPr>
          <a:xfrm>
            <a:off x="5565005" y="2979634"/>
            <a:ext cx="1000896" cy="544617"/>
            <a:chOff x="5565005" y="2979634"/>
            <a:chExt cx="1000896" cy="544617"/>
          </a:xfrm>
        </p:grpSpPr>
        <p:sp>
          <p:nvSpPr>
            <p:cNvPr id="75" name="SMARTInkShape-1199">
              <a:extLst>
                <a:ext uri="{FF2B5EF4-FFF2-40B4-BE49-F238E27FC236}">
                  <a16:creationId xmlns:a16="http://schemas.microsoft.com/office/drawing/2014/main" xmlns="" id="{B4D70734-554A-4F19-8104-659EDC4B897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89688" y="3196328"/>
              <a:ext cx="249163" cy="268854"/>
            </a:xfrm>
            <a:custGeom>
              <a:avLst/>
              <a:gdLst/>
              <a:ahLst/>
              <a:cxnLst/>
              <a:rect l="0" t="0" r="0" b="0"/>
              <a:pathLst>
                <a:path w="249163" h="268854">
                  <a:moveTo>
                    <a:pt x="249162" y="23122"/>
                  </a:moveTo>
                  <a:lnTo>
                    <a:pt x="249162" y="23122"/>
                  </a:lnTo>
                  <a:lnTo>
                    <a:pt x="245791" y="16380"/>
                  </a:lnTo>
                  <a:lnTo>
                    <a:pt x="240373" y="11189"/>
                  </a:lnTo>
                  <a:lnTo>
                    <a:pt x="227508" y="4299"/>
                  </a:lnTo>
                  <a:lnTo>
                    <a:pt x="214843" y="645"/>
                  </a:lnTo>
                  <a:lnTo>
                    <a:pt x="187174" y="0"/>
                  </a:lnTo>
                  <a:lnTo>
                    <a:pt x="142138" y="13590"/>
                  </a:lnTo>
                  <a:lnTo>
                    <a:pt x="123279" y="24530"/>
                  </a:lnTo>
                  <a:lnTo>
                    <a:pt x="112546" y="36448"/>
                  </a:lnTo>
                  <a:lnTo>
                    <a:pt x="109187" y="50681"/>
                  </a:lnTo>
                  <a:lnTo>
                    <a:pt x="110750" y="65709"/>
                  </a:lnTo>
                  <a:lnTo>
                    <a:pt x="116150" y="79444"/>
                  </a:lnTo>
                  <a:lnTo>
                    <a:pt x="128897" y="90723"/>
                  </a:lnTo>
                  <a:lnTo>
                    <a:pt x="168850" y="115731"/>
                  </a:lnTo>
                  <a:lnTo>
                    <a:pt x="167398" y="118023"/>
                  </a:lnTo>
                  <a:lnTo>
                    <a:pt x="158260" y="124332"/>
                  </a:lnTo>
                  <a:lnTo>
                    <a:pt x="112778" y="140585"/>
                  </a:lnTo>
                  <a:lnTo>
                    <a:pt x="79891" y="151527"/>
                  </a:lnTo>
                  <a:lnTo>
                    <a:pt x="39160" y="169589"/>
                  </a:lnTo>
                  <a:lnTo>
                    <a:pt x="11491" y="191716"/>
                  </a:lnTo>
                  <a:lnTo>
                    <a:pt x="2419" y="206003"/>
                  </a:lnTo>
                  <a:lnTo>
                    <a:pt x="0" y="212776"/>
                  </a:lnTo>
                  <a:lnTo>
                    <a:pt x="504" y="220113"/>
                  </a:lnTo>
                  <a:lnTo>
                    <a:pt x="6709" y="235792"/>
                  </a:lnTo>
                  <a:lnTo>
                    <a:pt x="22166" y="248405"/>
                  </a:lnTo>
                  <a:lnTo>
                    <a:pt x="63212" y="264629"/>
                  </a:lnTo>
                  <a:lnTo>
                    <a:pt x="109655" y="268853"/>
                  </a:lnTo>
                  <a:lnTo>
                    <a:pt x="149769" y="265506"/>
                  </a:lnTo>
                  <a:lnTo>
                    <a:pt x="172962" y="264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00">
              <a:extLst>
                <a:ext uri="{FF2B5EF4-FFF2-40B4-BE49-F238E27FC236}">
                  <a16:creationId xmlns:a16="http://schemas.microsoft.com/office/drawing/2014/main" xmlns="" id="{903B2D64-232B-4963-8249-6D45877E4E1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565005" y="3159940"/>
              <a:ext cx="156346" cy="364311"/>
            </a:xfrm>
            <a:custGeom>
              <a:avLst/>
              <a:gdLst/>
              <a:ahLst/>
              <a:cxnLst/>
              <a:rect l="0" t="0" r="0" b="0"/>
              <a:pathLst>
                <a:path w="156346" h="364311">
                  <a:moveTo>
                    <a:pt x="156345" y="15060"/>
                  </a:moveTo>
                  <a:lnTo>
                    <a:pt x="156345" y="15060"/>
                  </a:lnTo>
                  <a:lnTo>
                    <a:pt x="142530" y="3127"/>
                  </a:lnTo>
                  <a:lnTo>
                    <a:pt x="138668" y="755"/>
                  </a:lnTo>
                  <a:lnTo>
                    <a:pt x="124971" y="0"/>
                  </a:lnTo>
                  <a:lnTo>
                    <a:pt x="116379" y="787"/>
                  </a:lnTo>
                  <a:lnTo>
                    <a:pt x="97425" y="11068"/>
                  </a:lnTo>
                  <a:lnTo>
                    <a:pt x="53141" y="53155"/>
                  </a:lnTo>
                  <a:lnTo>
                    <a:pt x="32395" y="84203"/>
                  </a:lnTo>
                  <a:lnTo>
                    <a:pt x="15884" y="119873"/>
                  </a:lnTo>
                  <a:lnTo>
                    <a:pt x="6194" y="159245"/>
                  </a:lnTo>
                  <a:lnTo>
                    <a:pt x="1417" y="198381"/>
                  </a:lnTo>
                  <a:lnTo>
                    <a:pt x="0" y="236236"/>
                  </a:lnTo>
                  <a:lnTo>
                    <a:pt x="1721" y="271875"/>
                  </a:lnTo>
                  <a:lnTo>
                    <a:pt x="10483" y="300885"/>
                  </a:lnTo>
                  <a:lnTo>
                    <a:pt x="24490" y="324127"/>
                  </a:lnTo>
                  <a:lnTo>
                    <a:pt x="42474" y="341511"/>
                  </a:lnTo>
                  <a:lnTo>
                    <a:pt x="87965" y="359075"/>
                  </a:lnTo>
                  <a:lnTo>
                    <a:pt x="105545" y="36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01">
              <a:extLst>
                <a:ext uri="{FF2B5EF4-FFF2-40B4-BE49-F238E27FC236}">
                  <a16:creationId xmlns:a16="http://schemas.microsoft.com/office/drawing/2014/main" xmlns="" id="{1A0AED6E-1D16-463C-819C-7F1571CB2E6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089650" y="34353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327" y="5419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02">
              <a:extLst>
                <a:ext uri="{FF2B5EF4-FFF2-40B4-BE49-F238E27FC236}">
                  <a16:creationId xmlns:a16="http://schemas.microsoft.com/office/drawing/2014/main" xmlns="" id="{1DE0BB97-392D-4719-B451-FBA018EECD3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083300" y="3314700"/>
              <a:ext cx="40204" cy="24977"/>
            </a:xfrm>
            <a:custGeom>
              <a:avLst/>
              <a:gdLst/>
              <a:ahLst/>
              <a:cxnLst/>
              <a:rect l="0" t="0" r="0" b="0"/>
              <a:pathLst>
                <a:path w="40204" h="24977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1995" y="4364"/>
                  </a:lnTo>
                  <a:lnTo>
                    <a:pt x="10819" y="5026"/>
                  </a:lnTo>
                  <a:lnTo>
                    <a:pt x="9329" y="5467"/>
                  </a:lnTo>
                  <a:lnTo>
                    <a:pt x="9041" y="7173"/>
                  </a:lnTo>
                  <a:lnTo>
                    <a:pt x="10604" y="12830"/>
                  </a:lnTo>
                  <a:lnTo>
                    <a:pt x="15531" y="18167"/>
                  </a:lnTo>
                  <a:lnTo>
                    <a:pt x="22425" y="22185"/>
                  </a:lnTo>
                  <a:lnTo>
                    <a:pt x="39128" y="24976"/>
                  </a:lnTo>
                  <a:lnTo>
                    <a:pt x="40197" y="23707"/>
                  </a:lnTo>
                  <a:lnTo>
                    <a:pt x="40203" y="21449"/>
                  </a:lnTo>
                  <a:lnTo>
                    <a:pt x="39502" y="18533"/>
                  </a:lnTo>
                  <a:lnTo>
                    <a:pt x="37623" y="16588"/>
                  </a:lnTo>
                  <a:lnTo>
                    <a:pt x="31773" y="144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03">
              <a:extLst>
                <a:ext uri="{FF2B5EF4-FFF2-40B4-BE49-F238E27FC236}">
                  <a16:creationId xmlns:a16="http://schemas.microsoft.com/office/drawing/2014/main" xmlns="" id="{6EF0F661-C635-425B-80E5-76BC78367D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934406" y="2987887"/>
              <a:ext cx="110795" cy="113937"/>
            </a:xfrm>
            <a:custGeom>
              <a:avLst/>
              <a:gdLst/>
              <a:ahLst/>
              <a:cxnLst/>
              <a:rect l="0" t="0" r="0" b="0"/>
              <a:pathLst>
                <a:path w="110795" h="113937">
                  <a:moveTo>
                    <a:pt x="21894" y="9313"/>
                  </a:moveTo>
                  <a:lnTo>
                    <a:pt x="21894" y="9313"/>
                  </a:lnTo>
                  <a:lnTo>
                    <a:pt x="21893" y="3846"/>
                  </a:lnTo>
                  <a:lnTo>
                    <a:pt x="18523" y="9966"/>
                  </a:lnTo>
                  <a:lnTo>
                    <a:pt x="9029" y="49450"/>
                  </a:lnTo>
                  <a:lnTo>
                    <a:pt x="0" y="94118"/>
                  </a:lnTo>
                  <a:lnTo>
                    <a:pt x="2330" y="113936"/>
                  </a:lnTo>
                  <a:lnTo>
                    <a:pt x="3912" y="112929"/>
                  </a:lnTo>
                  <a:lnTo>
                    <a:pt x="9434" y="106164"/>
                  </a:lnTo>
                  <a:lnTo>
                    <a:pt x="23528" y="67867"/>
                  </a:lnTo>
                  <a:lnTo>
                    <a:pt x="39150" y="27778"/>
                  </a:lnTo>
                  <a:lnTo>
                    <a:pt x="54994" y="8042"/>
                  </a:lnTo>
                  <a:lnTo>
                    <a:pt x="66352" y="0"/>
                  </a:lnTo>
                  <a:lnTo>
                    <a:pt x="69172" y="987"/>
                  </a:lnTo>
                  <a:lnTo>
                    <a:pt x="74187" y="7730"/>
                  </a:lnTo>
                  <a:lnTo>
                    <a:pt x="90827" y="50320"/>
                  </a:lnTo>
                  <a:lnTo>
                    <a:pt x="106294" y="97028"/>
                  </a:lnTo>
                  <a:lnTo>
                    <a:pt x="110794" y="110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04">
              <a:extLst>
                <a:ext uri="{FF2B5EF4-FFF2-40B4-BE49-F238E27FC236}">
                  <a16:creationId xmlns:a16="http://schemas.microsoft.com/office/drawing/2014/main" xmlns="" id="{94880BC5-2702-43F7-96E7-E2E22E062CA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09982" y="2979634"/>
              <a:ext cx="155919" cy="144567"/>
            </a:xfrm>
            <a:custGeom>
              <a:avLst/>
              <a:gdLst/>
              <a:ahLst/>
              <a:cxnLst/>
              <a:rect l="0" t="0" r="0" b="0"/>
              <a:pathLst>
                <a:path w="155919" h="144567">
                  <a:moveTo>
                    <a:pt x="3518" y="17566"/>
                  </a:moveTo>
                  <a:lnTo>
                    <a:pt x="3518" y="17566"/>
                  </a:lnTo>
                  <a:lnTo>
                    <a:pt x="3517" y="12099"/>
                  </a:lnTo>
                  <a:lnTo>
                    <a:pt x="17823" y="2455"/>
                  </a:lnTo>
                  <a:lnTo>
                    <a:pt x="26103" y="267"/>
                  </a:lnTo>
                  <a:lnTo>
                    <a:pt x="36134" y="0"/>
                  </a:lnTo>
                  <a:lnTo>
                    <a:pt x="45295" y="2233"/>
                  </a:lnTo>
                  <a:lnTo>
                    <a:pt x="54071" y="9340"/>
                  </a:lnTo>
                  <a:lnTo>
                    <a:pt x="58386" y="14198"/>
                  </a:lnTo>
                  <a:lnTo>
                    <a:pt x="59147" y="21671"/>
                  </a:lnTo>
                  <a:lnTo>
                    <a:pt x="54347" y="41263"/>
                  </a:lnTo>
                  <a:lnTo>
                    <a:pt x="34020" y="77489"/>
                  </a:lnTo>
                  <a:lnTo>
                    <a:pt x="1415" y="121543"/>
                  </a:lnTo>
                  <a:lnTo>
                    <a:pt x="0" y="124984"/>
                  </a:lnTo>
                  <a:lnTo>
                    <a:pt x="1878" y="127984"/>
                  </a:lnTo>
                  <a:lnTo>
                    <a:pt x="11491" y="133198"/>
                  </a:lnTo>
                  <a:lnTo>
                    <a:pt x="49624" y="136729"/>
                  </a:lnTo>
                  <a:lnTo>
                    <a:pt x="94398" y="137775"/>
                  </a:lnTo>
                  <a:lnTo>
                    <a:pt x="140107" y="142493"/>
                  </a:lnTo>
                  <a:lnTo>
                    <a:pt x="155918" y="144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05">
              <a:extLst>
                <a:ext uri="{FF2B5EF4-FFF2-40B4-BE49-F238E27FC236}">
                  <a16:creationId xmlns:a16="http://schemas.microsoft.com/office/drawing/2014/main" xmlns="" id="{2A1A8B0F-EF09-41DF-A017-44DBAACB2D0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42050" y="3136900"/>
              <a:ext cx="113549" cy="352355"/>
            </a:xfrm>
            <a:custGeom>
              <a:avLst/>
              <a:gdLst/>
              <a:ahLst/>
              <a:cxnLst/>
              <a:rect l="0" t="0" r="0" b="0"/>
              <a:pathLst>
                <a:path w="113549" h="352355">
                  <a:moveTo>
                    <a:pt x="0" y="0"/>
                  </a:moveTo>
                  <a:lnTo>
                    <a:pt x="0" y="0"/>
                  </a:lnTo>
                  <a:lnTo>
                    <a:pt x="33258" y="42095"/>
                  </a:lnTo>
                  <a:lnTo>
                    <a:pt x="65828" y="80754"/>
                  </a:lnTo>
                  <a:lnTo>
                    <a:pt x="95547" y="126860"/>
                  </a:lnTo>
                  <a:lnTo>
                    <a:pt x="107847" y="163392"/>
                  </a:lnTo>
                  <a:lnTo>
                    <a:pt x="113548" y="201735"/>
                  </a:lnTo>
                  <a:lnTo>
                    <a:pt x="111378" y="237592"/>
                  </a:lnTo>
                  <a:lnTo>
                    <a:pt x="101948" y="270461"/>
                  </a:lnTo>
                  <a:lnTo>
                    <a:pt x="86938" y="300122"/>
                  </a:lnTo>
                  <a:lnTo>
                    <a:pt x="55392" y="334537"/>
                  </a:lnTo>
                  <a:lnTo>
                    <a:pt x="34027" y="348826"/>
                  </a:lnTo>
                  <a:lnTo>
                    <a:pt x="25506" y="351789"/>
                  </a:lnTo>
                  <a:lnTo>
                    <a:pt x="18416" y="352354"/>
                  </a:lnTo>
                  <a:lnTo>
                    <a:pt x="12277" y="351319"/>
                  </a:lnTo>
                  <a:lnTo>
                    <a:pt x="8185" y="34710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250">
            <a:extLst>
              <a:ext uri="{FF2B5EF4-FFF2-40B4-BE49-F238E27FC236}">
                <a16:creationId xmlns:a16="http://schemas.microsoft.com/office/drawing/2014/main" xmlns="" id="{5FD975C6-9070-484D-84D1-DE72C46EEE78}"/>
              </a:ext>
            </a:extLst>
          </p:cNvPr>
          <p:cNvGrpSpPr/>
          <p:nvPr/>
        </p:nvGrpSpPr>
        <p:grpSpPr>
          <a:xfrm>
            <a:off x="4902200" y="3644900"/>
            <a:ext cx="254001" cy="171451"/>
            <a:chOff x="4902200" y="3644900"/>
            <a:chExt cx="254001" cy="171451"/>
          </a:xfrm>
        </p:grpSpPr>
        <p:sp>
          <p:nvSpPr>
            <p:cNvPr id="83" name="SMARTInkShape-1206">
              <a:extLst>
                <a:ext uri="{FF2B5EF4-FFF2-40B4-BE49-F238E27FC236}">
                  <a16:creationId xmlns:a16="http://schemas.microsoft.com/office/drawing/2014/main" xmlns="" id="{881BB1E8-A3A1-4924-B804-A1EF82F7D13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147097" y="3740150"/>
              <a:ext cx="9104" cy="76201"/>
            </a:xfrm>
            <a:custGeom>
              <a:avLst/>
              <a:gdLst/>
              <a:ahLst/>
              <a:cxnLst/>
              <a:rect l="0" t="0" r="0" b="0"/>
              <a:pathLst>
                <a:path w="9104" h="76201">
                  <a:moveTo>
                    <a:pt x="9103" y="0"/>
                  </a:moveTo>
                  <a:lnTo>
                    <a:pt x="9103" y="0"/>
                  </a:lnTo>
                  <a:lnTo>
                    <a:pt x="264" y="17676"/>
                  </a:lnTo>
                  <a:lnTo>
                    <a:pt x="0" y="29493"/>
                  </a:lnTo>
                  <a:lnTo>
                    <a:pt x="275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07">
              <a:extLst>
                <a:ext uri="{FF2B5EF4-FFF2-40B4-BE49-F238E27FC236}">
                  <a16:creationId xmlns:a16="http://schemas.microsoft.com/office/drawing/2014/main" xmlns="" id="{724ACBA9-2338-4D9E-9C48-37034B48FF6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003800" y="379730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3371" y="1181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08">
              <a:extLst>
                <a:ext uri="{FF2B5EF4-FFF2-40B4-BE49-F238E27FC236}">
                  <a16:creationId xmlns:a16="http://schemas.microsoft.com/office/drawing/2014/main" xmlns="" id="{5B3F27B6-01D8-4E18-9F1E-D059C92E0F8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010150" y="3708661"/>
              <a:ext cx="69851" cy="12440"/>
            </a:xfrm>
            <a:custGeom>
              <a:avLst/>
              <a:gdLst/>
              <a:ahLst/>
              <a:cxnLst/>
              <a:rect l="0" t="0" r="0" b="0"/>
              <a:pathLst>
                <a:path w="69851" h="12440">
                  <a:moveTo>
                    <a:pt x="0" y="6089"/>
                  </a:moveTo>
                  <a:lnTo>
                    <a:pt x="0" y="6089"/>
                  </a:lnTo>
                  <a:lnTo>
                    <a:pt x="6742" y="2718"/>
                  </a:lnTo>
                  <a:lnTo>
                    <a:pt x="44159" y="0"/>
                  </a:lnTo>
                  <a:lnTo>
                    <a:pt x="55139" y="3618"/>
                  </a:lnTo>
                  <a:lnTo>
                    <a:pt x="6985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09">
              <a:extLst>
                <a:ext uri="{FF2B5EF4-FFF2-40B4-BE49-F238E27FC236}">
                  <a16:creationId xmlns:a16="http://schemas.microsoft.com/office/drawing/2014/main" xmlns="" id="{FA3A7888-506C-41E9-8FB9-3671E78C2D3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02200" y="3644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10">
              <a:extLst>
                <a:ext uri="{FF2B5EF4-FFF2-40B4-BE49-F238E27FC236}">
                  <a16:creationId xmlns:a16="http://schemas.microsoft.com/office/drawing/2014/main" xmlns="" id="{8F602A5A-D7BE-4EF6-B677-F3F51B70359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02200" y="3740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986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1211">
            <a:extLst>
              <a:ext uri="{FF2B5EF4-FFF2-40B4-BE49-F238E27FC236}">
                <a16:creationId xmlns:a16="http://schemas.microsoft.com/office/drawing/2014/main" xmlns="" id="{8C81F144-3506-4AE4-9F56-62C912A256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53000" y="2992312"/>
            <a:ext cx="114301" cy="118839"/>
          </a:xfrm>
          <a:custGeom>
            <a:avLst/>
            <a:gdLst/>
            <a:ahLst/>
            <a:cxnLst/>
            <a:rect l="0" t="0" r="0" b="0"/>
            <a:pathLst>
              <a:path w="114301" h="118839">
                <a:moveTo>
                  <a:pt x="0" y="4888"/>
                </a:moveTo>
                <a:lnTo>
                  <a:pt x="0" y="4888"/>
                </a:lnTo>
                <a:lnTo>
                  <a:pt x="5069" y="47934"/>
                </a:lnTo>
                <a:lnTo>
                  <a:pt x="14927" y="95023"/>
                </a:lnTo>
                <a:lnTo>
                  <a:pt x="18507" y="118662"/>
                </a:lnTo>
                <a:lnTo>
                  <a:pt x="18688" y="118838"/>
                </a:lnTo>
                <a:lnTo>
                  <a:pt x="20440" y="79488"/>
                </a:lnTo>
                <a:lnTo>
                  <a:pt x="34742" y="32063"/>
                </a:lnTo>
                <a:lnTo>
                  <a:pt x="45780" y="12732"/>
                </a:lnTo>
                <a:lnTo>
                  <a:pt x="57741" y="1789"/>
                </a:lnTo>
                <a:lnTo>
                  <a:pt x="63188" y="0"/>
                </a:lnTo>
                <a:lnTo>
                  <a:pt x="68231" y="218"/>
                </a:lnTo>
                <a:lnTo>
                  <a:pt x="73004" y="1775"/>
                </a:lnTo>
                <a:lnTo>
                  <a:pt x="82071" y="11030"/>
                </a:lnTo>
                <a:lnTo>
                  <a:pt x="90098" y="25257"/>
                </a:lnTo>
                <a:lnTo>
                  <a:pt x="106688" y="69981"/>
                </a:lnTo>
                <a:lnTo>
                  <a:pt x="114300" y="874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252">
            <a:extLst>
              <a:ext uri="{FF2B5EF4-FFF2-40B4-BE49-F238E27FC236}">
                <a16:creationId xmlns:a16="http://schemas.microsoft.com/office/drawing/2014/main" xmlns="" id="{8D52C85C-E803-408A-BA4B-E1DD9F22F61B}"/>
              </a:ext>
            </a:extLst>
          </p:cNvPr>
          <p:cNvGrpSpPr/>
          <p:nvPr/>
        </p:nvGrpSpPr>
        <p:grpSpPr>
          <a:xfrm>
            <a:off x="3001464" y="4347267"/>
            <a:ext cx="280533" cy="561284"/>
            <a:chOff x="3001464" y="4347267"/>
            <a:chExt cx="280533" cy="561284"/>
          </a:xfrm>
        </p:grpSpPr>
        <p:sp>
          <p:nvSpPr>
            <p:cNvPr id="90" name="SMARTInkShape-1212">
              <a:extLst>
                <a:ext uri="{FF2B5EF4-FFF2-40B4-BE49-F238E27FC236}">
                  <a16:creationId xmlns:a16="http://schemas.microsoft.com/office/drawing/2014/main" xmlns="" id="{C17B6E5C-5782-4F83-9621-900B854425B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01464" y="4563580"/>
              <a:ext cx="198937" cy="270124"/>
            </a:xfrm>
            <a:custGeom>
              <a:avLst/>
              <a:gdLst/>
              <a:ahLst/>
              <a:cxnLst/>
              <a:rect l="0" t="0" r="0" b="0"/>
              <a:pathLst>
                <a:path w="198937" h="270124">
                  <a:moveTo>
                    <a:pt x="198936" y="40170"/>
                  </a:moveTo>
                  <a:lnTo>
                    <a:pt x="198936" y="40170"/>
                  </a:lnTo>
                  <a:lnTo>
                    <a:pt x="198936" y="27809"/>
                  </a:lnTo>
                  <a:lnTo>
                    <a:pt x="184631" y="13194"/>
                  </a:lnTo>
                  <a:lnTo>
                    <a:pt x="153787" y="0"/>
                  </a:lnTo>
                  <a:lnTo>
                    <a:pt x="137713" y="1385"/>
                  </a:lnTo>
                  <a:lnTo>
                    <a:pt x="98648" y="13772"/>
                  </a:lnTo>
                  <a:lnTo>
                    <a:pt x="67464" y="35797"/>
                  </a:lnTo>
                  <a:lnTo>
                    <a:pt x="45995" y="64666"/>
                  </a:lnTo>
                  <a:lnTo>
                    <a:pt x="43353" y="73434"/>
                  </a:lnTo>
                  <a:lnTo>
                    <a:pt x="44181" y="88821"/>
                  </a:lnTo>
                  <a:lnTo>
                    <a:pt x="52580" y="109383"/>
                  </a:lnTo>
                  <a:lnTo>
                    <a:pt x="65685" y="120556"/>
                  </a:lnTo>
                  <a:lnTo>
                    <a:pt x="112649" y="146759"/>
                  </a:lnTo>
                  <a:lnTo>
                    <a:pt x="113894" y="149329"/>
                  </a:lnTo>
                  <a:lnTo>
                    <a:pt x="112609" y="151043"/>
                  </a:lnTo>
                  <a:lnTo>
                    <a:pt x="73076" y="167984"/>
                  </a:lnTo>
                  <a:lnTo>
                    <a:pt x="33199" y="187635"/>
                  </a:lnTo>
                  <a:lnTo>
                    <a:pt x="10129" y="209060"/>
                  </a:lnTo>
                  <a:lnTo>
                    <a:pt x="2133" y="223182"/>
                  </a:lnTo>
                  <a:lnTo>
                    <a:pt x="0" y="229912"/>
                  </a:lnTo>
                  <a:lnTo>
                    <a:pt x="696" y="236515"/>
                  </a:lnTo>
                  <a:lnTo>
                    <a:pt x="7112" y="249495"/>
                  </a:lnTo>
                  <a:lnTo>
                    <a:pt x="20783" y="258557"/>
                  </a:lnTo>
                  <a:lnTo>
                    <a:pt x="58304" y="270123"/>
                  </a:lnTo>
                  <a:lnTo>
                    <a:pt x="99687" y="269063"/>
                  </a:lnTo>
                  <a:lnTo>
                    <a:pt x="145658" y="260063"/>
                  </a:lnTo>
                  <a:lnTo>
                    <a:pt x="160836" y="25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13">
              <a:extLst>
                <a:ext uri="{FF2B5EF4-FFF2-40B4-BE49-F238E27FC236}">
                  <a16:creationId xmlns:a16="http://schemas.microsoft.com/office/drawing/2014/main" xmlns="" id="{F202C8A8-7953-4C2B-8B9E-DEE560A82BA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51200" y="4845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14">
              <a:extLst>
                <a:ext uri="{FF2B5EF4-FFF2-40B4-BE49-F238E27FC236}">
                  <a16:creationId xmlns:a16="http://schemas.microsoft.com/office/drawing/2014/main" xmlns="" id="{1DB106D4-6BA1-4E20-A6EC-2367879C0DC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48448" y="4718050"/>
              <a:ext cx="33549" cy="45944"/>
            </a:xfrm>
            <a:custGeom>
              <a:avLst/>
              <a:gdLst/>
              <a:ahLst/>
              <a:cxnLst/>
              <a:rect l="0" t="0" r="0" b="0"/>
              <a:pathLst>
                <a:path w="33549" h="45944">
                  <a:moveTo>
                    <a:pt x="9102" y="6350"/>
                  </a:moveTo>
                  <a:lnTo>
                    <a:pt x="9102" y="6350"/>
                  </a:lnTo>
                  <a:lnTo>
                    <a:pt x="4033" y="12125"/>
                  </a:lnTo>
                  <a:lnTo>
                    <a:pt x="264" y="18559"/>
                  </a:lnTo>
                  <a:lnTo>
                    <a:pt x="0" y="28004"/>
                  </a:lnTo>
                  <a:lnTo>
                    <a:pt x="917" y="33486"/>
                  </a:lnTo>
                  <a:lnTo>
                    <a:pt x="5699" y="41459"/>
                  </a:lnTo>
                  <a:lnTo>
                    <a:pt x="8950" y="44572"/>
                  </a:lnTo>
                  <a:lnTo>
                    <a:pt x="13234" y="45943"/>
                  </a:lnTo>
                  <a:lnTo>
                    <a:pt x="23638" y="45584"/>
                  </a:lnTo>
                  <a:lnTo>
                    <a:pt x="27259" y="43795"/>
                  </a:lnTo>
                  <a:lnTo>
                    <a:pt x="29674" y="41191"/>
                  </a:lnTo>
                  <a:lnTo>
                    <a:pt x="32356" y="34535"/>
                  </a:lnTo>
                  <a:lnTo>
                    <a:pt x="33548" y="26873"/>
                  </a:lnTo>
                  <a:lnTo>
                    <a:pt x="30315" y="18764"/>
                  </a:lnTo>
                  <a:lnTo>
                    <a:pt x="24174" y="11162"/>
                  </a:lnTo>
                  <a:lnTo>
                    <a:pt x="9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15">
              <a:extLst>
                <a:ext uri="{FF2B5EF4-FFF2-40B4-BE49-F238E27FC236}">
                  <a16:creationId xmlns:a16="http://schemas.microsoft.com/office/drawing/2014/main" xmlns="" id="{4A955C80-72DC-4749-B26A-0CDE39BF1AB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113092" y="4347267"/>
              <a:ext cx="131759" cy="116784"/>
            </a:xfrm>
            <a:custGeom>
              <a:avLst/>
              <a:gdLst/>
              <a:ahLst/>
              <a:cxnLst/>
              <a:rect l="0" t="0" r="0" b="0"/>
              <a:pathLst>
                <a:path w="131759" h="116784">
                  <a:moveTo>
                    <a:pt x="49208" y="27883"/>
                  </a:moveTo>
                  <a:lnTo>
                    <a:pt x="49208" y="27883"/>
                  </a:lnTo>
                  <a:lnTo>
                    <a:pt x="45837" y="24512"/>
                  </a:lnTo>
                  <a:lnTo>
                    <a:pt x="44139" y="24225"/>
                  </a:lnTo>
                  <a:lnTo>
                    <a:pt x="42301" y="24738"/>
                  </a:lnTo>
                  <a:lnTo>
                    <a:pt x="40370" y="25787"/>
                  </a:lnTo>
                  <a:lnTo>
                    <a:pt x="34281" y="34004"/>
                  </a:lnTo>
                  <a:lnTo>
                    <a:pt x="12843" y="78729"/>
                  </a:lnTo>
                  <a:lnTo>
                    <a:pt x="1991" y="102002"/>
                  </a:lnTo>
                  <a:lnTo>
                    <a:pt x="796" y="103401"/>
                  </a:lnTo>
                  <a:lnTo>
                    <a:pt x="0" y="103628"/>
                  </a:lnTo>
                  <a:lnTo>
                    <a:pt x="2251" y="93835"/>
                  </a:lnTo>
                  <a:lnTo>
                    <a:pt x="23835" y="56354"/>
                  </a:lnTo>
                  <a:lnTo>
                    <a:pt x="43572" y="23384"/>
                  </a:lnTo>
                  <a:lnTo>
                    <a:pt x="65569" y="4834"/>
                  </a:lnTo>
                  <a:lnTo>
                    <a:pt x="76705" y="0"/>
                  </a:lnTo>
                  <a:lnTo>
                    <a:pt x="80945" y="1533"/>
                  </a:lnTo>
                  <a:lnTo>
                    <a:pt x="84477" y="5377"/>
                  </a:lnTo>
                  <a:lnTo>
                    <a:pt x="90283" y="18586"/>
                  </a:lnTo>
                  <a:lnTo>
                    <a:pt x="101641" y="57796"/>
                  </a:lnTo>
                  <a:lnTo>
                    <a:pt x="124342" y="103266"/>
                  </a:lnTo>
                  <a:lnTo>
                    <a:pt x="131758" y="11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53">
            <a:extLst>
              <a:ext uri="{FF2B5EF4-FFF2-40B4-BE49-F238E27FC236}">
                <a16:creationId xmlns:a16="http://schemas.microsoft.com/office/drawing/2014/main" xmlns="" id="{2EA25CA7-0FDB-469E-8B46-0DF7C21EFD1C}"/>
              </a:ext>
            </a:extLst>
          </p:cNvPr>
          <p:cNvGrpSpPr/>
          <p:nvPr/>
        </p:nvGrpSpPr>
        <p:grpSpPr>
          <a:xfrm>
            <a:off x="3619500" y="4674744"/>
            <a:ext cx="95251" cy="94107"/>
            <a:chOff x="3619500" y="4674744"/>
            <a:chExt cx="95251" cy="94107"/>
          </a:xfrm>
        </p:grpSpPr>
        <p:sp>
          <p:nvSpPr>
            <p:cNvPr id="95" name="SMARTInkShape-1216">
              <a:extLst>
                <a:ext uri="{FF2B5EF4-FFF2-40B4-BE49-F238E27FC236}">
                  <a16:creationId xmlns:a16="http://schemas.microsoft.com/office/drawing/2014/main" xmlns="" id="{C8C426E6-5A2E-4B83-8CFF-E1A71D6AD15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32200" y="4674744"/>
              <a:ext cx="82551" cy="11557"/>
            </a:xfrm>
            <a:custGeom>
              <a:avLst/>
              <a:gdLst/>
              <a:ahLst/>
              <a:cxnLst/>
              <a:rect l="0" t="0" r="0" b="0"/>
              <a:pathLst>
                <a:path w="82551" h="1155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15580" y="2717"/>
                  </a:lnTo>
                  <a:lnTo>
                    <a:pt x="35974" y="0"/>
                  </a:lnTo>
                  <a:lnTo>
                    <a:pt x="825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17">
              <a:extLst>
                <a:ext uri="{FF2B5EF4-FFF2-40B4-BE49-F238E27FC236}">
                  <a16:creationId xmlns:a16="http://schemas.microsoft.com/office/drawing/2014/main" xmlns="" id="{4E8DB60B-1B92-4187-A305-C636E0DE395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619500" y="47625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7451" y="5761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54">
            <a:extLst>
              <a:ext uri="{FF2B5EF4-FFF2-40B4-BE49-F238E27FC236}">
                <a16:creationId xmlns:a16="http://schemas.microsoft.com/office/drawing/2014/main" xmlns="" id="{323C0509-821B-479F-8AB0-FCDF8AFA4A34}"/>
              </a:ext>
            </a:extLst>
          </p:cNvPr>
          <p:cNvGrpSpPr/>
          <p:nvPr/>
        </p:nvGrpSpPr>
        <p:grpSpPr>
          <a:xfrm>
            <a:off x="4165600" y="4546600"/>
            <a:ext cx="311130" cy="400051"/>
            <a:chOff x="4165600" y="4546600"/>
            <a:chExt cx="311130" cy="400051"/>
          </a:xfrm>
        </p:grpSpPr>
        <p:sp>
          <p:nvSpPr>
            <p:cNvPr id="98" name="SMARTInkShape-1218">
              <a:extLst>
                <a:ext uri="{FF2B5EF4-FFF2-40B4-BE49-F238E27FC236}">
                  <a16:creationId xmlns:a16="http://schemas.microsoft.com/office/drawing/2014/main" xmlns="" id="{8DBED8E6-AB31-43F4-A0B0-94B4929CA0F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24697" y="4768850"/>
              <a:ext cx="52033" cy="42844"/>
            </a:xfrm>
            <a:custGeom>
              <a:avLst/>
              <a:gdLst/>
              <a:ahLst/>
              <a:cxnLst/>
              <a:rect l="0" t="0" r="0" b="0"/>
              <a:pathLst>
                <a:path w="52033" h="42844">
                  <a:moveTo>
                    <a:pt x="33003" y="0"/>
                  </a:moveTo>
                  <a:lnTo>
                    <a:pt x="33003" y="0"/>
                  </a:lnTo>
                  <a:lnTo>
                    <a:pt x="22890" y="0"/>
                  </a:lnTo>
                  <a:lnTo>
                    <a:pt x="14162" y="3763"/>
                  </a:lnTo>
                  <a:lnTo>
                    <a:pt x="6284" y="10139"/>
                  </a:lnTo>
                  <a:lnTo>
                    <a:pt x="432" y="17676"/>
                  </a:lnTo>
                  <a:lnTo>
                    <a:pt x="0" y="21662"/>
                  </a:lnTo>
                  <a:lnTo>
                    <a:pt x="3283" y="29854"/>
                  </a:lnTo>
                  <a:lnTo>
                    <a:pt x="9446" y="36316"/>
                  </a:lnTo>
                  <a:lnTo>
                    <a:pt x="13065" y="39027"/>
                  </a:lnTo>
                  <a:lnTo>
                    <a:pt x="31642" y="42843"/>
                  </a:lnTo>
                  <a:lnTo>
                    <a:pt x="37740" y="41262"/>
                  </a:lnTo>
                  <a:lnTo>
                    <a:pt x="48279" y="33861"/>
                  </a:lnTo>
                  <a:lnTo>
                    <a:pt x="50948" y="29630"/>
                  </a:lnTo>
                  <a:lnTo>
                    <a:pt x="52022" y="25397"/>
                  </a:lnTo>
                  <a:lnTo>
                    <a:pt x="52032" y="21165"/>
                  </a:lnTo>
                  <a:lnTo>
                    <a:pt x="49923" y="16932"/>
                  </a:lnTo>
                  <a:lnTo>
                    <a:pt x="41934" y="8466"/>
                  </a:lnTo>
                  <a:lnTo>
                    <a:pt x="31328" y="3763"/>
                  </a:lnTo>
                  <a:lnTo>
                    <a:pt x="12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19">
              <a:extLst>
                <a:ext uri="{FF2B5EF4-FFF2-40B4-BE49-F238E27FC236}">
                  <a16:creationId xmlns:a16="http://schemas.microsoft.com/office/drawing/2014/main" xmlns="" id="{F4B62612-5B2E-4C41-B7B9-58FB4C978E8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25950" y="48768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20">
              <a:extLst>
                <a:ext uri="{FF2B5EF4-FFF2-40B4-BE49-F238E27FC236}">
                  <a16:creationId xmlns:a16="http://schemas.microsoft.com/office/drawing/2014/main" xmlns="" id="{EC19BD0E-D4A4-4ABC-AC07-9D539C41E0E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86764" y="4546600"/>
              <a:ext cx="126487" cy="311151"/>
            </a:xfrm>
            <a:custGeom>
              <a:avLst/>
              <a:gdLst/>
              <a:ahLst/>
              <a:cxnLst/>
              <a:rect l="0" t="0" r="0" b="0"/>
              <a:pathLst>
                <a:path w="126487" h="311151">
                  <a:moveTo>
                    <a:pt x="126486" y="0"/>
                  </a:moveTo>
                  <a:lnTo>
                    <a:pt x="126486" y="0"/>
                  </a:lnTo>
                  <a:lnTo>
                    <a:pt x="119744" y="0"/>
                  </a:lnTo>
                  <a:lnTo>
                    <a:pt x="105438" y="6742"/>
                  </a:lnTo>
                  <a:lnTo>
                    <a:pt x="69160" y="47530"/>
                  </a:lnTo>
                  <a:lnTo>
                    <a:pt x="31220" y="90709"/>
                  </a:lnTo>
                  <a:lnTo>
                    <a:pt x="8273" y="110218"/>
                  </a:lnTo>
                  <a:lnTo>
                    <a:pt x="1222" y="113493"/>
                  </a:lnTo>
                  <a:lnTo>
                    <a:pt x="643" y="114468"/>
                  </a:lnTo>
                  <a:lnTo>
                    <a:pt x="0" y="117432"/>
                  </a:lnTo>
                  <a:lnTo>
                    <a:pt x="3009" y="129810"/>
                  </a:lnTo>
                  <a:lnTo>
                    <a:pt x="19893" y="172089"/>
                  </a:lnTo>
                  <a:lnTo>
                    <a:pt x="23194" y="216575"/>
                  </a:lnTo>
                  <a:lnTo>
                    <a:pt x="19665" y="260065"/>
                  </a:lnTo>
                  <a:lnTo>
                    <a:pt x="20752" y="286371"/>
                  </a:lnTo>
                  <a:lnTo>
                    <a:pt x="25543" y="301221"/>
                  </a:lnTo>
                  <a:lnTo>
                    <a:pt x="3123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21">
              <a:extLst>
                <a:ext uri="{FF2B5EF4-FFF2-40B4-BE49-F238E27FC236}">
                  <a16:creationId xmlns:a16="http://schemas.microsoft.com/office/drawing/2014/main" xmlns="" id="{F1A86994-F028-4B06-8636-1BA5B9DD7C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165600" y="4559300"/>
              <a:ext cx="139701" cy="133351"/>
            </a:xfrm>
            <a:custGeom>
              <a:avLst/>
              <a:gdLst/>
              <a:ahLst/>
              <a:cxnLst/>
              <a:rect l="0" t="0" r="0" b="0"/>
              <a:pathLst>
                <a:path w="139701" h="133351">
                  <a:moveTo>
                    <a:pt x="0" y="0"/>
                  </a:moveTo>
                  <a:lnTo>
                    <a:pt x="0" y="0"/>
                  </a:lnTo>
                  <a:lnTo>
                    <a:pt x="44030" y="42633"/>
                  </a:lnTo>
                  <a:lnTo>
                    <a:pt x="83303" y="83027"/>
                  </a:lnTo>
                  <a:lnTo>
                    <a:pt x="127674" y="123273"/>
                  </a:lnTo>
                  <a:lnTo>
                    <a:pt x="139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255">
            <a:extLst>
              <a:ext uri="{FF2B5EF4-FFF2-40B4-BE49-F238E27FC236}">
                <a16:creationId xmlns:a16="http://schemas.microsoft.com/office/drawing/2014/main" xmlns="" id="{966009B0-788E-4CFE-A179-5D45B13F4A3F}"/>
              </a:ext>
            </a:extLst>
          </p:cNvPr>
          <p:cNvGrpSpPr/>
          <p:nvPr/>
        </p:nvGrpSpPr>
        <p:grpSpPr>
          <a:xfrm>
            <a:off x="4781550" y="4386714"/>
            <a:ext cx="714859" cy="534537"/>
            <a:chOff x="4781550" y="4386714"/>
            <a:chExt cx="714859" cy="534537"/>
          </a:xfrm>
        </p:grpSpPr>
        <p:sp>
          <p:nvSpPr>
            <p:cNvPr id="103" name="SMARTInkShape-1222">
              <a:extLst>
                <a:ext uri="{FF2B5EF4-FFF2-40B4-BE49-F238E27FC236}">
                  <a16:creationId xmlns:a16="http://schemas.microsoft.com/office/drawing/2014/main" xmlns="" id="{1DCDC8F0-B7B2-483E-B913-30F3378C909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781550" y="47752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44750" y="705"/>
                  </a:lnTo>
                  <a:lnTo>
                    <a:pt x="86480" y="5069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23">
              <a:extLst>
                <a:ext uri="{FF2B5EF4-FFF2-40B4-BE49-F238E27FC236}">
                  <a16:creationId xmlns:a16="http://schemas.microsoft.com/office/drawing/2014/main" xmlns="" id="{023BCD59-78DA-4FDA-B6C7-73D0747A4BB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64772" y="4386714"/>
              <a:ext cx="113679" cy="102737"/>
            </a:xfrm>
            <a:custGeom>
              <a:avLst/>
              <a:gdLst/>
              <a:ahLst/>
              <a:cxnLst/>
              <a:rect l="0" t="0" r="0" b="0"/>
              <a:pathLst>
                <a:path w="113679" h="102737">
                  <a:moveTo>
                    <a:pt x="18428" y="13836"/>
                  </a:moveTo>
                  <a:lnTo>
                    <a:pt x="18428" y="13836"/>
                  </a:lnTo>
                  <a:lnTo>
                    <a:pt x="18428" y="10465"/>
                  </a:lnTo>
                  <a:lnTo>
                    <a:pt x="19133" y="9472"/>
                  </a:lnTo>
                  <a:lnTo>
                    <a:pt x="20309" y="8810"/>
                  </a:lnTo>
                  <a:lnTo>
                    <a:pt x="21799" y="8369"/>
                  </a:lnTo>
                  <a:lnTo>
                    <a:pt x="22792" y="8780"/>
                  </a:lnTo>
                  <a:lnTo>
                    <a:pt x="23454" y="9760"/>
                  </a:lnTo>
                  <a:lnTo>
                    <a:pt x="23895" y="11118"/>
                  </a:lnTo>
                  <a:lnTo>
                    <a:pt x="13190" y="55603"/>
                  </a:lnTo>
                  <a:lnTo>
                    <a:pt x="0" y="99462"/>
                  </a:lnTo>
                  <a:lnTo>
                    <a:pt x="15315" y="59206"/>
                  </a:lnTo>
                  <a:lnTo>
                    <a:pt x="27932" y="27749"/>
                  </a:lnTo>
                  <a:lnTo>
                    <a:pt x="44057" y="8943"/>
                  </a:lnTo>
                  <a:lnTo>
                    <a:pt x="53572" y="1548"/>
                  </a:lnTo>
                  <a:lnTo>
                    <a:pt x="58086" y="0"/>
                  </a:lnTo>
                  <a:lnTo>
                    <a:pt x="66863" y="160"/>
                  </a:lnTo>
                  <a:lnTo>
                    <a:pt x="70474" y="3308"/>
                  </a:lnTo>
                  <a:lnTo>
                    <a:pt x="90969" y="48767"/>
                  </a:lnTo>
                  <a:lnTo>
                    <a:pt x="110070" y="93340"/>
                  </a:lnTo>
                  <a:lnTo>
                    <a:pt x="113678" y="102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24">
              <a:extLst>
                <a:ext uri="{FF2B5EF4-FFF2-40B4-BE49-F238E27FC236}">
                  <a16:creationId xmlns:a16="http://schemas.microsoft.com/office/drawing/2014/main" xmlns="" id="{D6B532E9-725F-4295-9B1E-EADE1C58C16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456317" y="4768850"/>
              <a:ext cx="40092" cy="33540"/>
            </a:xfrm>
            <a:custGeom>
              <a:avLst/>
              <a:gdLst/>
              <a:ahLst/>
              <a:cxnLst/>
              <a:rect l="0" t="0" r="0" b="0"/>
              <a:pathLst>
                <a:path w="40092" h="33540">
                  <a:moveTo>
                    <a:pt x="23733" y="0"/>
                  </a:moveTo>
                  <a:lnTo>
                    <a:pt x="23733" y="0"/>
                  </a:lnTo>
                  <a:lnTo>
                    <a:pt x="9935" y="705"/>
                  </a:lnTo>
                  <a:lnTo>
                    <a:pt x="3959" y="3371"/>
                  </a:lnTo>
                  <a:lnTo>
                    <a:pt x="2084" y="6480"/>
                  </a:lnTo>
                  <a:lnTo>
                    <a:pt x="0" y="15580"/>
                  </a:lnTo>
                  <a:lnTo>
                    <a:pt x="856" y="19559"/>
                  </a:lnTo>
                  <a:lnTo>
                    <a:pt x="5569" y="25861"/>
                  </a:lnTo>
                  <a:lnTo>
                    <a:pt x="19527" y="33376"/>
                  </a:lnTo>
                  <a:lnTo>
                    <a:pt x="24457" y="33539"/>
                  </a:lnTo>
                  <a:lnTo>
                    <a:pt x="33697" y="29958"/>
                  </a:lnTo>
                  <a:lnTo>
                    <a:pt x="36726" y="27028"/>
                  </a:lnTo>
                  <a:lnTo>
                    <a:pt x="40091" y="20009"/>
                  </a:lnTo>
                  <a:lnTo>
                    <a:pt x="39577" y="16867"/>
                  </a:lnTo>
                  <a:lnTo>
                    <a:pt x="37823" y="14067"/>
                  </a:lnTo>
                  <a:lnTo>
                    <a:pt x="28613" y="6755"/>
                  </a:lnTo>
                  <a:lnTo>
                    <a:pt x="20963" y="3002"/>
                  </a:lnTo>
                  <a:lnTo>
                    <a:pt x="46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25">
              <a:extLst>
                <a:ext uri="{FF2B5EF4-FFF2-40B4-BE49-F238E27FC236}">
                  <a16:creationId xmlns:a16="http://schemas.microsoft.com/office/drawing/2014/main" xmlns="" id="{06D4559B-389F-4F30-9B16-788144C7DB5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34149" y="4584961"/>
              <a:ext cx="69702" cy="279140"/>
            </a:xfrm>
            <a:custGeom>
              <a:avLst/>
              <a:gdLst/>
              <a:ahLst/>
              <a:cxnLst/>
              <a:rect l="0" t="0" r="0" b="0"/>
              <a:pathLst>
                <a:path w="69702" h="279140">
                  <a:moveTo>
                    <a:pt x="69701" y="6089"/>
                  </a:moveTo>
                  <a:lnTo>
                    <a:pt x="69701" y="6089"/>
                  </a:lnTo>
                  <a:lnTo>
                    <a:pt x="63612" y="0"/>
                  </a:lnTo>
                  <a:lnTo>
                    <a:pt x="20130" y="42966"/>
                  </a:lnTo>
                  <a:lnTo>
                    <a:pt x="11686" y="52817"/>
                  </a:lnTo>
                  <a:lnTo>
                    <a:pt x="5581" y="64251"/>
                  </a:lnTo>
                  <a:lnTo>
                    <a:pt x="606" y="108937"/>
                  </a:lnTo>
                  <a:lnTo>
                    <a:pt x="0" y="150269"/>
                  </a:lnTo>
                  <a:lnTo>
                    <a:pt x="4950" y="192404"/>
                  </a:lnTo>
                  <a:lnTo>
                    <a:pt x="11411" y="238536"/>
                  </a:lnTo>
                  <a:lnTo>
                    <a:pt x="6201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26">
              <a:extLst>
                <a:ext uri="{FF2B5EF4-FFF2-40B4-BE49-F238E27FC236}">
                  <a16:creationId xmlns:a16="http://schemas.microsoft.com/office/drawing/2014/main" xmlns="" id="{433F665B-CCA4-42B9-B8A3-2504C63FECB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48300" y="48577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59" y="44829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27">
              <a:extLst>
                <a:ext uri="{FF2B5EF4-FFF2-40B4-BE49-F238E27FC236}">
                  <a16:creationId xmlns:a16="http://schemas.microsoft.com/office/drawing/2014/main" xmlns="" id="{40EDD0EC-8BC8-4660-BAF9-98CC728E2B3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181600" y="4572000"/>
              <a:ext cx="152401" cy="165101"/>
            </a:xfrm>
            <a:custGeom>
              <a:avLst/>
              <a:gdLst/>
              <a:ahLst/>
              <a:cxnLst/>
              <a:rect l="0" t="0" r="0" b="0"/>
              <a:pathLst>
                <a:path w="152401" h="165101">
                  <a:moveTo>
                    <a:pt x="0" y="0"/>
                  </a:moveTo>
                  <a:lnTo>
                    <a:pt x="0" y="0"/>
                  </a:lnTo>
                  <a:lnTo>
                    <a:pt x="32507" y="37576"/>
                  </a:lnTo>
                  <a:lnTo>
                    <a:pt x="70836" y="81819"/>
                  </a:lnTo>
                  <a:lnTo>
                    <a:pt x="105636" y="124739"/>
                  </a:lnTo>
                  <a:lnTo>
                    <a:pt x="122944" y="149849"/>
                  </a:lnTo>
                  <a:lnTo>
                    <a:pt x="134369" y="158322"/>
                  </a:lnTo>
                  <a:lnTo>
                    <a:pt x="152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57">
            <a:extLst>
              <a:ext uri="{FF2B5EF4-FFF2-40B4-BE49-F238E27FC236}">
                <a16:creationId xmlns:a16="http://schemas.microsoft.com/office/drawing/2014/main" xmlns="" id="{B26EFB2D-F11A-47F5-B172-54CC478195A0}"/>
              </a:ext>
            </a:extLst>
          </p:cNvPr>
          <p:cNvGrpSpPr/>
          <p:nvPr/>
        </p:nvGrpSpPr>
        <p:grpSpPr>
          <a:xfrm>
            <a:off x="3092450" y="5205442"/>
            <a:ext cx="447140" cy="782609"/>
            <a:chOff x="3092450" y="5205442"/>
            <a:chExt cx="447140" cy="782609"/>
          </a:xfrm>
        </p:grpSpPr>
        <p:sp>
          <p:nvSpPr>
            <p:cNvPr id="110" name="SMARTInkShape-1228">
              <a:extLst>
                <a:ext uri="{FF2B5EF4-FFF2-40B4-BE49-F238E27FC236}">
                  <a16:creationId xmlns:a16="http://schemas.microsoft.com/office/drawing/2014/main" xmlns="" id="{F328F688-947F-4DF7-B222-1387A139224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330305" y="5443715"/>
              <a:ext cx="104163" cy="436386"/>
            </a:xfrm>
            <a:custGeom>
              <a:avLst/>
              <a:gdLst/>
              <a:ahLst/>
              <a:cxnLst/>
              <a:rect l="0" t="0" r="0" b="0"/>
              <a:pathLst>
                <a:path w="104163" h="436386">
                  <a:moveTo>
                    <a:pt x="98695" y="10935"/>
                  </a:moveTo>
                  <a:lnTo>
                    <a:pt x="98695" y="10935"/>
                  </a:lnTo>
                  <a:lnTo>
                    <a:pt x="104162" y="0"/>
                  </a:lnTo>
                  <a:lnTo>
                    <a:pt x="98021" y="17926"/>
                  </a:lnTo>
                  <a:lnTo>
                    <a:pt x="92045" y="35209"/>
                  </a:lnTo>
                  <a:lnTo>
                    <a:pt x="63332" y="75049"/>
                  </a:lnTo>
                  <a:lnTo>
                    <a:pt x="27269" y="116890"/>
                  </a:lnTo>
                  <a:lnTo>
                    <a:pt x="2044" y="142071"/>
                  </a:lnTo>
                  <a:lnTo>
                    <a:pt x="394" y="144926"/>
                  </a:lnTo>
                  <a:lnTo>
                    <a:pt x="0" y="146829"/>
                  </a:lnTo>
                  <a:lnTo>
                    <a:pt x="442" y="148098"/>
                  </a:lnTo>
                  <a:lnTo>
                    <a:pt x="1443" y="148944"/>
                  </a:lnTo>
                  <a:lnTo>
                    <a:pt x="2556" y="151764"/>
                  </a:lnTo>
                  <a:lnTo>
                    <a:pt x="2852" y="153504"/>
                  </a:lnTo>
                  <a:lnTo>
                    <a:pt x="23823" y="192869"/>
                  </a:lnTo>
                  <a:lnTo>
                    <a:pt x="27147" y="240325"/>
                  </a:lnTo>
                  <a:lnTo>
                    <a:pt x="24187" y="282730"/>
                  </a:lnTo>
                  <a:lnTo>
                    <a:pt x="22291" y="325162"/>
                  </a:lnTo>
                  <a:lnTo>
                    <a:pt x="17568" y="371820"/>
                  </a:lnTo>
                  <a:lnTo>
                    <a:pt x="16332" y="414817"/>
                  </a:lnTo>
                  <a:lnTo>
                    <a:pt x="16906" y="429367"/>
                  </a:lnTo>
                  <a:lnTo>
                    <a:pt x="18063" y="431706"/>
                  </a:lnTo>
                  <a:lnTo>
                    <a:pt x="22495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29">
              <a:extLst>
                <a:ext uri="{FF2B5EF4-FFF2-40B4-BE49-F238E27FC236}">
                  <a16:creationId xmlns:a16="http://schemas.microsoft.com/office/drawing/2014/main" xmlns="" id="{A917C2F0-688F-4074-99E9-97ED910BD77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092450" y="5496618"/>
              <a:ext cx="190501" cy="192983"/>
            </a:xfrm>
            <a:custGeom>
              <a:avLst/>
              <a:gdLst/>
              <a:ahLst/>
              <a:cxnLst/>
              <a:rect l="0" t="0" r="0" b="0"/>
              <a:pathLst>
                <a:path w="190501" h="192983">
                  <a:moveTo>
                    <a:pt x="0" y="15182"/>
                  </a:moveTo>
                  <a:lnTo>
                    <a:pt x="0" y="15182"/>
                  </a:lnTo>
                  <a:lnTo>
                    <a:pt x="0" y="877"/>
                  </a:lnTo>
                  <a:lnTo>
                    <a:pt x="2117" y="0"/>
                  </a:lnTo>
                  <a:lnTo>
                    <a:pt x="10113" y="908"/>
                  </a:lnTo>
                  <a:lnTo>
                    <a:pt x="33257" y="12129"/>
                  </a:lnTo>
                  <a:lnTo>
                    <a:pt x="73388" y="50091"/>
                  </a:lnTo>
                  <a:lnTo>
                    <a:pt x="117586" y="96475"/>
                  </a:lnTo>
                  <a:lnTo>
                    <a:pt x="153911" y="136446"/>
                  </a:lnTo>
                  <a:lnTo>
                    <a:pt x="184216" y="181875"/>
                  </a:lnTo>
                  <a:lnTo>
                    <a:pt x="190500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30">
              <a:extLst>
                <a:ext uri="{FF2B5EF4-FFF2-40B4-BE49-F238E27FC236}">
                  <a16:creationId xmlns:a16="http://schemas.microsoft.com/office/drawing/2014/main" xmlns="" id="{5C1218D3-4518-4BFE-B41C-4EFF504BC65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499111" y="5906383"/>
              <a:ext cx="6090" cy="81668"/>
            </a:xfrm>
            <a:custGeom>
              <a:avLst/>
              <a:gdLst/>
              <a:ahLst/>
              <a:cxnLst/>
              <a:rect l="0" t="0" r="0" b="0"/>
              <a:pathLst>
                <a:path w="6090" h="81668">
                  <a:moveTo>
                    <a:pt x="6089" y="5467"/>
                  </a:moveTo>
                  <a:lnTo>
                    <a:pt x="6089" y="5467"/>
                  </a:lnTo>
                  <a:lnTo>
                    <a:pt x="6089" y="0"/>
                  </a:lnTo>
                  <a:lnTo>
                    <a:pt x="2718" y="6120"/>
                  </a:lnTo>
                  <a:lnTo>
                    <a:pt x="0" y="46670"/>
                  </a:lnTo>
                  <a:lnTo>
                    <a:pt x="6089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31">
              <a:extLst>
                <a:ext uri="{FF2B5EF4-FFF2-40B4-BE49-F238E27FC236}">
                  <a16:creationId xmlns:a16="http://schemas.microsoft.com/office/drawing/2014/main" xmlns="" id="{23FF1139-3EC1-49C4-B472-D318C16C42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98850" y="5727700"/>
              <a:ext cx="40740" cy="33854"/>
            </a:xfrm>
            <a:custGeom>
              <a:avLst/>
              <a:gdLst/>
              <a:ahLst/>
              <a:cxnLst/>
              <a:rect l="0" t="0" r="0" b="0"/>
              <a:pathLst>
                <a:path w="40740" h="33854">
                  <a:moveTo>
                    <a:pt x="31750" y="6350"/>
                  </a:moveTo>
                  <a:lnTo>
                    <a:pt x="31750" y="6350"/>
                  </a:lnTo>
                  <a:lnTo>
                    <a:pt x="31750" y="2979"/>
                  </a:lnTo>
                  <a:lnTo>
                    <a:pt x="31044" y="2691"/>
                  </a:lnTo>
                  <a:lnTo>
                    <a:pt x="28379" y="4254"/>
                  </a:lnTo>
                  <a:lnTo>
                    <a:pt x="26724" y="9181"/>
                  </a:lnTo>
                  <a:lnTo>
                    <a:pt x="25662" y="23842"/>
                  </a:lnTo>
                  <a:lnTo>
                    <a:pt x="27398" y="30117"/>
                  </a:lnTo>
                  <a:lnTo>
                    <a:pt x="28849" y="32778"/>
                  </a:lnTo>
                  <a:lnTo>
                    <a:pt x="30521" y="33846"/>
                  </a:lnTo>
                  <a:lnTo>
                    <a:pt x="32342" y="33853"/>
                  </a:lnTo>
                  <a:lnTo>
                    <a:pt x="34261" y="33152"/>
                  </a:lnTo>
                  <a:lnTo>
                    <a:pt x="38275" y="26729"/>
                  </a:lnTo>
                  <a:lnTo>
                    <a:pt x="40334" y="22053"/>
                  </a:lnTo>
                  <a:lnTo>
                    <a:pt x="40739" y="13094"/>
                  </a:lnTo>
                  <a:lnTo>
                    <a:pt x="39859" y="8729"/>
                  </a:lnTo>
                  <a:lnTo>
                    <a:pt x="37156" y="5819"/>
                  </a:lnTo>
                  <a:lnTo>
                    <a:pt x="28508" y="25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32">
              <a:extLst>
                <a:ext uri="{FF2B5EF4-FFF2-40B4-BE49-F238E27FC236}">
                  <a16:creationId xmlns:a16="http://schemas.microsoft.com/office/drawing/2014/main" xmlns="" id="{7D61CB3F-3404-4494-9494-809C04ECD8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95650" y="5626439"/>
              <a:ext cx="69851" cy="69512"/>
            </a:xfrm>
            <a:custGeom>
              <a:avLst/>
              <a:gdLst/>
              <a:ahLst/>
              <a:cxnLst/>
              <a:rect l="0" t="0" r="0" b="0"/>
              <a:pathLst>
                <a:path w="69851" h="69512">
                  <a:moveTo>
                    <a:pt x="0" y="12361"/>
                  </a:moveTo>
                  <a:lnTo>
                    <a:pt x="0" y="12361"/>
                  </a:lnTo>
                  <a:lnTo>
                    <a:pt x="0" y="805"/>
                  </a:lnTo>
                  <a:lnTo>
                    <a:pt x="705" y="423"/>
                  </a:lnTo>
                  <a:lnTo>
                    <a:pt x="3371" y="0"/>
                  </a:lnTo>
                  <a:lnTo>
                    <a:pt x="5069" y="1298"/>
                  </a:lnTo>
                  <a:lnTo>
                    <a:pt x="40161" y="43821"/>
                  </a:lnTo>
                  <a:lnTo>
                    <a:pt x="69850" y="6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33">
              <a:extLst>
                <a:ext uri="{FF2B5EF4-FFF2-40B4-BE49-F238E27FC236}">
                  <a16:creationId xmlns:a16="http://schemas.microsoft.com/office/drawing/2014/main" xmlns="" id="{FE3D8108-7F8E-4977-9527-FC5013E4BB7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208001" y="5205442"/>
              <a:ext cx="163850" cy="155429"/>
            </a:xfrm>
            <a:custGeom>
              <a:avLst/>
              <a:gdLst/>
              <a:ahLst/>
              <a:cxnLst/>
              <a:rect l="0" t="0" r="0" b="0"/>
              <a:pathLst>
                <a:path w="163850" h="155429">
                  <a:moveTo>
                    <a:pt x="30499" y="26958"/>
                  </a:moveTo>
                  <a:lnTo>
                    <a:pt x="30499" y="26958"/>
                  </a:lnTo>
                  <a:lnTo>
                    <a:pt x="30499" y="23587"/>
                  </a:lnTo>
                  <a:lnTo>
                    <a:pt x="29793" y="23300"/>
                  </a:lnTo>
                  <a:lnTo>
                    <a:pt x="27128" y="24861"/>
                  </a:lnTo>
                  <a:lnTo>
                    <a:pt x="17634" y="64982"/>
                  </a:lnTo>
                  <a:lnTo>
                    <a:pt x="11400" y="103135"/>
                  </a:lnTo>
                  <a:lnTo>
                    <a:pt x="1565" y="149329"/>
                  </a:lnTo>
                  <a:lnTo>
                    <a:pt x="0" y="155428"/>
                  </a:lnTo>
                  <a:lnTo>
                    <a:pt x="5862" y="145378"/>
                  </a:lnTo>
                  <a:lnTo>
                    <a:pt x="21190" y="108806"/>
                  </a:lnTo>
                  <a:lnTo>
                    <a:pt x="37853" y="63910"/>
                  </a:lnTo>
                  <a:lnTo>
                    <a:pt x="60566" y="19466"/>
                  </a:lnTo>
                  <a:lnTo>
                    <a:pt x="65360" y="11380"/>
                  </a:lnTo>
                  <a:lnTo>
                    <a:pt x="71379" y="5990"/>
                  </a:lnTo>
                  <a:lnTo>
                    <a:pt x="85592" y="0"/>
                  </a:lnTo>
                  <a:lnTo>
                    <a:pt x="93333" y="1224"/>
                  </a:lnTo>
                  <a:lnTo>
                    <a:pt x="109460" y="10112"/>
                  </a:lnTo>
                  <a:lnTo>
                    <a:pt x="122272" y="29113"/>
                  </a:lnTo>
                  <a:lnTo>
                    <a:pt x="137419" y="67578"/>
                  </a:lnTo>
                  <a:lnTo>
                    <a:pt x="150844" y="106492"/>
                  </a:lnTo>
                  <a:lnTo>
                    <a:pt x="163849" y="14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58">
            <a:extLst>
              <a:ext uri="{FF2B5EF4-FFF2-40B4-BE49-F238E27FC236}">
                <a16:creationId xmlns:a16="http://schemas.microsoft.com/office/drawing/2014/main" xmlns="" id="{4068FDC7-C2CA-4CC4-8924-7C93A61E9898}"/>
              </a:ext>
            </a:extLst>
          </p:cNvPr>
          <p:cNvGrpSpPr/>
          <p:nvPr/>
        </p:nvGrpSpPr>
        <p:grpSpPr>
          <a:xfrm>
            <a:off x="3873500" y="5698642"/>
            <a:ext cx="203201" cy="108630"/>
            <a:chOff x="3873500" y="5698642"/>
            <a:chExt cx="203201" cy="108630"/>
          </a:xfrm>
        </p:grpSpPr>
        <p:sp>
          <p:nvSpPr>
            <p:cNvPr id="117" name="SMARTInkShape-1234">
              <a:extLst>
                <a:ext uri="{FF2B5EF4-FFF2-40B4-BE49-F238E27FC236}">
                  <a16:creationId xmlns:a16="http://schemas.microsoft.com/office/drawing/2014/main" xmlns="" id="{2DCDC82E-BDA1-4DAD-8941-C6ED3D7D9CD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73500" y="5791200"/>
              <a:ext cx="203201" cy="16072"/>
            </a:xfrm>
            <a:custGeom>
              <a:avLst/>
              <a:gdLst/>
              <a:ahLst/>
              <a:cxnLst/>
              <a:rect l="0" t="0" r="0" b="0"/>
              <a:pathLst>
                <a:path w="203201" h="1607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5845"/>
                  </a:lnTo>
                  <a:lnTo>
                    <a:pt x="45466" y="9949"/>
                  </a:lnTo>
                  <a:lnTo>
                    <a:pt x="79709" y="6068"/>
                  </a:lnTo>
                  <a:lnTo>
                    <a:pt x="120093" y="2698"/>
                  </a:lnTo>
                  <a:lnTo>
                    <a:pt x="161560" y="119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35">
              <a:extLst>
                <a:ext uri="{FF2B5EF4-FFF2-40B4-BE49-F238E27FC236}">
                  <a16:creationId xmlns:a16="http://schemas.microsoft.com/office/drawing/2014/main" xmlns="" id="{67F7547B-7E0F-4C2C-85FD-36AB90C4545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92550" y="5698642"/>
              <a:ext cx="133351" cy="3659"/>
            </a:xfrm>
            <a:custGeom>
              <a:avLst/>
              <a:gdLst/>
              <a:ahLst/>
              <a:cxnLst/>
              <a:rect l="0" t="0" r="0" b="0"/>
              <a:pathLst>
                <a:path w="133351" h="3659">
                  <a:moveTo>
                    <a:pt x="0" y="3658"/>
                  </a:moveTo>
                  <a:lnTo>
                    <a:pt x="0" y="3658"/>
                  </a:lnTo>
                  <a:lnTo>
                    <a:pt x="43338" y="0"/>
                  </a:lnTo>
                  <a:lnTo>
                    <a:pt x="78458" y="2260"/>
                  </a:lnTo>
                  <a:lnTo>
                    <a:pt x="133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59">
            <a:extLst>
              <a:ext uri="{FF2B5EF4-FFF2-40B4-BE49-F238E27FC236}">
                <a16:creationId xmlns:a16="http://schemas.microsoft.com/office/drawing/2014/main" xmlns="" id="{B1E8B90B-3528-4857-A59F-27B236F92EC1}"/>
              </a:ext>
            </a:extLst>
          </p:cNvPr>
          <p:cNvGrpSpPr/>
          <p:nvPr/>
        </p:nvGrpSpPr>
        <p:grpSpPr>
          <a:xfrm>
            <a:off x="4465381" y="5324474"/>
            <a:ext cx="361514" cy="654658"/>
            <a:chOff x="4465381" y="5324474"/>
            <a:chExt cx="361514" cy="654658"/>
          </a:xfrm>
        </p:grpSpPr>
        <p:sp>
          <p:nvSpPr>
            <p:cNvPr id="120" name="SMARTInkShape-1236">
              <a:extLst>
                <a:ext uri="{FF2B5EF4-FFF2-40B4-BE49-F238E27FC236}">
                  <a16:creationId xmlns:a16="http://schemas.microsoft.com/office/drawing/2014/main" xmlns="" id="{76546CA3-E8FD-4914-9C14-935C9D537C4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56596" y="5740661"/>
              <a:ext cx="70299" cy="73153"/>
            </a:xfrm>
            <a:custGeom>
              <a:avLst/>
              <a:gdLst/>
              <a:ahLst/>
              <a:cxnLst/>
              <a:rect l="0" t="0" r="0" b="0"/>
              <a:pathLst>
                <a:path w="70299" h="73153">
                  <a:moveTo>
                    <a:pt x="31304" y="6089"/>
                  </a:moveTo>
                  <a:lnTo>
                    <a:pt x="31304" y="6089"/>
                  </a:lnTo>
                  <a:lnTo>
                    <a:pt x="31304" y="622"/>
                  </a:lnTo>
                  <a:lnTo>
                    <a:pt x="30598" y="327"/>
                  </a:lnTo>
                  <a:lnTo>
                    <a:pt x="27933" y="0"/>
                  </a:lnTo>
                  <a:lnTo>
                    <a:pt x="26235" y="1325"/>
                  </a:lnTo>
                  <a:lnTo>
                    <a:pt x="4637" y="35067"/>
                  </a:lnTo>
                  <a:lnTo>
                    <a:pt x="558" y="56890"/>
                  </a:lnTo>
                  <a:lnTo>
                    <a:pt x="0" y="66533"/>
                  </a:lnTo>
                  <a:lnTo>
                    <a:pt x="1262" y="69668"/>
                  </a:lnTo>
                  <a:lnTo>
                    <a:pt x="3515" y="71759"/>
                  </a:lnTo>
                  <a:lnTo>
                    <a:pt x="6428" y="73152"/>
                  </a:lnTo>
                  <a:lnTo>
                    <a:pt x="15309" y="72819"/>
                  </a:lnTo>
                  <a:lnTo>
                    <a:pt x="41629" y="63485"/>
                  </a:lnTo>
                  <a:lnTo>
                    <a:pt x="53767" y="52295"/>
                  </a:lnTo>
                  <a:lnTo>
                    <a:pt x="69686" y="28857"/>
                  </a:lnTo>
                  <a:lnTo>
                    <a:pt x="70298" y="24090"/>
                  </a:lnTo>
                  <a:lnTo>
                    <a:pt x="67214" y="15030"/>
                  </a:lnTo>
                  <a:lnTo>
                    <a:pt x="63711" y="12049"/>
                  </a:lnTo>
                  <a:lnTo>
                    <a:pt x="54173" y="8738"/>
                  </a:lnTo>
                  <a:lnTo>
                    <a:pt x="24954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37">
              <a:extLst>
                <a:ext uri="{FF2B5EF4-FFF2-40B4-BE49-F238E27FC236}">
                  <a16:creationId xmlns:a16="http://schemas.microsoft.com/office/drawing/2014/main" xmlns="" id="{92E8FBA7-D5A5-4B60-A7AF-13D59B0020D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65381" y="5541280"/>
              <a:ext cx="204020" cy="437852"/>
            </a:xfrm>
            <a:custGeom>
              <a:avLst/>
              <a:gdLst/>
              <a:ahLst/>
              <a:cxnLst/>
              <a:rect l="0" t="0" r="0" b="0"/>
              <a:pathLst>
                <a:path w="204020" h="437852">
                  <a:moveTo>
                    <a:pt x="30419" y="135620"/>
                  </a:moveTo>
                  <a:lnTo>
                    <a:pt x="30419" y="135620"/>
                  </a:lnTo>
                  <a:lnTo>
                    <a:pt x="27048" y="135620"/>
                  </a:lnTo>
                  <a:lnTo>
                    <a:pt x="26055" y="136326"/>
                  </a:lnTo>
                  <a:lnTo>
                    <a:pt x="25393" y="137501"/>
                  </a:lnTo>
                  <a:lnTo>
                    <a:pt x="24952" y="138991"/>
                  </a:lnTo>
                  <a:lnTo>
                    <a:pt x="35657" y="185134"/>
                  </a:lnTo>
                  <a:lnTo>
                    <a:pt x="44750" y="221081"/>
                  </a:lnTo>
                  <a:lnTo>
                    <a:pt x="48071" y="266147"/>
                  </a:lnTo>
                  <a:lnTo>
                    <a:pt x="49055" y="311800"/>
                  </a:lnTo>
                  <a:lnTo>
                    <a:pt x="49346" y="358644"/>
                  </a:lnTo>
                  <a:lnTo>
                    <a:pt x="47563" y="405269"/>
                  </a:lnTo>
                  <a:lnTo>
                    <a:pt x="43379" y="437851"/>
                  </a:lnTo>
                  <a:lnTo>
                    <a:pt x="42587" y="437296"/>
                  </a:lnTo>
                  <a:lnTo>
                    <a:pt x="39825" y="432916"/>
                  </a:lnTo>
                  <a:lnTo>
                    <a:pt x="28199" y="386081"/>
                  </a:lnTo>
                  <a:lnTo>
                    <a:pt x="18550" y="343730"/>
                  </a:lnTo>
                  <a:lnTo>
                    <a:pt x="12679" y="311839"/>
                  </a:lnTo>
                  <a:lnTo>
                    <a:pt x="7718" y="279556"/>
                  </a:lnTo>
                  <a:lnTo>
                    <a:pt x="1664" y="232909"/>
                  </a:lnTo>
                  <a:lnTo>
                    <a:pt x="0" y="200262"/>
                  </a:lnTo>
                  <a:lnTo>
                    <a:pt x="2434" y="153519"/>
                  </a:lnTo>
                  <a:lnTo>
                    <a:pt x="10995" y="108389"/>
                  </a:lnTo>
                  <a:lnTo>
                    <a:pt x="29211" y="70480"/>
                  </a:lnTo>
                  <a:lnTo>
                    <a:pt x="51922" y="36204"/>
                  </a:lnTo>
                  <a:lnTo>
                    <a:pt x="73401" y="17028"/>
                  </a:lnTo>
                  <a:lnTo>
                    <a:pt x="99683" y="982"/>
                  </a:lnTo>
                  <a:lnTo>
                    <a:pt x="104112" y="0"/>
                  </a:lnTo>
                  <a:lnTo>
                    <a:pt x="114677" y="790"/>
                  </a:lnTo>
                  <a:lnTo>
                    <a:pt x="126428" y="7257"/>
                  </a:lnTo>
                  <a:lnTo>
                    <a:pt x="137295" y="17187"/>
                  </a:lnTo>
                  <a:lnTo>
                    <a:pt x="144477" y="28655"/>
                  </a:lnTo>
                  <a:lnTo>
                    <a:pt x="149115" y="50383"/>
                  </a:lnTo>
                  <a:lnTo>
                    <a:pt x="147119" y="67952"/>
                  </a:lnTo>
                  <a:lnTo>
                    <a:pt x="126104" y="103111"/>
                  </a:lnTo>
                  <a:lnTo>
                    <a:pt x="125798" y="107016"/>
                  </a:lnTo>
                  <a:lnTo>
                    <a:pt x="127608" y="110677"/>
                  </a:lnTo>
                  <a:lnTo>
                    <a:pt x="129078" y="112642"/>
                  </a:lnTo>
                  <a:lnTo>
                    <a:pt x="172381" y="138071"/>
                  </a:lnTo>
                  <a:lnTo>
                    <a:pt x="185941" y="149410"/>
                  </a:lnTo>
                  <a:lnTo>
                    <a:pt x="197542" y="167693"/>
                  </a:lnTo>
                  <a:lnTo>
                    <a:pt x="203003" y="180214"/>
                  </a:lnTo>
                  <a:lnTo>
                    <a:pt x="204019" y="190952"/>
                  </a:lnTo>
                  <a:lnTo>
                    <a:pt x="198923" y="209344"/>
                  </a:lnTo>
                  <a:lnTo>
                    <a:pt x="191387" y="216129"/>
                  </a:lnTo>
                  <a:lnTo>
                    <a:pt x="180277" y="220790"/>
                  </a:lnTo>
                  <a:lnTo>
                    <a:pt x="158861" y="222709"/>
                  </a:lnTo>
                  <a:lnTo>
                    <a:pt x="129230" y="218907"/>
                  </a:lnTo>
                  <a:lnTo>
                    <a:pt x="125926" y="219367"/>
                  </a:lnTo>
                  <a:lnTo>
                    <a:pt x="123724" y="220379"/>
                  </a:lnTo>
                  <a:lnTo>
                    <a:pt x="119319" y="22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38">
              <a:extLst>
                <a:ext uri="{FF2B5EF4-FFF2-40B4-BE49-F238E27FC236}">
                  <a16:creationId xmlns:a16="http://schemas.microsoft.com/office/drawing/2014/main" xmlns="" id="{DD78D8CD-0F43-4671-91BF-1163F53020B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90970" y="5324474"/>
              <a:ext cx="131831" cy="168277"/>
            </a:xfrm>
            <a:custGeom>
              <a:avLst/>
              <a:gdLst/>
              <a:ahLst/>
              <a:cxnLst/>
              <a:rect l="0" t="0" r="0" b="0"/>
              <a:pathLst>
                <a:path w="131831" h="168277">
                  <a:moveTo>
                    <a:pt x="42930" y="22226"/>
                  </a:moveTo>
                  <a:lnTo>
                    <a:pt x="42930" y="22226"/>
                  </a:lnTo>
                  <a:lnTo>
                    <a:pt x="42930" y="25597"/>
                  </a:lnTo>
                  <a:lnTo>
                    <a:pt x="26337" y="71034"/>
                  </a:lnTo>
                  <a:lnTo>
                    <a:pt x="19042" y="99090"/>
                  </a:lnTo>
                  <a:lnTo>
                    <a:pt x="3609" y="123661"/>
                  </a:lnTo>
                  <a:lnTo>
                    <a:pt x="1899" y="125127"/>
                  </a:lnTo>
                  <a:lnTo>
                    <a:pt x="759" y="125399"/>
                  </a:lnTo>
                  <a:lnTo>
                    <a:pt x="0" y="124875"/>
                  </a:lnTo>
                  <a:lnTo>
                    <a:pt x="4555" y="106708"/>
                  </a:lnTo>
                  <a:lnTo>
                    <a:pt x="20193" y="64549"/>
                  </a:lnTo>
                  <a:lnTo>
                    <a:pt x="40197" y="18810"/>
                  </a:lnTo>
                  <a:lnTo>
                    <a:pt x="47830" y="7538"/>
                  </a:lnTo>
                  <a:lnTo>
                    <a:pt x="55926" y="1586"/>
                  </a:lnTo>
                  <a:lnTo>
                    <a:pt x="60061" y="0"/>
                  </a:lnTo>
                  <a:lnTo>
                    <a:pt x="64228" y="1058"/>
                  </a:lnTo>
                  <a:lnTo>
                    <a:pt x="72622" y="7879"/>
                  </a:lnTo>
                  <a:lnTo>
                    <a:pt x="93872" y="41055"/>
                  </a:lnTo>
                  <a:lnTo>
                    <a:pt x="107961" y="78997"/>
                  </a:lnTo>
                  <a:lnTo>
                    <a:pt x="120367" y="117364"/>
                  </a:lnTo>
                  <a:lnTo>
                    <a:pt x="131830" y="168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260">
            <a:extLst>
              <a:ext uri="{FF2B5EF4-FFF2-40B4-BE49-F238E27FC236}">
                <a16:creationId xmlns:a16="http://schemas.microsoft.com/office/drawing/2014/main" xmlns="" id="{AF9FDA74-7188-40C4-8CB2-D5ED2273C0BE}"/>
              </a:ext>
            </a:extLst>
          </p:cNvPr>
          <p:cNvGrpSpPr/>
          <p:nvPr/>
        </p:nvGrpSpPr>
        <p:grpSpPr>
          <a:xfrm>
            <a:off x="5099050" y="5594350"/>
            <a:ext cx="120651" cy="177801"/>
            <a:chOff x="5099050" y="5594350"/>
            <a:chExt cx="120651" cy="177801"/>
          </a:xfrm>
        </p:grpSpPr>
        <p:sp>
          <p:nvSpPr>
            <p:cNvPr id="124" name="SMARTInkShape-1239">
              <a:extLst>
                <a:ext uri="{FF2B5EF4-FFF2-40B4-BE49-F238E27FC236}">
                  <a16:creationId xmlns:a16="http://schemas.microsoft.com/office/drawing/2014/main" xmlns="" id="{C3562C19-7022-49D4-8822-BA27C7EBA77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99050" y="5673790"/>
              <a:ext cx="120651" cy="9461"/>
            </a:xfrm>
            <a:custGeom>
              <a:avLst/>
              <a:gdLst/>
              <a:ahLst/>
              <a:cxnLst/>
              <a:rect l="0" t="0" r="0" b="0"/>
              <a:pathLst>
                <a:path w="120651" h="9461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39346" y="0"/>
                  </a:lnTo>
                  <a:lnTo>
                    <a:pt x="82639" y="2470"/>
                  </a:lnTo>
                  <a:lnTo>
                    <a:pt x="120650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40">
              <a:extLst>
                <a:ext uri="{FF2B5EF4-FFF2-40B4-BE49-F238E27FC236}">
                  <a16:creationId xmlns:a16="http://schemas.microsoft.com/office/drawing/2014/main" xmlns="" id="{3F9CA03B-3B9F-40F9-8D8B-48C6B1F9F76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75250" y="559435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1882" y="41427"/>
                  </a:lnTo>
                  <a:lnTo>
                    <a:pt x="5467" y="81091"/>
                  </a:lnTo>
                  <a:lnTo>
                    <a:pt x="10540" y="126555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61">
            <a:extLst>
              <a:ext uri="{FF2B5EF4-FFF2-40B4-BE49-F238E27FC236}">
                <a16:creationId xmlns:a16="http://schemas.microsoft.com/office/drawing/2014/main" xmlns="" id="{0FB42D87-4290-4773-AAEC-8545FBB409C7}"/>
              </a:ext>
            </a:extLst>
          </p:cNvPr>
          <p:cNvGrpSpPr/>
          <p:nvPr/>
        </p:nvGrpSpPr>
        <p:grpSpPr>
          <a:xfrm>
            <a:off x="5570128" y="5257800"/>
            <a:ext cx="348073" cy="808286"/>
            <a:chOff x="5570128" y="5257800"/>
            <a:chExt cx="348073" cy="808286"/>
          </a:xfrm>
        </p:grpSpPr>
        <p:sp>
          <p:nvSpPr>
            <p:cNvPr id="127" name="SMARTInkShape-1241">
              <a:extLst>
                <a:ext uri="{FF2B5EF4-FFF2-40B4-BE49-F238E27FC236}">
                  <a16:creationId xmlns:a16="http://schemas.microsoft.com/office/drawing/2014/main" xmlns="" id="{098794FC-3B8E-49F0-A815-2EC9F6412C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40400" y="5962650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0"/>
                  </a:moveTo>
                  <a:lnTo>
                    <a:pt x="0" y="0"/>
                  </a:lnTo>
                  <a:lnTo>
                    <a:pt x="0" y="3658"/>
                  </a:lnTo>
                  <a:lnTo>
                    <a:pt x="0" y="2095"/>
                  </a:lnTo>
                  <a:lnTo>
                    <a:pt x="5645" y="932"/>
                  </a:lnTo>
                  <a:lnTo>
                    <a:pt x="51522" y="5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42">
              <a:extLst>
                <a:ext uri="{FF2B5EF4-FFF2-40B4-BE49-F238E27FC236}">
                  <a16:creationId xmlns:a16="http://schemas.microsoft.com/office/drawing/2014/main" xmlns="" id="{0862A28F-D7E1-4BD6-A590-10C0DDCDA04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27700" y="59182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43">
              <a:extLst>
                <a:ext uri="{FF2B5EF4-FFF2-40B4-BE49-F238E27FC236}">
                  <a16:creationId xmlns:a16="http://schemas.microsoft.com/office/drawing/2014/main" xmlns="" id="{76984F65-2F37-433C-8424-AF9C8EDC051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33333" y="5849756"/>
              <a:ext cx="30868" cy="17645"/>
            </a:xfrm>
            <a:custGeom>
              <a:avLst/>
              <a:gdLst/>
              <a:ahLst/>
              <a:cxnLst/>
              <a:rect l="0" t="0" r="0" b="0"/>
              <a:pathLst>
                <a:path w="30868" h="17645">
                  <a:moveTo>
                    <a:pt x="5467" y="17644"/>
                  </a:moveTo>
                  <a:lnTo>
                    <a:pt x="5467" y="17644"/>
                  </a:lnTo>
                  <a:lnTo>
                    <a:pt x="441" y="5711"/>
                  </a:lnTo>
                  <a:lnTo>
                    <a:pt x="0" y="3339"/>
                  </a:lnTo>
                  <a:lnTo>
                    <a:pt x="411" y="1757"/>
                  </a:lnTo>
                  <a:lnTo>
                    <a:pt x="1391" y="703"/>
                  </a:lnTo>
                  <a:lnTo>
                    <a:pt x="2749" y="0"/>
                  </a:lnTo>
                  <a:lnTo>
                    <a:pt x="30867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44">
              <a:extLst>
                <a:ext uri="{FF2B5EF4-FFF2-40B4-BE49-F238E27FC236}">
                  <a16:creationId xmlns:a16="http://schemas.microsoft.com/office/drawing/2014/main" xmlns="" id="{4CE7E070-A686-4659-8BA9-A3E9622CE9F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14728" y="5962650"/>
              <a:ext cx="35560" cy="103436"/>
            </a:xfrm>
            <a:custGeom>
              <a:avLst/>
              <a:gdLst/>
              <a:ahLst/>
              <a:cxnLst/>
              <a:rect l="0" t="0" r="0" b="0"/>
              <a:pathLst>
                <a:path w="35560" h="103436">
                  <a:moveTo>
                    <a:pt x="30422" y="0"/>
                  </a:moveTo>
                  <a:lnTo>
                    <a:pt x="30422" y="0"/>
                  </a:lnTo>
                  <a:lnTo>
                    <a:pt x="27051" y="0"/>
                  </a:lnTo>
                  <a:lnTo>
                    <a:pt x="23514" y="3763"/>
                  </a:lnTo>
                  <a:lnTo>
                    <a:pt x="20296" y="10139"/>
                  </a:lnTo>
                  <a:lnTo>
                    <a:pt x="18866" y="17676"/>
                  </a:lnTo>
                  <a:lnTo>
                    <a:pt x="28620" y="61805"/>
                  </a:lnTo>
                  <a:lnTo>
                    <a:pt x="35559" y="91656"/>
                  </a:lnTo>
                  <a:lnTo>
                    <a:pt x="34352" y="99062"/>
                  </a:lnTo>
                  <a:lnTo>
                    <a:pt x="33042" y="102024"/>
                  </a:lnTo>
                  <a:lnTo>
                    <a:pt x="31463" y="103294"/>
                  </a:lnTo>
                  <a:lnTo>
                    <a:pt x="29705" y="103435"/>
                  </a:lnTo>
                  <a:lnTo>
                    <a:pt x="18442" y="98592"/>
                  </a:lnTo>
                  <a:lnTo>
                    <a:pt x="12633" y="92972"/>
                  </a:lnTo>
                  <a:lnTo>
                    <a:pt x="3155" y="77867"/>
                  </a:lnTo>
                  <a:lnTo>
                    <a:pt x="0" y="62112"/>
                  </a:lnTo>
                  <a:lnTo>
                    <a:pt x="502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45">
              <a:extLst>
                <a:ext uri="{FF2B5EF4-FFF2-40B4-BE49-F238E27FC236}">
                  <a16:creationId xmlns:a16="http://schemas.microsoft.com/office/drawing/2014/main" xmlns="" id="{95D7F126-8549-4ACB-A446-C5FA39A503C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70128" y="5480311"/>
              <a:ext cx="309711" cy="323590"/>
            </a:xfrm>
            <a:custGeom>
              <a:avLst/>
              <a:gdLst/>
              <a:ahLst/>
              <a:cxnLst/>
              <a:rect l="0" t="0" r="0" b="0"/>
              <a:pathLst>
                <a:path w="309711" h="323590">
                  <a:moveTo>
                    <a:pt x="303622" y="6089"/>
                  </a:moveTo>
                  <a:lnTo>
                    <a:pt x="303622" y="6089"/>
                  </a:lnTo>
                  <a:lnTo>
                    <a:pt x="309710" y="0"/>
                  </a:lnTo>
                  <a:lnTo>
                    <a:pt x="294368" y="11971"/>
                  </a:lnTo>
                  <a:lnTo>
                    <a:pt x="255385" y="32651"/>
                  </a:lnTo>
                  <a:lnTo>
                    <a:pt x="213678" y="50883"/>
                  </a:lnTo>
                  <a:lnTo>
                    <a:pt x="179686" y="63392"/>
                  </a:lnTo>
                  <a:lnTo>
                    <a:pt x="145293" y="76007"/>
                  </a:lnTo>
                  <a:lnTo>
                    <a:pt x="99841" y="95009"/>
                  </a:lnTo>
                  <a:lnTo>
                    <a:pt x="52759" y="120967"/>
                  </a:lnTo>
                  <a:lnTo>
                    <a:pt x="41374" y="127231"/>
                  </a:lnTo>
                  <a:lnTo>
                    <a:pt x="38479" y="129889"/>
                  </a:lnTo>
                  <a:lnTo>
                    <a:pt x="37255" y="132367"/>
                  </a:lnTo>
                  <a:lnTo>
                    <a:pt x="37144" y="134724"/>
                  </a:lnTo>
                  <a:lnTo>
                    <a:pt x="38481" y="137002"/>
                  </a:lnTo>
                  <a:lnTo>
                    <a:pt x="43730" y="141413"/>
                  </a:lnTo>
                  <a:lnTo>
                    <a:pt x="83383" y="152120"/>
                  </a:lnTo>
                  <a:lnTo>
                    <a:pt x="124102" y="160602"/>
                  </a:lnTo>
                  <a:lnTo>
                    <a:pt x="148831" y="166954"/>
                  </a:lnTo>
                  <a:lnTo>
                    <a:pt x="153861" y="169777"/>
                  </a:lnTo>
                  <a:lnTo>
                    <a:pt x="157215" y="173070"/>
                  </a:lnTo>
                  <a:lnTo>
                    <a:pt x="159451" y="176676"/>
                  </a:lnTo>
                  <a:lnTo>
                    <a:pt x="159530" y="180492"/>
                  </a:lnTo>
                  <a:lnTo>
                    <a:pt x="155855" y="188494"/>
                  </a:lnTo>
                  <a:lnTo>
                    <a:pt x="142482" y="200932"/>
                  </a:lnTo>
                  <a:lnTo>
                    <a:pt x="98993" y="225766"/>
                  </a:lnTo>
                  <a:lnTo>
                    <a:pt x="57806" y="249860"/>
                  </a:lnTo>
                  <a:lnTo>
                    <a:pt x="12241" y="282335"/>
                  </a:lnTo>
                  <a:lnTo>
                    <a:pt x="4786" y="293259"/>
                  </a:lnTo>
                  <a:lnTo>
                    <a:pt x="0" y="310777"/>
                  </a:lnTo>
                  <a:lnTo>
                    <a:pt x="1018" y="313637"/>
                  </a:lnTo>
                  <a:lnTo>
                    <a:pt x="5913" y="318696"/>
                  </a:lnTo>
                  <a:lnTo>
                    <a:pt x="40126" y="322622"/>
                  </a:lnTo>
                  <a:lnTo>
                    <a:pt x="87231" y="321516"/>
                  </a:lnTo>
                  <a:lnTo>
                    <a:pt x="118548" y="319139"/>
                  </a:lnTo>
                  <a:lnTo>
                    <a:pt x="153633" y="318084"/>
                  </a:lnTo>
                  <a:lnTo>
                    <a:pt x="188512" y="317615"/>
                  </a:lnTo>
                  <a:lnTo>
                    <a:pt x="222123" y="317406"/>
                  </a:lnTo>
                  <a:lnTo>
                    <a:pt x="265991" y="317994"/>
                  </a:lnTo>
                  <a:lnTo>
                    <a:pt x="303622" y="32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46">
              <a:extLst>
                <a:ext uri="{FF2B5EF4-FFF2-40B4-BE49-F238E27FC236}">
                  <a16:creationId xmlns:a16="http://schemas.microsoft.com/office/drawing/2014/main" xmlns="" id="{3A10210D-36E1-41D0-BAA9-33D31556C20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06383" y="5883079"/>
              <a:ext cx="11818" cy="73222"/>
            </a:xfrm>
            <a:custGeom>
              <a:avLst/>
              <a:gdLst/>
              <a:ahLst/>
              <a:cxnLst/>
              <a:rect l="0" t="0" r="0" b="0"/>
              <a:pathLst>
                <a:path w="11818" h="73222">
                  <a:moveTo>
                    <a:pt x="5467" y="3371"/>
                  </a:moveTo>
                  <a:lnTo>
                    <a:pt x="5467" y="3371"/>
                  </a:lnTo>
                  <a:lnTo>
                    <a:pt x="5467" y="0"/>
                  </a:lnTo>
                  <a:lnTo>
                    <a:pt x="4762" y="418"/>
                  </a:lnTo>
                  <a:lnTo>
                    <a:pt x="2096" y="4646"/>
                  </a:lnTo>
                  <a:lnTo>
                    <a:pt x="0" y="18330"/>
                  </a:lnTo>
                  <a:lnTo>
                    <a:pt x="9295" y="64298"/>
                  </a:lnTo>
                  <a:lnTo>
                    <a:pt x="11817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47">
              <a:extLst>
                <a:ext uri="{FF2B5EF4-FFF2-40B4-BE49-F238E27FC236}">
                  <a16:creationId xmlns:a16="http://schemas.microsoft.com/office/drawing/2014/main" xmlns="" id="{75260173-78AA-4E21-8DA9-3AA895B84D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664200" y="52578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5026" y="83977"/>
                  </a:lnTo>
                  <a:lnTo>
                    <a:pt x="6089" y="126890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48">
              <a:extLst>
                <a:ext uri="{FF2B5EF4-FFF2-40B4-BE49-F238E27FC236}">
                  <a16:creationId xmlns:a16="http://schemas.microsoft.com/office/drawing/2014/main" xmlns="" id="{C63AE2F9-A21E-4BC5-9592-48ED2261E86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675030" y="5272265"/>
              <a:ext cx="97121" cy="156986"/>
            </a:xfrm>
            <a:custGeom>
              <a:avLst/>
              <a:gdLst/>
              <a:ahLst/>
              <a:cxnLst/>
              <a:rect l="0" t="0" r="0" b="0"/>
              <a:pathLst>
                <a:path w="97121" h="156986">
                  <a:moveTo>
                    <a:pt x="97120" y="10935"/>
                  </a:moveTo>
                  <a:lnTo>
                    <a:pt x="97120" y="10935"/>
                  </a:lnTo>
                  <a:lnTo>
                    <a:pt x="93749" y="4193"/>
                  </a:lnTo>
                  <a:lnTo>
                    <a:pt x="92051" y="2207"/>
                  </a:lnTo>
                  <a:lnTo>
                    <a:pt x="88281" y="0"/>
                  </a:lnTo>
                  <a:lnTo>
                    <a:pt x="82373" y="901"/>
                  </a:lnTo>
                  <a:lnTo>
                    <a:pt x="78822" y="2129"/>
                  </a:lnTo>
                  <a:lnTo>
                    <a:pt x="33401" y="41204"/>
                  </a:lnTo>
                  <a:lnTo>
                    <a:pt x="1367" y="63393"/>
                  </a:lnTo>
                  <a:lnTo>
                    <a:pt x="124" y="65663"/>
                  </a:lnTo>
                  <a:lnTo>
                    <a:pt x="0" y="67881"/>
                  </a:lnTo>
                  <a:lnTo>
                    <a:pt x="4871" y="79882"/>
                  </a:lnTo>
                  <a:lnTo>
                    <a:pt x="41659" y="112582"/>
                  </a:lnTo>
                  <a:lnTo>
                    <a:pt x="88719" y="150754"/>
                  </a:lnTo>
                  <a:lnTo>
                    <a:pt x="9712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63">
            <a:extLst>
              <a:ext uri="{FF2B5EF4-FFF2-40B4-BE49-F238E27FC236}">
                <a16:creationId xmlns:a16="http://schemas.microsoft.com/office/drawing/2014/main" xmlns="" id="{ACF0D5BB-7479-45DB-8370-8D5B26A880AF}"/>
              </a:ext>
            </a:extLst>
          </p:cNvPr>
          <p:cNvGrpSpPr/>
          <p:nvPr/>
        </p:nvGrpSpPr>
        <p:grpSpPr>
          <a:xfrm>
            <a:off x="6211653" y="5222539"/>
            <a:ext cx="338625" cy="721922"/>
            <a:chOff x="6211653" y="5222539"/>
            <a:chExt cx="338625" cy="721922"/>
          </a:xfrm>
        </p:grpSpPr>
        <p:sp>
          <p:nvSpPr>
            <p:cNvPr id="136" name="SMARTInkShape-1249">
              <a:extLst>
                <a:ext uri="{FF2B5EF4-FFF2-40B4-BE49-F238E27FC236}">
                  <a16:creationId xmlns:a16="http://schemas.microsoft.com/office/drawing/2014/main" xmlns="" id="{CCC04300-E8FE-4CC5-AE8C-09DE0AD81A8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27799" y="5759450"/>
              <a:ext cx="2" cy="63501"/>
            </a:xfrm>
            <a:custGeom>
              <a:avLst/>
              <a:gdLst/>
              <a:ahLst/>
              <a:cxnLst/>
              <a:rect l="0" t="0" r="0" b="0"/>
              <a:pathLst>
                <a:path w="2" h="63501">
                  <a:moveTo>
                    <a:pt x="1" y="0"/>
                  </a:moveTo>
                  <a:lnTo>
                    <a:pt x="1" y="0"/>
                  </a:lnTo>
                  <a:lnTo>
                    <a:pt x="0" y="43725"/>
                  </a:lnTo>
                  <a:lnTo>
                    <a:pt x="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50">
              <a:extLst>
                <a:ext uri="{FF2B5EF4-FFF2-40B4-BE49-F238E27FC236}">
                  <a16:creationId xmlns:a16="http://schemas.microsoft.com/office/drawing/2014/main" xmlns="" id="{3A9E27DE-F5E8-46CF-BF84-285B94B3E9C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11653" y="5475266"/>
              <a:ext cx="181821" cy="469195"/>
            </a:xfrm>
            <a:custGeom>
              <a:avLst/>
              <a:gdLst/>
              <a:ahLst/>
              <a:cxnLst/>
              <a:rect l="0" t="0" r="0" b="0"/>
              <a:pathLst>
                <a:path w="181821" h="469195">
                  <a:moveTo>
                    <a:pt x="17697" y="80984"/>
                  </a:moveTo>
                  <a:lnTo>
                    <a:pt x="17697" y="80984"/>
                  </a:lnTo>
                  <a:lnTo>
                    <a:pt x="21068" y="87726"/>
                  </a:lnTo>
                  <a:lnTo>
                    <a:pt x="23459" y="123629"/>
                  </a:lnTo>
                  <a:lnTo>
                    <a:pt x="24578" y="164097"/>
                  </a:lnTo>
                  <a:lnTo>
                    <a:pt x="27341" y="195299"/>
                  </a:lnTo>
                  <a:lnTo>
                    <a:pt x="32801" y="231744"/>
                  </a:lnTo>
                  <a:lnTo>
                    <a:pt x="39226" y="271461"/>
                  </a:lnTo>
                  <a:lnTo>
                    <a:pt x="44434" y="312631"/>
                  </a:lnTo>
                  <a:lnTo>
                    <a:pt x="49101" y="352566"/>
                  </a:lnTo>
                  <a:lnTo>
                    <a:pt x="52820" y="389365"/>
                  </a:lnTo>
                  <a:lnTo>
                    <a:pt x="54209" y="432471"/>
                  </a:lnTo>
                  <a:lnTo>
                    <a:pt x="50466" y="460922"/>
                  </a:lnTo>
                  <a:lnTo>
                    <a:pt x="46842" y="468568"/>
                  </a:lnTo>
                  <a:lnTo>
                    <a:pt x="45594" y="469194"/>
                  </a:lnTo>
                  <a:lnTo>
                    <a:pt x="44762" y="468202"/>
                  </a:lnTo>
                  <a:lnTo>
                    <a:pt x="37540" y="429563"/>
                  </a:lnTo>
                  <a:lnTo>
                    <a:pt x="30985" y="395834"/>
                  </a:lnTo>
                  <a:lnTo>
                    <a:pt x="23368" y="351679"/>
                  </a:lnTo>
                  <a:lnTo>
                    <a:pt x="19361" y="327064"/>
                  </a:lnTo>
                  <a:lnTo>
                    <a:pt x="15984" y="302188"/>
                  </a:lnTo>
                  <a:lnTo>
                    <a:pt x="13028" y="277136"/>
                  </a:lnTo>
                  <a:lnTo>
                    <a:pt x="10351" y="251969"/>
                  </a:lnTo>
                  <a:lnTo>
                    <a:pt x="5495" y="205190"/>
                  </a:lnTo>
                  <a:lnTo>
                    <a:pt x="1690" y="161586"/>
                  </a:lnTo>
                  <a:lnTo>
                    <a:pt x="0" y="121040"/>
                  </a:lnTo>
                  <a:lnTo>
                    <a:pt x="1129" y="85617"/>
                  </a:lnTo>
                  <a:lnTo>
                    <a:pt x="7614" y="43551"/>
                  </a:lnTo>
                  <a:lnTo>
                    <a:pt x="16038" y="23425"/>
                  </a:lnTo>
                  <a:lnTo>
                    <a:pt x="29189" y="7425"/>
                  </a:lnTo>
                  <a:lnTo>
                    <a:pt x="37353" y="3016"/>
                  </a:lnTo>
                  <a:lnTo>
                    <a:pt x="55831" y="0"/>
                  </a:lnTo>
                  <a:lnTo>
                    <a:pt x="72040" y="4774"/>
                  </a:lnTo>
                  <a:lnTo>
                    <a:pt x="86299" y="15363"/>
                  </a:lnTo>
                  <a:lnTo>
                    <a:pt x="104816" y="41158"/>
                  </a:lnTo>
                  <a:lnTo>
                    <a:pt x="112391" y="60931"/>
                  </a:lnTo>
                  <a:lnTo>
                    <a:pt x="112465" y="81479"/>
                  </a:lnTo>
                  <a:lnTo>
                    <a:pt x="106382" y="101665"/>
                  </a:lnTo>
                  <a:lnTo>
                    <a:pt x="94272" y="120044"/>
                  </a:lnTo>
                  <a:lnTo>
                    <a:pt x="81363" y="131975"/>
                  </a:lnTo>
                  <a:lnTo>
                    <a:pt x="69276" y="138925"/>
                  </a:lnTo>
                  <a:lnTo>
                    <a:pt x="52337" y="143752"/>
                  </a:lnTo>
                  <a:lnTo>
                    <a:pt x="52079" y="143290"/>
                  </a:lnTo>
                  <a:lnTo>
                    <a:pt x="53674" y="140896"/>
                  </a:lnTo>
                  <a:lnTo>
                    <a:pt x="62380" y="141243"/>
                  </a:lnTo>
                  <a:lnTo>
                    <a:pt x="109842" y="155608"/>
                  </a:lnTo>
                  <a:lnTo>
                    <a:pt x="147696" y="176159"/>
                  </a:lnTo>
                  <a:lnTo>
                    <a:pt x="165786" y="191958"/>
                  </a:lnTo>
                  <a:lnTo>
                    <a:pt x="181128" y="216719"/>
                  </a:lnTo>
                  <a:lnTo>
                    <a:pt x="181820" y="233503"/>
                  </a:lnTo>
                  <a:lnTo>
                    <a:pt x="176718" y="249665"/>
                  </a:lnTo>
                  <a:lnTo>
                    <a:pt x="167396" y="263903"/>
                  </a:lnTo>
                  <a:lnTo>
                    <a:pt x="143505" y="280448"/>
                  </a:lnTo>
                  <a:lnTo>
                    <a:pt x="114083" y="287545"/>
                  </a:lnTo>
                  <a:lnTo>
                    <a:pt x="89765" y="286278"/>
                  </a:lnTo>
                  <a:lnTo>
                    <a:pt x="81478" y="283234"/>
                  </a:lnTo>
                  <a:lnTo>
                    <a:pt x="74847" y="27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51">
              <a:extLst>
                <a:ext uri="{FF2B5EF4-FFF2-40B4-BE49-F238E27FC236}">
                  <a16:creationId xmlns:a16="http://schemas.microsoft.com/office/drawing/2014/main" xmlns="" id="{C269492B-8DC3-4EB5-B88C-69E940EFD18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21450" y="5765800"/>
              <a:ext cx="28828" cy="151777"/>
            </a:xfrm>
            <a:custGeom>
              <a:avLst/>
              <a:gdLst/>
              <a:ahLst/>
              <a:cxnLst/>
              <a:rect l="0" t="0" r="0" b="0"/>
              <a:pathLst>
                <a:path w="28828" h="151777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19490" y="52945"/>
                  </a:lnTo>
                  <a:lnTo>
                    <a:pt x="25327" y="93416"/>
                  </a:lnTo>
                  <a:lnTo>
                    <a:pt x="28827" y="117911"/>
                  </a:lnTo>
                  <a:lnTo>
                    <a:pt x="26023" y="137477"/>
                  </a:lnTo>
                  <a:lnTo>
                    <a:pt x="22620" y="145298"/>
                  </a:lnTo>
                  <a:lnTo>
                    <a:pt x="18755" y="149244"/>
                  </a:lnTo>
                  <a:lnTo>
                    <a:pt x="14685" y="150997"/>
                  </a:lnTo>
                  <a:lnTo>
                    <a:pt x="10526" y="151776"/>
                  </a:lnTo>
                  <a:lnTo>
                    <a:pt x="8428" y="151279"/>
                  </a:lnTo>
                  <a:lnTo>
                    <a:pt x="4216" y="148845"/>
                  </a:lnTo>
                  <a:lnTo>
                    <a:pt x="2810" y="146502"/>
                  </a:lnTo>
                  <a:lnTo>
                    <a:pt x="555" y="13448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52">
              <a:extLst>
                <a:ext uri="{FF2B5EF4-FFF2-40B4-BE49-F238E27FC236}">
                  <a16:creationId xmlns:a16="http://schemas.microsoft.com/office/drawing/2014/main" xmlns="" id="{D39FD515-A01B-4C46-86F3-D77447F69A4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05091" y="56388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5958"/>
                  </a:lnTo>
                  <a:lnTo>
                    <a:pt x="0" y="3972"/>
                  </a:lnTo>
                  <a:lnTo>
                    <a:pt x="514" y="2649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53">
              <a:extLst>
                <a:ext uri="{FF2B5EF4-FFF2-40B4-BE49-F238E27FC236}">
                  <a16:creationId xmlns:a16="http://schemas.microsoft.com/office/drawing/2014/main" xmlns="" id="{57AD7A51-1C34-4935-B8C3-FC1C20C7EBD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45576" y="5222539"/>
              <a:ext cx="123475" cy="119660"/>
            </a:xfrm>
            <a:custGeom>
              <a:avLst/>
              <a:gdLst/>
              <a:ahLst/>
              <a:cxnLst/>
              <a:rect l="0" t="0" r="0" b="0"/>
              <a:pathLst>
                <a:path w="123475" h="119660">
                  <a:moveTo>
                    <a:pt x="40924" y="41611"/>
                  </a:moveTo>
                  <a:lnTo>
                    <a:pt x="40924" y="41611"/>
                  </a:lnTo>
                  <a:lnTo>
                    <a:pt x="37553" y="38240"/>
                  </a:lnTo>
                  <a:lnTo>
                    <a:pt x="36560" y="38658"/>
                  </a:lnTo>
                  <a:lnTo>
                    <a:pt x="21744" y="85427"/>
                  </a:lnTo>
                  <a:lnTo>
                    <a:pt x="11273" y="111952"/>
                  </a:lnTo>
                  <a:lnTo>
                    <a:pt x="7049" y="118264"/>
                  </a:lnTo>
                  <a:lnTo>
                    <a:pt x="4934" y="119524"/>
                  </a:lnTo>
                  <a:lnTo>
                    <a:pt x="2821" y="119659"/>
                  </a:lnTo>
                  <a:lnTo>
                    <a:pt x="705" y="119043"/>
                  </a:lnTo>
                  <a:lnTo>
                    <a:pt x="0" y="117221"/>
                  </a:lnTo>
                  <a:lnTo>
                    <a:pt x="5684" y="93500"/>
                  </a:lnTo>
                  <a:lnTo>
                    <a:pt x="22987" y="48359"/>
                  </a:lnTo>
                  <a:lnTo>
                    <a:pt x="38283" y="6743"/>
                  </a:lnTo>
                  <a:lnTo>
                    <a:pt x="40575" y="3548"/>
                  </a:lnTo>
                  <a:lnTo>
                    <a:pt x="43513" y="1419"/>
                  </a:lnTo>
                  <a:lnTo>
                    <a:pt x="46884" y="0"/>
                  </a:lnTo>
                  <a:lnTo>
                    <a:pt x="50542" y="1170"/>
                  </a:lnTo>
                  <a:lnTo>
                    <a:pt x="63137" y="13636"/>
                  </a:lnTo>
                  <a:lnTo>
                    <a:pt x="78550" y="34890"/>
                  </a:lnTo>
                  <a:lnTo>
                    <a:pt x="99963" y="75707"/>
                  </a:lnTo>
                  <a:lnTo>
                    <a:pt x="123474" y="111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264">
            <a:extLst>
              <a:ext uri="{FF2B5EF4-FFF2-40B4-BE49-F238E27FC236}">
                <a16:creationId xmlns:a16="http://schemas.microsoft.com/office/drawing/2014/main" xmlns="" id="{EA74BD7C-5AF3-439A-9836-F72389ADEA61}"/>
              </a:ext>
            </a:extLst>
          </p:cNvPr>
          <p:cNvGrpSpPr/>
          <p:nvPr/>
        </p:nvGrpSpPr>
        <p:grpSpPr>
          <a:xfrm>
            <a:off x="6832600" y="5125333"/>
            <a:ext cx="430179" cy="805568"/>
            <a:chOff x="6832600" y="5125333"/>
            <a:chExt cx="430179" cy="805568"/>
          </a:xfrm>
        </p:grpSpPr>
        <p:sp>
          <p:nvSpPr>
            <p:cNvPr id="142" name="SMARTInkShape-1254">
              <a:extLst>
                <a:ext uri="{FF2B5EF4-FFF2-40B4-BE49-F238E27FC236}">
                  <a16:creationId xmlns:a16="http://schemas.microsoft.com/office/drawing/2014/main" xmlns="" id="{4D5468D9-5FD6-43FD-810A-2A3F5F93752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162800" y="58293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467" y="35975"/>
                  </a:lnTo>
                  <a:lnTo>
                    <a:pt x="8115" y="79622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55">
              <a:extLst>
                <a:ext uri="{FF2B5EF4-FFF2-40B4-BE49-F238E27FC236}">
                  <a16:creationId xmlns:a16="http://schemas.microsoft.com/office/drawing/2014/main" xmlns="" id="{C507EAB9-4FD6-4B5C-A98F-78CCF3DCBC1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870700" y="5518150"/>
              <a:ext cx="196851" cy="298451"/>
            </a:xfrm>
            <a:custGeom>
              <a:avLst/>
              <a:gdLst/>
              <a:ahLst/>
              <a:cxnLst/>
              <a:rect l="0" t="0" r="0" b="0"/>
              <a:pathLst>
                <a:path w="196851" h="298451">
                  <a:moveTo>
                    <a:pt x="196850" y="0"/>
                  </a:moveTo>
                  <a:lnTo>
                    <a:pt x="196850" y="0"/>
                  </a:lnTo>
                  <a:lnTo>
                    <a:pt x="193479" y="0"/>
                  </a:lnTo>
                  <a:lnTo>
                    <a:pt x="170810" y="21689"/>
                  </a:lnTo>
                  <a:lnTo>
                    <a:pt x="141037" y="67157"/>
                  </a:lnTo>
                  <a:lnTo>
                    <a:pt x="117283" y="110915"/>
                  </a:lnTo>
                  <a:lnTo>
                    <a:pt x="97281" y="143134"/>
                  </a:lnTo>
                  <a:lnTo>
                    <a:pt x="74280" y="176269"/>
                  </a:lnTo>
                  <a:lnTo>
                    <a:pt x="40901" y="219915"/>
                  </a:lnTo>
                  <a:lnTo>
                    <a:pt x="10275" y="26610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6">
              <a:extLst>
                <a:ext uri="{FF2B5EF4-FFF2-40B4-BE49-F238E27FC236}">
                  <a16:creationId xmlns:a16="http://schemas.microsoft.com/office/drawing/2014/main" xmlns="" id="{8FEB9386-EAFC-4D22-A7AC-DE7BB918B0A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32600" y="5543550"/>
              <a:ext cx="171451" cy="266701"/>
            </a:xfrm>
            <a:custGeom>
              <a:avLst/>
              <a:gdLst/>
              <a:ahLst/>
              <a:cxnLst/>
              <a:rect l="0" t="0" r="0" b="0"/>
              <a:pathLst>
                <a:path w="17145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36676" y="48334"/>
                  </a:lnTo>
                  <a:lnTo>
                    <a:pt x="66842" y="85582"/>
                  </a:lnTo>
                  <a:lnTo>
                    <a:pt x="100708" y="129780"/>
                  </a:lnTo>
                  <a:lnTo>
                    <a:pt x="131204" y="174861"/>
                  </a:lnTo>
                  <a:lnTo>
                    <a:pt x="154351" y="215029"/>
                  </a:lnTo>
                  <a:lnTo>
                    <a:pt x="1714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57">
              <a:extLst>
                <a:ext uri="{FF2B5EF4-FFF2-40B4-BE49-F238E27FC236}">
                  <a16:creationId xmlns:a16="http://schemas.microsoft.com/office/drawing/2014/main" xmlns="" id="{19E8E653-CA17-4771-8462-EA6CEE7EC1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63061" y="5708650"/>
              <a:ext cx="23659" cy="19051"/>
            </a:xfrm>
            <a:custGeom>
              <a:avLst/>
              <a:gdLst/>
              <a:ahLst/>
              <a:cxnLst/>
              <a:rect l="0" t="0" r="0" b="0"/>
              <a:pathLst>
                <a:path w="23659" h="19051">
                  <a:moveTo>
                    <a:pt x="6089" y="0"/>
                  </a:moveTo>
                  <a:lnTo>
                    <a:pt x="6089" y="0"/>
                  </a:lnTo>
                  <a:lnTo>
                    <a:pt x="621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1737" y="6907"/>
                  </a:lnTo>
                  <a:lnTo>
                    <a:pt x="3188" y="8838"/>
                  </a:lnTo>
                  <a:lnTo>
                    <a:pt x="11971" y="14927"/>
                  </a:lnTo>
                  <a:lnTo>
                    <a:pt x="23658" y="18688"/>
                  </a:lnTo>
                  <a:lnTo>
                    <a:pt x="23445" y="18809"/>
                  </a:lnTo>
                  <a:lnTo>
                    <a:pt x="187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58">
              <a:extLst>
                <a:ext uri="{FF2B5EF4-FFF2-40B4-BE49-F238E27FC236}">
                  <a16:creationId xmlns:a16="http://schemas.microsoft.com/office/drawing/2014/main" xmlns="" id="{32BC79F7-5364-4340-BA6B-D641A5D30D5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75500" y="5296783"/>
              <a:ext cx="87279" cy="218592"/>
            </a:xfrm>
            <a:custGeom>
              <a:avLst/>
              <a:gdLst/>
              <a:ahLst/>
              <a:cxnLst/>
              <a:rect l="0" t="0" r="0" b="0"/>
              <a:pathLst>
                <a:path w="87279" h="218592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6105" y="1103"/>
                  </a:lnTo>
                  <a:lnTo>
                    <a:pt x="27281" y="441"/>
                  </a:lnTo>
                  <a:lnTo>
                    <a:pt x="28770" y="0"/>
                  </a:lnTo>
                  <a:lnTo>
                    <a:pt x="34188" y="3272"/>
                  </a:lnTo>
                  <a:lnTo>
                    <a:pt x="41301" y="10841"/>
                  </a:lnTo>
                  <a:lnTo>
                    <a:pt x="61526" y="50041"/>
                  </a:lnTo>
                  <a:lnTo>
                    <a:pt x="74126" y="86956"/>
                  </a:lnTo>
                  <a:lnTo>
                    <a:pt x="83424" y="125802"/>
                  </a:lnTo>
                  <a:lnTo>
                    <a:pt x="87278" y="160753"/>
                  </a:lnTo>
                  <a:lnTo>
                    <a:pt x="81678" y="193451"/>
                  </a:lnTo>
                  <a:lnTo>
                    <a:pt x="72990" y="207314"/>
                  </a:lnTo>
                  <a:lnTo>
                    <a:pt x="62073" y="215120"/>
                  </a:lnTo>
                  <a:lnTo>
                    <a:pt x="50166" y="218591"/>
                  </a:lnTo>
                  <a:lnTo>
                    <a:pt x="35937" y="216370"/>
                  </a:lnTo>
                  <a:lnTo>
                    <a:pt x="21617" y="209974"/>
                  </a:lnTo>
                  <a:lnTo>
                    <a:pt x="10547" y="200076"/>
                  </a:lnTo>
                  <a:lnTo>
                    <a:pt x="4687" y="18674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59">
              <a:extLst>
                <a:ext uri="{FF2B5EF4-FFF2-40B4-BE49-F238E27FC236}">
                  <a16:creationId xmlns:a16="http://schemas.microsoft.com/office/drawing/2014/main" xmlns="" id="{03925239-C8B0-450D-804F-8E23C6BB2CE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72129" y="5125333"/>
              <a:ext cx="9722" cy="18168"/>
            </a:xfrm>
            <a:custGeom>
              <a:avLst/>
              <a:gdLst/>
              <a:ahLst/>
              <a:cxnLst/>
              <a:rect l="0" t="0" r="0" b="0"/>
              <a:pathLst>
                <a:path w="9722" h="18168">
                  <a:moveTo>
                    <a:pt x="3371" y="5467"/>
                  </a:moveTo>
                  <a:lnTo>
                    <a:pt x="3371" y="5467"/>
                  </a:lnTo>
                  <a:lnTo>
                    <a:pt x="3370" y="0"/>
                  </a:lnTo>
                  <a:lnTo>
                    <a:pt x="0" y="2749"/>
                  </a:lnTo>
                  <a:lnTo>
                    <a:pt x="418" y="5067"/>
                  </a:lnTo>
                  <a:lnTo>
                    <a:pt x="9721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65">
            <a:extLst>
              <a:ext uri="{FF2B5EF4-FFF2-40B4-BE49-F238E27FC236}">
                <a16:creationId xmlns:a16="http://schemas.microsoft.com/office/drawing/2014/main" xmlns="" id="{579F64E5-7733-4BBE-85F6-2B35DAD7FC38}"/>
              </a:ext>
            </a:extLst>
          </p:cNvPr>
          <p:cNvGrpSpPr/>
          <p:nvPr/>
        </p:nvGrpSpPr>
        <p:grpSpPr>
          <a:xfrm>
            <a:off x="7524750" y="5353175"/>
            <a:ext cx="641351" cy="552326"/>
            <a:chOff x="7524750" y="5353175"/>
            <a:chExt cx="641351" cy="552326"/>
          </a:xfrm>
        </p:grpSpPr>
        <p:sp>
          <p:nvSpPr>
            <p:cNvPr id="149" name="SMARTInkShape-1260">
              <a:extLst>
                <a:ext uri="{FF2B5EF4-FFF2-40B4-BE49-F238E27FC236}">
                  <a16:creationId xmlns:a16="http://schemas.microsoft.com/office/drawing/2014/main" xmlns="" id="{168AE399-0F08-435C-86BC-DA814DE2CCA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24750" y="57340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0620" y="0"/>
                  </a:lnTo>
                  <a:lnTo>
                    <a:pt x="80318" y="0"/>
                  </a:lnTo>
                  <a:lnTo>
                    <a:pt x="123359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61">
              <a:extLst>
                <a:ext uri="{FF2B5EF4-FFF2-40B4-BE49-F238E27FC236}">
                  <a16:creationId xmlns:a16="http://schemas.microsoft.com/office/drawing/2014/main" xmlns="" id="{922050F3-6E3C-4A98-8FF3-B63F8F8D165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20000" y="562610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10831" y="84050"/>
                  </a:lnTo>
                  <a:lnTo>
                    <a:pt x="16301" y="120389"/>
                  </a:lnTo>
                  <a:lnTo>
                    <a:pt x="18688" y="165257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62">
              <a:extLst>
                <a:ext uri="{FF2B5EF4-FFF2-40B4-BE49-F238E27FC236}">
                  <a16:creationId xmlns:a16="http://schemas.microsoft.com/office/drawing/2014/main" xmlns="" id="{FFD916A9-1D3C-4D7B-A911-789738CFF60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05903" y="5582656"/>
              <a:ext cx="215124" cy="227595"/>
            </a:xfrm>
            <a:custGeom>
              <a:avLst/>
              <a:gdLst/>
              <a:ahLst/>
              <a:cxnLst/>
              <a:rect l="0" t="0" r="0" b="0"/>
              <a:pathLst>
                <a:path w="215124" h="227595">
                  <a:moveTo>
                    <a:pt x="190347" y="24394"/>
                  </a:moveTo>
                  <a:lnTo>
                    <a:pt x="190347" y="24394"/>
                  </a:lnTo>
                  <a:lnTo>
                    <a:pt x="199186" y="10089"/>
                  </a:lnTo>
                  <a:lnTo>
                    <a:pt x="205093" y="7453"/>
                  </a:lnTo>
                  <a:lnTo>
                    <a:pt x="208644" y="6750"/>
                  </a:lnTo>
                  <a:lnTo>
                    <a:pt x="211012" y="5575"/>
                  </a:lnTo>
                  <a:lnTo>
                    <a:pt x="212590" y="4087"/>
                  </a:lnTo>
                  <a:lnTo>
                    <a:pt x="215123" y="0"/>
                  </a:lnTo>
                  <a:lnTo>
                    <a:pt x="179246" y="1008"/>
                  </a:lnTo>
                  <a:lnTo>
                    <a:pt x="132258" y="11229"/>
                  </a:lnTo>
                  <a:lnTo>
                    <a:pt x="101561" y="26138"/>
                  </a:lnTo>
                  <a:lnTo>
                    <a:pt x="77962" y="47332"/>
                  </a:lnTo>
                  <a:lnTo>
                    <a:pt x="69843" y="61399"/>
                  </a:lnTo>
                  <a:lnTo>
                    <a:pt x="67678" y="68114"/>
                  </a:lnTo>
                  <a:lnTo>
                    <a:pt x="68350" y="74707"/>
                  </a:lnTo>
                  <a:lnTo>
                    <a:pt x="74743" y="87677"/>
                  </a:lnTo>
                  <a:lnTo>
                    <a:pt x="96984" y="106880"/>
                  </a:lnTo>
                  <a:lnTo>
                    <a:pt x="131990" y="124870"/>
                  </a:lnTo>
                  <a:lnTo>
                    <a:pt x="134509" y="127362"/>
                  </a:lnTo>
                  <a:lnTo>
                    <a:pt x="133366" y="129022"/>
                  </a:lnTo>
                  <a:lnTo>
                    <a:pt x="124570" y="130867"/>
                  </a:lnTo>
                  <a:lnTo>
                    <a:pt x="77219" y="135912"/>
                  </a:lnTo>
                  <a:lnTo>
                    <a:pt x="38293" y="146101"/>
                  </a:lnTo>
                  <a:lnTo>
                    <a:pt x="16229" y="153980"/>
                  </a:lnTo>
                  <a:lnTo>
                    <a:pt x="4070" y="162186"/>
                  </a:lnTo>
                  <a:lnTo>
                    <a:pt x="1252" y="167056"/>
                  </a:lnTo>
                  <a:lnTo>
                    <a:pt x="0" y="178110"/>
                  </a:lnTo>
                  <a:lnTo>
                    <a:pt x="5560" y="190079"/>
                  </a:lnTo>
                  <a:lnTo>
                    <a:pt x="10005" y="196234"/>
                  </a:lnTo>
                  <a:lnTo>
                    <a:pt x="36489" y="211639"/>
                  </a:lnTo>
                  <a:lnTo>
                    <a:pt x="74517" y="221769"/>
                  </a:lnTo>
                  <a:lnTo>
                    <a:pt x="120435" y="225868"/>
                  </a:lnTo>
                  <a:lnTo>
                    <a:pt x="167783" y="227254"/>
                  </a:lnTo>
                  <a:lnTo>
                    <a:pt x="183997" y="22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63">
              <a:extLst>
                <a:ext uri="{FF2B5EF4-FFF2-40B4-BE49-F238E27FC236}">
                  <a16:creationId xmlns:a16="http://schemas.microsoft.com/office/drawing/2014/main" xmlns="" id="{96FB7C47-2AB3-4A94-9BDF-28441BDC09F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59750" y="5861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4363" y="1014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64">
              <a:extLst>
                <a:ext uri="{FF2B5EF4-FFF2-40B4-BE49-F238E27FC236}">
                  <a16:creationId xmlns:a16="http://schemas.microsoft.com/office/drawing/2014/main" xmlns="" id="{A32E9068-34A2-47B3-A1F9-66A6DBE9AD6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59750" y="5727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65">
              <a:extLst>
                <a:ext uri="{FF2B5EF4-FFF2-40B4-BE49-F238E27FC236}">
                  <a16:creationId xmlns:a16="http://schemas.microsoft.com/office/drawing/2014/main" xmlns="" id="{0593BF02-1C63-4490-BB0F-F3AEF8B1753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13762" y="5353175"/>
              <a:ext cx="120589" cy="107826"/>
            </a:xfrm>
            <a:custGeom>
              <a:avLst/>
              <a:gdLst/>
              <a:ahLst/>
              <a:cxnLst/>
              <a:rect l="0" t="0" r="0" b="0"/>
              <a:pathLst>
                <a:path w="120589" h="107826">
                  <a:moveTo>
                    <a:pt x="31688" y="18925"/>
                  </a:moveTo>
                  <a:lnTo>
                    <a:pt x="31688" y="18925"/>
                  </a:lnTo>
                  <a:lnTo>
                    <a:pt x="31688" y="6564"/>
                  </a:lnTo>
                  <a:lnTo>
                    <a:pt x="28317" y="30673"/>
                  </a:lnTo>
                  <a:lnTo>
                    <a:pt x="7922" y="73012"/>
                  </a:lnTo>
                  <a:lnTo>
                    <a:pt x="1515" y="95095"/>
                  </a:lnTo>
                  <a:lnTo>
                    <a:pt x="146" y="106009"/>
                  </a:lnTo>
                  <a:lnTo>
                    <a:pt x="0" y="100545"/>
                  </a:lnTo>
                  <a:lnTo>
                    <a:pt x="13761" y="70090"/>
                  </a:lnTo>
                  <a:lnTo>
                    <a:pt x="26422" y="41026"/>
                  </a:lnTo>
                  <a:lnTo>
                    <a:pt x="33363" y="7066"/>
                  </a:lnTo>
                  <a:lnTo>
                    <a:pt x="37956" y="0"/>
                  </a:lnTo>
                  <a:lnTo>
                    <a:pt x="38014" y="3283"/>
                  </a:lnTo>
                  <a:lnTo>
                    <a:pt x="39908" y="6799"/>
                  </a:lnTo>
                  <a:lnTo>
                    <a:pt x="41401" y="8724"/>
                  </a:lnTo>
                  <a:lnTo>
                    <a:pt x="43060" y="14626"/>
                  </a:lnTo>
                  <a:lnTo>
                    <a:pt x="45876" y="25883"/>
                  </a:lnTo>
                  <a:lnTo>
                    <a:pt x="49988" y="34012"/>
                  </a:lnTo>
                  <a:lnTo>
                    <a:pt x="85130" y="75324"/>
                  </a:lnTo>
                  <a:lnTo>
                    <a:pt x="120588" y="107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418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66">
            <a:extLst>
              <a:ext uri="{FF2B5EF4-FFF2-40B4-BE49-F238E27FC236}">
                <a16:creationId xmlns:a16="http://schemas.microsoft.com/office/drawing/2014/main" xmlns="" id="{95493E95-9548-4C5A-BEF4-DE6F6BDF1B8B}"/>
              </a:ext>
            </a:extLst>
          </p:cNvPr>
          <p:cNvGrpSpPr/>
          <p:nvPr/>
        </p:nvGrpSpPr>
        <p:grpSpPr>
          <a:xfrm>
            <a:off x="1622798" y="889523"/>
            <a:ext cx="910853" cy="282571"/>
            <a:chOff x="1622798" y="889523"/>
            <a:chExt cx="910853" cy="282571"/>
          </a:xfrm>
        </p:grpSpPr>
        <p:sp>
          <p:nvSpPr>
            <p:cNvPr id="2" name="SMARTInkShape-1266">
              <a:extLst>
                <a:ext uri="{FF2B5EF4-FFF2-40B4-BE49-F238E27FC236}">
                  <a16:creationId xmlns:a16="http://schemas.microsoft.com/office/drawing/2014/main" xmlns="" id="{53C12C01-1703-4C87-91CF-50C1303E772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362200" y="1092200"/>
              <a:ext cx="171451" cy="18789"/>
            </a:xfrm>
            <a:custGeom>
              <a:avLst/>
              <a:gdLst/>
              <a:ahLst/>
              <a:cxnLst/>
              <a:rect l="0" t="0" r="0" b="0"/>
              <a:pathLst>
                <a:path w="171451" h="18789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8789" y="17726"/>
                  </a:lnTo>
                  <a:lnTo>
                    <a:pt x="40620" y="18788"/>
                  </a:lnTo>
                  <a:lnTo>
                    <a:pt x="83688" y="12231"/>
                  </a:lnTo>
                  <a:lnTo>
                    <a:pt x="117628" y="708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67">
              <a:extLst>
                <a:ext uri="{FF2B5EF4-FFF2-40B4-BE49-F238E27FC236}">
                  <a16:creationId xmlns:a16="http://schemas.microsoft.com/office/drawing/2014/main" xmlns="" id="{A6B117DA-F62C-498E-984C-66F62F544A7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81250" y="10223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1109" y="2574"/>
                  </a:lnTo>
                  <a:lnTo>
                    <a:pt x="77535" y="3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68">
              <a:extLst>
                <a:ext uri="{FF2B5EF4-FFF2-40B4-BE49-F238E27FC236}">
                  <a16:creationId xmlns:a16="http://schemas.microsoft.com/office/drawing/2014/main" xmlns="" id="{2782AFB2-2A4D-4AAF-93D1-6169509AD04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093679" y="1041400"/>
              <a:ext cx="122472" cy="25401"/>
            </a:xfrm>
            <a:custGeom>
              <a:avLst/>
              <a:gdLst/>
              <a:ahLst/>
              <a:cxnLst/>
              <a:rect l="0" t="0" r="0" b="0"/>
              <a:pathLst>
                <a:path w="122472" h="25401">
                  <a:moveTo>
                    <a:pt x="8171" y="25400"/>
                  </a:moveTo>
                  <a:lnTo>
                    <a:pt x="8171" y="25400"/>
                  </a:lnTo>
                  <a:lnTo>
                    <a:pt x="1429" y="22029"/>
                  </a:lnTo>
                  <a:lnTo>
                    <a:pt x="148" y="20330"/>
                  </a:lnTo>
                  <a:lnTo>
                    <a:pt x="0" y="18492"/>
                  </a:lnTo>
                  <a:lnTo>
                    <a:pt x="607" y="16562"/>
                  </a:lnTo>
                  <a:lnTo>
                    <a:pt x="8807" y="14416"/>
                  </a:lnTo>
                  <a:lnTo>
                    <a:pt x="47181" y="9668"/>
                  </a:lnTo>
                  <a:lnTo>
                    <a:pt x="91382" y="3962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69">
              <a:extLst>
                <a:ext uri="{FF2B5EF4-FFF2-40B4-BE49-F238E27FC236}">
                  <a16:creationId xmlns:a16="http://schemas.microsoft.com/office/drawing/2014/main" xmlns="" id="{A3FD6583-E95D-45FD-8B25-40862C8F9A2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090402" y="889523"/>
              <a:ext cx="151149" cy="269648"/>
            </a:xfrm>
            <a:custGeom>
              <a:avLst/>
              <a:gdLst/>
              <a:ahLst/>
              <a:cxnLst/>
              <a:rect l="0" t="0" r="0" b="0"/>
              <a:pathLst>
                <a:path w="151149" h="269648">
                  <a:moveTo>
                    <a:pt x="151148" y="12177"/>
                  </a:moveTo>
                  <a:lnTo>
                    <a:pt x="151148" y="12177"/>
                  </a:lnTo>
                  <a:lnTo>
                    <a:pt x="144406" y="5435"/>
                  </a:lnTo>
                  <a:lnTo>
                    <a:pt x="133570" y="2125"/>
                  </a:lnTo>
                  <a:lnTo>
                    <a:pt x="103618" y="0"/>
                  </a:lnTo>
                  <a:lnTo>
                    <a:pt x="75525" y="6374"/>
                  </a:lnTo>
                  <a:lnTo>
                    <a:pt x="54971" y="17200"/>
                  </a:lnTo>
                  <a:lnTo>
                    <a:pt x="39944" y="29344"/>
                  </a:lnTo>
                  <a:lnTo>
                    <a:pt x="34696" y="39562"/>
                  </a:lnTo>
                  <a:lnTo>
                    <a:pt x="28985" y="79614"/>
                  </a:lnTo>
                  <a:lnTo>
                    <a:pt x="21732" y="118788"/>
                  </a:lnTo>
                  <a:lnTo>
                    <a:pt x="13506" y="165567"/>
                  </a:lnTo>
                  <a:lnTo>
                    <a:pt x="7197" y="202265"/>
                  </a:lnTo>
                  <a:lnTo>
                    <a:pt x="626" y="242864"/>
                  </a:lnTo>
                  <a:lnTo>
                    <a:pt x="0" y="250635"/>
                  </a:lnTo>
                  <a:lnTo>
                    <a:pt x="994" y="256521"/>
                  </a:lnTo>
                  <a:lnTo>
                    <a:pt x="5861" y="264943"/>
                  </a:lnTo>
                  <a:lnTo>
                    <a:pt x="18372" y="269156"/>
                  </a:lnTo>
                  <a:lnTo>
                    <a:pt x="45250" y="269647"/>
                  </a:lnTo>
                  <a:lnTo>
                    <a:pt x="73674" y="263442"/>
                  </a:lnTo>
                  <a:lnTo>
                    <a:pt x="100348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70">
              <a:extLst>
                <a:ext uri="{FF2B5EF4-FFF2-40B4-BE49-F238E27FC236}">
                  <a16:creationId xmlns:a16="http://schemas.microsoft.com/office/drawing/2014/main" xmlns="" id="{B493F32C-90C1-45AD-A05F-4E6D5AED534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861672" y="912794"/>
              <a:ext cx="119529" cy="234555"/>
            </a:xfrm>
            <a:custGeom>
              <a:avLst/>
              <a:gdLst/>
              <a:ahLst/>
              <a:cxnLst/>
              <a:rect l="0" t="0" r="0" b="0"/>
              <a:pathLst>
                <a:path w="119529" h="234555">
                  <a:moveTo>
                    <a:pt x="119528" y="14306"/>
                  </a:moveTo>
                  <a:lnTo>
                    <a:pt x="119528" y="14306"/>
                  </a:lnTo>
                  <a:lnTo>
                    <a:pt x="93013" y="0"/>
                  </a:lnTo>
                  <a:lnTo>
                    <a:pt x="68006" y="33"/>
                  </a:lnTo>
                  <a:lnTo>
                    <a:pt x="41625" y="11253"/>
                  </a:lnTo>
                  <a:lnTo>
                    <a:pt x="15934" y="31354"/>
                  </a:lnTo>
                  <a:lnTo>
                    <a:pt x="4577" y="48929"/>
                  </a:lnTo>
                  <a:lnTo>
                    <a:pt x="560" y="58555"/>
                  </a:lnTo>
                  <a:lnTo>
                    <a:pt x="0" y="67794"/>
                  </a:lnTo>
                  <a:lnTo>
                    <a:pt x="5021" y="85586"/>
                  </a:lnTo>
                  <a:lnTo>
                    <a:pt x="34925" y="123662"/>
                  </a:lnTo>
                  <a:lnTo>
                    <a:pt x="79892" y="166977"/>
                  </a:lnTo>
                  <a:lnTo>
                    <a:pt x="90388" y="182584"/>
                  </a:lnTo>
                  <a:lnTo>
                    <a:pt x="94112" y="195165"/>
                  </a:lnTo>
                  <a:lnTo>
                    <a:pt x="94117" y="200495"/>
                  </a:lnTo>
                  <a:lnTo>
                    <a:pt x="88479" y="212062"/>
                  </a:lnTo>
                  <a:lnTo>
                    <a:pt x="84012" y="218110"/>
                  </a:lnTo>
                  <a:lnTo>
                    <a:pt x="69641" y="226712"/>
                  </a:lnTo>
                  <a:lnTo>
                    <a:pt x="43598" y="233639"/>
                  </a:lnTo>
                  <a:lnTo>
                    <a:pt x="27926" y="234554"/>
                  </a:lnTo>
                  <a:lnTo>
                    <a:pt x="5228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71">
              <a:extLst>
                <a:ext uri="{FF2B5EF4-FFF2-40B4-BE49-F238E27FC236}">
                  <a16:creationId xmlns:a16="http://schemas.microsoft.com/office/drawing/2014/main" xmlns="" id="{1674FB16-C2A9-43DE-AE41-778743554EA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622798" y="909533"/>
              <a:ext cx="132530" cy="262561"/>
            </a:xfrm>
            <a:custGeom>
              <a:avLst/>
              <a:gdLst/>
              <a:ahLst/>
              <a:cxnLst/>
              <a:rect l="0" t="0" r="0" b="0"/>
              <a:pathLst>
                <a:path w="132530" h="262561">
                  <a:moveTo>
                    <a:pt x="129802" y="23917"/>
                  </a:moveTo>
                  <a:lnTo>
                    <a:pt x="129802" y="23917"/>
                  </a:lnTo>
                  <a:lnTo>
                    <a:pt x="115987" y="15128"/>
                  </a:lnTo>
                  <a:lnTo>
                    <a:pt x="99948" y="3523"/>
                  </a:lnTo>
                  <a:lnTo>
                    <a:pt x="84032" y="0"/>
                  </a:lnTo>
                  <a:lnTo>
                    <a:pt x="59169" y="9069"/>
                  </a:lnTo>
                  <a:lnTo>
                    <a:pt x="29459" y="31904"/>
                  </a:lnTo>
                  <a:lnTo>
                    <a:pt x="8427" y="57641"/>
                  </a:lnTo>
                  <a:lnTo>
                    <a:pt x="1774" y="74654"/>
                  </a:lnTo>
                  <a:lnTo>
                    <a:pt x="0" y="83142"/>
                  </a:lnTo>
                  <a:lnTo>
                    <a:pt x="1640" y="90917"/>
                  </a:lnTo>
                  <a:lnTo>
                    <a:pt x="10987" y="105200"/>
                  </a:lnTo>
                  <a:lnTo>
                    <a:pt x="49417" y="135981"/>
                  </a:lnTo>
                  <a:lnTo>
                    <a:pt x="91712" y="163175"/>
                  </a:lnTo>
                  <a:lnTo>
                    <a:pt x="110756" y="177532"/>
                  </a:lnTo>
                  <a:lnTo>
                    <a:pt x="123924" y="195672"/>
                  </a:lnTo>
                  <a:lnTo>
                    <a:pt x="132529" y="218976"/>
                  </a:lnTo>
                  <a:lnTo>
                    <a:pt x="131620" y="225923"/>
                  </a:lnTo>
                  <a:lnTo>
                    <a:pt x="124966" y="239286"/>
                  </a:lnTo>
                  <a:lnTo>
                    <a:pt x="105948" y="255339"/>
                  </a:lnTo>
                  <a:lnTo>
                    <a:pt x="90508" y="260827"/>
                  </a:lnTo>
                  <a:lnTo>
                    <a:pt x="74238" y="262560"/>
                  </a:lnTo>
                  <a:lnTo>
                    <a:pt x="57599" y="260979"/>
                  </a:lnTo>
                  <a:lnTo>
                    <a:pt x="44560" y="256043"/>
                  </a:lnTo>
                  <a:lnTo>
                    <a:pt x="39107" y="252751"/>
                  </a:lnTo>
                  <a:lnTo>
                    <a:pt x="37589" y="248439"/>
                  </a:lnTo>
                  <a:lnTo>
                    <a:pt x="38693" y="243449"/>
                  </a:lnTo>
                  <a:lnTo>
                    <a:pt x="47252" y="22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267">
            <a:extLst>
              <a:ext uri="{FF2B5EF4-FFF2-40B4-BE49-F238E27FC236}">
                <a16:creationId xmlns:a16="http://schemas.microsoft.com/office/drawing/2014/main" xmlns="" id="{A28F8B7C-E497-4270-B1C4-46FA1FAA417C}"/>
              </a:ext>
            </a:extLst>
          </p:cNvPr>
          <p:cNvGrpSpPr/>
          <p:nvPr/>
        </p:nvGrpSpPr>
        <p:grpSpPr>
          <a:xfrm>
            <a:off x="2866007" y="585468"/>
            <a:ext cx="1007494" cy="561926"/>
            <a:chOff x="2866007" y="585468"/>
            <a:chExt cx="1007494" cy="561926"/>
          </a:xfrm>
        </p:grpSpPr>
        <p:sp>
          <p:nvSpPr>
            <p:cNvPr id="9" name="SMARTInkShape-1272">
              <a:extLst>
                <a:ext uri="{FF2B5EF4-FFF2-40B4-BE49-F238E27FC236}">
                  <a16:creationId xmlns:a16="http://schemas.microsoft.com/office/drawing/2014/main" xmlns="" id="{A63CCFE7-5F18-4E25-855E-53DD2C9B5B9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721100" y="958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73">
              <a:extLst>
                <a:ext uri="{FF2B5EF4-FFF2-40B4-BE49-F238E27FC236}">
                  <a16:creationId xmlns:a16="http://schemas.microsoft.com/office/drawing/2014/main" xmlns="" id="{F73415CD-0A18-46CD-903F-3DB3ABBF53D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562798" y="631629"/>
              <a:ext cx="101153" cy="98622"/>
            </a:xfrm>
            <a:custGeom>
              <a:avLst/>
              <a:gdLst/>
              <a:ahLst/>
              <a:cxnLst/>
              <a:rect l="0" t="0" r="0" b="0"/>
              <a:pathLst>
                <a:path w="101153" h="98622">
                  <a:moveTo>
                    <a:pt x="37652" y="3371"/>
                  </a:moveTo>
                  <a:lnTo>
                    <a:pt x="37652" y="3371"/>
                  </a:lnTo>
                  <a:lnTo>
                    <a:pt x="34281" y="0"/>
                  </a:lnTo>
                  <a:lnTo>
                    <a:pt x="32583" y="418"/>
                  </a:lnTo>
                  <a:lnTo>
                    <a:pt x="28814" y="4646"/>
                  </a:lnTo>
                  <a:lnTo>
                    <a:pt x="9983" y="50645"/>
                  </a:lnTo>
                  <a:lnTo>
                    <a:pt x="560" y="80411"/>
                  </a:lnTo>
                  <a:lnTo>
                    <a:pt x="224" y="80837"/>
                  </a:lnTo>
                  <a:lnTo>
                    <a:pt x="0" y="80415"/>
                  </a:lnTo>
                  <a:lnTo>
                    <a:pt x="3055" y="69708"/>
                  </a:lnTo>
                  <a:lnTo>
                    <a:pt x="37635" y="25974"/>
                  </a:lnTo>
                  <a:lnTo>
                    <a:pt x="49955" y="11166"/>
                  </a:lnTo>
                  <a:lnTo>
                    <a:pt x="53615" y="9273"/>
                  </a:lnTo>
                  <a:lnTo>
                    <a:pt x="57466" y="8717"/>
                  </a:lnTo>
                  <a:lnTo>
                    <a:pt x="61445" y="9052"/>
                  </a:lnTo>
                  <a:lnTo>
                    <a:pt x="64803" y="11391"/>
                  </a:lnTo>
                  <a:lnTo>
                    <a:pt x="70415" y="19636"/>
                  </a:lnTo>
                  <a:lnTo>
                    <a:pt x="82025" y="63322"/>
                  </a:lnTo>
                  <a:lnTo>
                    <a:pt x="101152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74">
              <a:extLst>
                <a:ext uri="{FF2B5EF4-FFF2-40B4-BE49-F238E27FC236}">
                  <a16:creationId xmlns:a16="http://schemas.microsoft.com/office/drawing/2014/main" xmlns="" id="{6A42CE14-FA7F-4407-B259-36732E5FD12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750369" y="585468"/>
              <a:ext cx="123132" cy="113033"/>
            </a:xfrm>
            <a:custGeom>
              <a:avLst/>
              <a:gdLst/>
              <a:ahLst/>
              <a:cxnLst/>
              <a:rect l="0" t="0" r="0" b="0"/>
              <a:pathLst>
                <a:path w="123132" h="113033">
                  <a:moveTo>
                    <a:pt x="15181" y="30482"/>
                  </a:moveTo>
                  <a:lnTo>
                    <a:pt x="15181" y="30482"/>
                  </a:lnTo>
                  <a:lnTo>
                    <a:pt x="875" y="16176"/>
                  </a:lnTo>
                  <a:lnTo>
                    <a:pt x="0" y="13889"/>
                  </a:lnTo>
                  <a:lnTo>
                    <a:pt x="121" y="11659"/>
                  </a:lnTo>
                  <a:lnTo>
                    <a:pt x="908" y="9467"/>
                  </a:lnTo>
                  <a:lnTo>
                    <a:pt x="5545" y="5149"/>
                  </a:lnTo>
                  <a:lnTo>
                    <a:pt x="8757" y="3010"/>
                  </a:lnTo>
                  <a:lnTo>
                    <a:pt x="23391" y="0"/>
                  </a:lnTo>
                  <a:lnTo>
                    <a:pt x="37761" y="2479"/>
                  </a:lnTo>
                  <a:lnTo>
                    <a:pt x="40817" y="5463"/>
                  </a:lnTo>
                  <a:lnTo>
                    <a:pt x="44214" y="14424"/>
                  </a:lnTo>
                  <a:lnTo>
                    <a:pt x="42755" y="34739"/>
                  </a:lnTo>
                  <a:lnTo>
                    <a:pt x="34483" y="55262"/>
                  </a:lnTo>
                  <a:lnTo>
                    <a:pt x="27052" y="64543"/>
                  </a:lnTo>
                  <a:lnTo>
                    <a:pt x="16817" y="75617"/>
                  </a:lnTo>
                  <a:lnTo>
                    <a:pt x="11197" y="85954"/>
                  </a:lnTo>
                  <a:lnTo>
                    <a:pt x="10408" y="88630"/>
                  </a:lnTo>
                  <a:lnTo>
                    <a:pt x="10588" y="90414"/>
                  </a:lnTo>
                  <a:lnTo>
                    <a:pt x="11414" y="91603"/>
                  </a:lnTo>
                  <a:lnTo>
                    <a:pt x="24549" y="96883"/>
                  </a:lnTo>
                  <a:lnTo>
                    <a:pt x="64147" y="101062"/>
                  </a:lnTo>
                  <a:lnTo>
                    <a:pt x="123131" y="11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75">
              <a:extLst>
                <a:ext uri="{FF2B5EF4-FFF2-40B4-BE49-F238E27FC236}">
                  <a16:creationId xmlns:a16="http://schemas.microsoft.com/office/drawing/2014/main" xmlns="" id="{2395F241-653D-42BD-AB95-240D49702BC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14750" y="10731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76">
              <a:extLst>
                <a:ext uri="{FF2B5EF4-FFF2-40B4-BE49-F238E27FC236}">
                  <a16:creationId xmlns:a16="http://schemas.microsoft.com/office/drawing/2014/main" xmlns="" id="{44DE9465-2868-47D0-B06B-EA1AB74D94D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46677" y="839916"/>
              <a:ext cx="217274" cy="233235"/>
            </a:xfrm>
            <a:custGeom>
              <a:avLst/>
              <a:gdLst/>
              <a:ahLst/>
              <a:cxnLst/>
              <a:rect l="0" t="0" r="0" b="0"/>
              <a:pathLst>
                <a:path w="217274" h="233235">
                  <a:moveTo>
                    <a:pt x="217273" y="10984"/>
                  </a:moveTo>
                  <a:lnTo>
                    <a:pt x="217273" y="10984"/>
                  </a:lnTo>
                  <a:lnTo>
                    <a:pt x="217273" y="7613"/>
                  </a:lnTo>
                  <a:lnTo>
                    <a:pt x="215391" y="4076"/>
                  </a:lnTo>
                  <a:lnTo>
                    <a:pt x="213902" y="2146"/>
                  </a:lnTo>
                  <a:lnTo>
                    <a:pt x="206602" y="0"/>
                  </a:lnTo>
                  <a:lnTo>
                    <a:pt x="183067" y="674"/>
                  </a:lnTo>
                  <a:lnTo>
                    <a:pt x="144814" y="7224"/>
                  </a:lnTo>
                  <a:lnTo>
                    <a:pt x="107844" y="19983"/>
                  </a:lnTo>
                  <a:lnTo>
                    <a:pt x="76811" y="39886"/>
                  </a:lnTo>
                  <a:lnTo>
                    <a:pt x="70179" y="48759"/>
                  </a:lnTo>
                  <a:lnTo>
                    <a:pt x="68410" y="53101"/>
                  </a:lnTo>
                  <a:lnTo>
                    <a:pt x="70759" y="56701"/>
                  </a:lnTo>
                  <a:lnTo>
                    <a:pt x="109375" y="73231"/>
                  </a:lnTo>
                  <a:lnTo>
                    <a:pt x="136228" y="85323"/>
                  </a:lnTo>
                  <a:lnTo>
                    <a:pt x="140665" y="90177"/>
                  </a:lnTo>
                  <a:lnTo>
                    <a:pt x="142212" y="95529"/>
                  </a:lnTo>
                  <a:lnTo>
                    <a:pt x="141832" y="101214"/>
                  </a:lnTo>
                  <a:lnTo>
                    <a:pt x="130121" y="115057"/>
                  </a:lnTo>
                  <a:lnTo>
                    <a:pt x="109394" y="129911"/>
                  </a:lnTo>
                  <a:lnTo>
                    <a:pt x="67403" y="150173"/>
                  </a:lnTo>
                  <a:lnTo>
                    <a:pt x="20217" y="174102"/>
                  </a:lnTo>
                  <a:lnTo>
                    <a:pt x="6220" y="183670"/>
                  </a:lnTo>
                  <a:lnTo>
                    <a:pt x="0" y="192626"/>
                  </a:lnTo>
                  <a:lnTo>
                    <a:pt x="458" y="196990"/>
                  </a:lnTo>
                  <a:lnTo>
                    <a:pt x="6610" y="205601"/>
                  </a:lnTo>
                  <a:lnTo>
                    <a:pt x="25346" y="215012"/>
                  </a:lnTo>
                  <a:lnTo>
                    <a:pt x="70268" y="226714"/>
                  </a:lnTo>
                  <a:lnTo>
                    <a:pt x="108272" y="231946"/>
                  </a:lnTo>
                  <a:lnTo>
                    <a:pt x="149044" y="232980"/>
                  </a:lnTo>
                  <a:lnTo>
                    <a:pt x="185523" y="2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77">
              <a:extLst>
                <a:ext uri="{FF2B5EF4-FFF2-40B4-BE49-F238E27FC236}">
                  <a16:creationId xmlns:a16="http://schemas.microsoft.com/office/drawing/2014/main" xmlns="" id="{810E41C2-7332-4018-A4E8-0185996D7C0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866007" y="820033"/>
              <a:ext cx="385194" cy="327361"/>
            </a:xfrm>
            <a:custGeom>
              <a:avLst/>
              <a:gdLst/>
              <a:ahLst/>
              <a:cxnLst/>
              <a:rect l="0" t="0" r="0" b="0"/>
              <a:pathLst>
                <a:path w="385194" h="327361">
                  <a:moveTo>
                    <a:pt x="302643" y="5467"/>
                  </a:moveTo>
                  <a:lnTo>
                    <a:pt x="302643" y="5467"/>
                  </a:lnTo>
                  <a:lnTo>
                    <a:pt x="302643" y="0"/>
                  </a:lnTo>
                  <a:lnTo>
                    <a:pt x="302643" y="2749"/>
                  </a:lnTo>
                  <a:lnTo>
                    <a:pt x="260548" y="20809"/>
                  </a:lnTo>
                  <a:lnTo>
                    <a:pt x="215147" y="41371"/>
                  </a:lnTo>
                  <a:lnTo>
                    <a:pt x="179794" y="57172"/>
                  </a:lnTo>
                  <a:lnTo>
                    <a:pt x="145033" y="73603"/>
                  </a:lnTo>
                  <a:lnTo>
                    <a:pt x="104484" y="97308"/>
                  </a:lnTo>
                  <a:lnTo>
                    <a:pt x="88513" y="108845"/>
                  </a:lnTo>
                  <a:lnTo>
                    <a:pt x="84395" y="114602"/>
                  </a:lnTo>
                  <a:lnTo>
                    <a:pt x="81701" y="126644"/>
                  </a:lnTo>
                  <a:lnTo>
                    <a:pt x="86204" y="132113"/>
                  </a:lnTo>
                  <a:lnTo>
                    <a:pt x="104378" y="141952"/>
                  </a:lnTo>
                  <a:lnTo>
                    <a:pt x="149118" y="152054"/>
                  </a:lnTo>
                  <a:lnTo>
                    <a:pt x="192478" y="162887"/>
                  </a:lnTo>
                  <a:lnTo>
                    <a:pt x="201683" y="167563"/>
                  </a:lnTo>
                  <a:lnTo>
                    <a:pt x="207820" y="172798"/>
                  </a:lnTo>
                  <a:lnTo>
                    <a:pt x="211911" y="178404"/>
                  </a:lnTo>
                  <a:lnTo>
                    <a:pt x="210405" y="185670"/>
                  </a:lnTo>
                  <a:lnTo>
                    <a:pt x="197443" y="203150"/>
                  </a:lnTo>
                  <a:lnTo>
                    <a:pt x="156232" y="232824"/>
                  </a:lnTo>
                  <a:lnTo>
                    <a:pt x="119979" y="253505"/>
                  </a:lnTo>
                  <a:lnTo>
                    <a:pt x="81053" y="273751"/>
                  </a:lnTo>
                  <a:lnTo>
                    <a:pt x="42587" y="292156"/>
                  </a:lnTo>
                  <a:lnTo>
                    <a:pt x="8827" y="311643"/>
                  </a:lnTo>
                  <a:lnTo>
                    <a:pt x="1078" y="319815"/>
                  </a:lnTo>
                  <a:lnTo>
                    <a:pt x="0" y="322983"/>
                  </a:lnTo>
                  <a:lnTo>
                    <a:pt x="4220" y="325094"/>
                  </a:lnTo>
                  <a:lnTo>
                    <a:pt x="36578" y="327360"/>
                  </a:lnTo>
                  <a:lnTo>
                    <a:pt x="73384" y="325390"/>
                  </a:lnTo>
                  <a:lnTo>
                    <a:pt x="96182" y="323877"/>
                  </a:lnTo>
                  <a:lnTo>
                    <a:pt x="121258" y="322162"/>
                  </a:lnTo>
                  <a:lnTo>
                    <a:pt x="147853" y="320314"/>
                  </a:lnTo>
                  <a:lnTo>
                    <a:pt x="174050" y="319082"/>
                  </a:lnTo>
                  <a:lnTo>
                    <a:pt x="199981" y="318260"/>
                  </a:lnTo>
                  <a:lnTo>
                    <a:pt x="225735" y="317712"/>
                  </a:lnTo>
                  <a:lnTo>
                    <a:pt x="273165" y="317104"/>
                  </a:lnTo>
                  <a:lnTo>
                    <a:pt x="315647" y="317539"/>
                  </a:lnTo>
                  <a:lnTo>
                    <a:pt x="362392" y="321045"/>
                  </a:lnTo>
                  <a:lnTo>
                    <a:pt x="38519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68">
            <a:extLst>
              <a:ext uri="{FF2B5EF4-FFF2-40B4-BE49-F238E27FC236}">
                <a16:creationId xmlns:a16="http://schemas.microsoft.com/office/drawing/2014/main" xmlns="" id="{B3F28DC8-184A-490F-ACC0-B3332927DD6B}"/>
              </a:ext>
            </a:extLst>
          </p:cNvPr>
          <p:cNvGrpSpPr/>
          <p:nvPr/>
        </p:nvGrpSpPr>
        <p:grpSpPr>
          <a:xfrm>
            <a:off x="4260850" y="990600"/>
            <a:ext cx="184151" cy="129849"/>
            <a:chOff x="4260850" y="990600"/>
            <a:chExt cx="184151" cy="129849"/>
          </a:xfrm>
        </p:grpSpPr>
        <p:sp>
          <p:nvSpPr>
            <p:cNvPr id="16" name="SMARTInkShape-1278">
              <a:extLst>
                <a:ext uri="{FF2B5EF4-FFF2-40B4-BE49-F238E27FC236}">
                  <a16:creationId xmlns:a16="http://schemas.microsoft.com/office/drawing/2014/main" xmlns="" id="{0C6D07B2-CFD8-4A47-989B-9A8120510A2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77080" y="1104900"/>
              <a:ext cx="167921" cy="15549"/>
            </a:xfrm>
            <a:custGeom>
              <a:avLst/>
              <a:gdLst/>
              <a:ahLst/>
              <a:cxnLst/>
              <a:rect l="0" t="0" r="0" b="0"/>
              <a:pathLst>
                <a:path w="167921" h="15549">
                  <a:moveTo>
                    <a:pt x="21870" y="0"/>
                  </a:moveTo>
                  <a:lnTo>
                    <a:pt x="21870" y="0"/>
                  </a:lnTo>
                  <a:lnTo>
                    <a:pt x="0" y="10935"/>
                  </a:lnTo>
                  <a:lnTo>
                    <a:pt x="1646" y="12229"/>
                  </a:lnTo>
                  <a:lnTo>
                    <a:pt x="11000" y="15548"/>
                  </a:lnTo>
                  <a:lnTo>
                    <a:pt x="55730" y="14641"/>
                  </a:lnTo>
                  <a:lnTo>
                    <a:pt x="98302" y="11681"/>
                  </a:lnTo>
                  <a:lnTo>
                    <a:pt x="136978" y="8720"/>
                  </a:lnTo>
                  <a:lnTo>
                    <a:pt x="1679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79">
              <a:extLst>
                <a:ext uri="{FF2B5EF4-FFF2-40B4-BE49-F238E27FC236}">
                  <a16:creationId xmlns:a16="http://schemas.microsoft.com/office/drawing/2014/main" xmlns="" id="{59E3901C-B47B-4ABD-B163-708EF4DBC98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60850" y="990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12209" y="8838"/>
                  </a:lnTo>
                  <a:lnTo>
                    <a:pt x="58331" y="12191"/>
                  </a:lnTo>
                  <a:lnTo>
                    <a:pt x="103831" y="1443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1280">
            <a:extLst>
              <a:ext uri="{FF2B5EF4-FFF2-40B4-BE49-F238E27FC236}">
                <a16:creationId xmlns:a16="http://schemas.microsoft.com/office/drawing/2014/main" xmlns="" id="{ACF8849A-99C2-4159-982C-985EC2E5C4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6792" y="895611"/>
            <a:ext cx="350409" cy="298190"/>
          </a:xfrm>
          <a:custGeom>
            <a:avLst/>
            <a:gdLst/>
            <a:ahLst/>
            <a:cxnLst/>
            <a:rect l="0" t="0" r="0" b="0"/>
            <a:pathLst>
              <a:path w="350409" h="298190">
                <a:moveTo>
                  <a:pt x="299608" y="6089"/>
                </a:moveTo>
                <a:lnTo>
                  <a:pt x="299608" y="6089"/>
                </a:lnTo>
                <a:lnTo>
                  <a:pt x="302979" y="6089"/>
                </a:lnTo>
                <a:lnTo>
                  <a:pt x="306516" y="4208"/>
                </a:lnTo>
                <a:lnTo>
                  <a:pt x="311969" y="0"/>
                </a:lnTo>
                <a:lnTo>
                  <a:pt x="301397" y="4155"/>
                </a:lnTo>
                <a:lnTo>
                  <a:pt x="263494" y="12576"/>
                </a:lnTo>
                <a:lnTo>
                  <a:pt x="221723" y="23690"/>
                </a:lnTo>
                <a:lnTo>
                  <a:pt x="189969" y="33667"/>
                </a:lnTo>
                <a:lnTo>
                  <a:pt x="156335" y="45863"/>
                </a:lnTo>
                <a:lnTo>
                  <a:pt x="120220" y="60690"/>
                </a:lnTo>
                <a:lnTo>
                  <a:pt x="84884" y="74806"/>
                </a:lnTo>
                <a:lnTo>
                  <a:pt x="42664" y="92772"/>
                </a:lnTo>
                <a:lnTo>
                  <a:pt x="22394" y="105151"/>
                </a:lnTo>
                <a:lnTo>
                  <a:pt x="19548" y="108113"/>
                </a:lnTo>
                <a:lnTo>
                  <a:pt x="20473" y="111500"/>
                </a:lnTo>
                <a:lnTo>
                  <a:pt x="29028" y="119025"/>
                </a:lnTo>
                <a:lnTo>
                  <a:pt x="67655" y="135354"/>
                </a:lnTo>
                <a:lnTo>
                  <a:pt x="108524" y="152168"/>
                </a:lnTo>
                <a:lnTo>
                  <a:pt x="115068" y="156392"/>
                </a:lnTo>
                <a:lnTo>
                  <a:pt x="119431" y="161324"/>
                </a:lnTo>
                <a:lnTo>
                  <a:pt x="124280" y="172449"/>
                </a:lnTo>
                <a:lnTo>
                  <a:pt x="122044" y="179085"/>
                </a:lnTo>
                <a:lnTo>
                  <a:pt x="110154" y="193983"/>
                </a:lnTo>
                <a:lnTo>
                  <a:pt x="68706" y="222180"/>
                </a:lnTo>
                <a:lnTo>
                  <a:pt x="23516" y="252313"/>
                </a:lnTo>
                <a:lnTo>
                  <a:pt x="3314" y="268604"/>
                </a:lnTo>
                <a:lnTo>
                  <a:pt x="479" y="272115"/>
                </a:lnTo>
                <a:lnTo>
                  <a:pt x="0" y="275868"/>
                </a:lnTo>
                <a:lnTo>
                  <a:pt x="3230" y="283800"/>
                </a:lnTo>
                <a:lnTo>
                  <a:pt x="20659" y="290147"/>
                </a:lnTo>
                <a:lnTo>
                  <a:pt x="67849" y="295806"/>
                </a:lnTo>
                <a:lnTo>
                  <a:pt x="109821" y="296424"/>
                </a:lnTo>
                <a:lnTo>
                  <a:pt x="156697" y="294347"/>
                </a:lnTo>
                <a:lnTo>
                  <a:pt x="203872" y="292954"/>
                </a:lnTo>
                <a:lnTo>
                  <a:pt x="248592" y="293040"/>
                </a:lnTo>
                <a:lnTo>
                  <a:pt x="287282" y="295430"/>
                </a:lnTo>
                <a:lnTo>
                  <a:pt x="327314" y="297372"/>
                </a:lnTo>
                <a:lnTo>
                  <a:pt x="350408" y="2981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270">
            <a:extLst>
              <a:ext uri="{FF2B5EF4-FFF2-40B4-BE49-F238E27FC236}">
                <a16:creationId xmlns:a16="http://schemas.microsoft.com/office/drawing/2014/main" xmlns="" id="{26FDCA1C-7647-4103-B989-38C176728F51}"/>
              </a:ext>
            </a:extLst>
          </p:cNvPr>
          <p:cNvGrpSpPr/>
          <p:nvPr/>
        </p:nvGrpSpPr>
        <p:grpSpPr>
          <a:xfrm>
            <a:off x="5757386" y="854529"/>
            <a:ext cx="493109" cy="390072"/>
            <a:chOff x="5757386" y="854529"/>
            <a:chExt cx="493109" cy="390072"/>
          </a:xfrm>
        </p:grpSpPr>
        <p:sp>
          <p:nvSpPr>
            <p:cNvPr id="20" name="SMARTInkShape-1281">
              <a:extLst>
                <a:ext uri="{FF2B5EF4-FFF2-40B4-BE49-F238E27FC236}">
                  <a16:creationId xmlns:a16="http://schemas.microsoft.com/office/drawing/2014/main" xmlns="" id="{681EA4E1-BF4B-4665-803E-027EC257285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19297" y="1060450"/>
              <a:ext cx="31198" cy="48312"/>
            </a:xfrm>
            <a:custGeom>
              <a:avLst/>
              <a:gdLst/>
              <a:ahLst/>
              <a:cxnLst/>
              <a:rect l="0" t="0" r="0" b="0"/>
              <a:pathLst>
                <a:path w="31198" h="48312">
                  <a:moveTo>
                    <a:pt x="16403" y="0"/>
                  </a:moveTo>
                  <a:lnTo>
                    <a:pt x="16403" y="0"/>
                  </a:lnTo>
                  <a:lnTo>
                    <a:pt x="6290" y="6742"/>
                  </a:lnTo>
                  <a:lnTo>
                    <a:pt x="3311" y="10139"/>
                  </a:lnTo>
                  <a:lnTo>
                    <a:pt x="0" y="17677"/>
                  </a:lnTo>
                  <a:lnTo>
                    <a:pt x="412" y="25730"/>
                  </a:lnTo>
                  <a:lnTo>
                    <a:pt x="3651" y="34013"/>
                  </a:lnTo>
                  <a:lnTo>
                    <a:pt x="9795" y="42398"/>
                  </a:lnTo>
                  <a:lnTo>
                    <a:pt x="17229" y="47066"/>
                  </a:lnTo>
                  <a:lnTo>
                    <a:pt x="21188" y="48311"/>
                  </a:lnTo>
                  <a:lnTo>
                    <a:pt x="24531" y="47729"/>
                  </a:lnTo>
                  <a:lnTo>
                    <a:pt x="27467" y="45931"/>
                  </a:lnTo>
                  <a:lnTo>
                    <a:pt x="30128" y="43320"/>
                  </a:lnTo>
                  <a:lnTo>
                    <a:pt x="31197" y="40169"/>
                  </a:lnTo>
                  <a:lnTo>
                    <a:pt x="30504" y="32905"/>
                  </a:lnTo>
                  <a:lnTo>
                    <a:pt x="25963" y="26854"/>
                  </a:lnTo>
                  <a:lnTo>
                    <a:pt x="19947" y="22518"/>
                  </a:lnTo>
                  <a:lnTo>
                    <a:pt x="1005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82">
              <a:extLst>
                <a:ext uri="{FF2B5EF4-FFF2-40B4-BE49-F238E27FC236}">
                  <a16:creationId xmlns:a16="http://schemas.microsoft.com/office/drawing/2014/main" xmlns="" id="{EBE0150B-7BE1-49B2-AB8D-77E085305A8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10300" y="12065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283">
              <a:extLst>
                <a:ext uri="{FF2B5EF4-FFF2-40B4-BE49-F238E27FC236}">
                  <a16:creationId xmlns:a16="http://schemas.microsoft.com/office/drawing/2014/main" xmlns="" id="{41B8E941-178F-4135-9137-4F6EA678A41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122466" y="899218"/>
              <a:ext cx="100535" cy="288233"/>
            </a:xfrm>
            <a:custGeom>
              <a:avLst/>
              <a:gdLst/>
              <a:ahLst/>
              <a:cxnLst/>
              <a:rect l="0" t="0" r="0" b="0"/>
              <a:pathLst>
                <a:path w="100535" h="288233">
                  <a:moveTo>
                    <a:pt x="100534" y="15182"/>
                  </a:moveTo>
                  <a:lnTo>
                    <a:pt x="100534" y="15182"/>
                  </a:lnTo>
                  <a:lnTo>
                    <a:pt x="91695" y="876"/>
                  </a:lnTo>
                  <a:lnTo>
                    <a:pt x="88291" y="0"/>
                  </a:lnTo>
                  <a:lnTo>
                    <a:pt x="78865" y="909"/>
                  </a:lnTo>
                  <a:lnTo>
                    <a:pt x="65029" y="5387"/>
                  </a:lnTo>
                  <a:lnTo>
                    <a:pt x="30354" y="31673"/>
                  </a:lnTo>
                  <a:lnTo>
                    <a:pt x="21600" y="44149"/>
                  </a:lnTo>
                  <a:lnTo>
                    <a:pt x="3379" y="91219"/>
                  </a:lnTo>
                  <a:lnTo>
                    <a:pt x="251" y="110384"/>
                  </a:lnTo>
                  <a:lnTo>
                    <a:pt x="4944" y="157154"/>
                  </a:lnTo>
                  <a:lnTo>
                    <a:pt x="5945" y="197514"/>
                  </a:lnTo>
                  <a:lnTo>
                    <a:pt x="8420" y="229260"/>
                  </a:lnTo>
                  <a:lnTo>
                    <a:pt x="0" y="266587"/>
                  </a:lnTo>
                  <a:lnTo>
                    <a:pt x="5284" y="28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84">
              <a:extLst>
                <a:ext uri="{FF2B5EF4-FFF2-40B4-BE49-F238E27FC236}">
                  <a16:creationId xmlns:a16="http://schemas.microsoft.com/office/drawing/2014/main" xmlns="" id="{C1FFCC7E-3221-45C9-9726-49FABE0A749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57386" y="854529"/>
              <a:ext cx="160815" cy="326026"/>
            </a:xfrm>
            <a:custGeom>
              <a:avLst/>
              <a:gdLst/>
              <a:ahLst/>
              <a:cxnLst/>
              <a:rect l="0" t="0" r="0" b="0"/>
              <a:pathLst>
                <a:path w="160815" h="326026">
                  <a:moveTo>
                    <a:pt x="129064" y="21771"/>
                  </a:moveTo>
                  <a:lnTo>
                    <a:pt x="129064" y="21771"/>
                  </a:lnTo>
                  <a:lnTo>
                    <a:pt x="120335" y="12337"/>
                  </a:lnTo>
                  <a:lnTo>
                    <a:pt x="118129" y="7465"/>
                  </a:lnTo>
                  <a:lnTo>
                    <a:pt x="113385" y="2948"/>
                  </a:lnTo>
                  <a:lnTo>
                    <a:pt x="110145" y="756"/>
                  </a:lnTo>
                  <a:lnTo>
                    <a:pt x="106574" y="0"/>
                  </a:lnTo>
                  <a:lnTo>
                    <a:pt x="98841" y="1041"/>
                  </a:lnTo>
                  <a:lnTo>
                    <a:pt x="76443" y="19078"/>
                  </a:lnTo>
                  <a:lnTo>
                    <a:pt x="50835" y="56878"/>
                  </a:lnTo>
                  <a:lnTo>
                    <a:pt x="33853" y="89585"/>
                  </a:lnTo>
                  <a:lnTo>
                    <a:pt x="18309" y="126699"/>
                  </a:lnTo>
                  <a:lnTo>
                    <a:pt x="6697" y="169065"/>
                  </a:lnTo>
                  <a:lnTo>
                    <a:pt x="595" y="210002"/>
                  </a:lnTo>
                  <a:lnTo>
                    <a:pt x="0" y="247246"/>
                  </a:lnTo>
                  <a:lnTo>
                    <a:pt x="6791" y="277910"/>
                  </a:lnTo>
                  <a:lnTo>
                    <a:pt x="20628" y="300005"/>
                  </a:lnTo>
                  <a:lnTo>
                    <a:pt x="29257" y="308860"/>
                  </a:lnTo>
                  <a:lnTo>
                    <a:pt x="55778" y="320581"/>
                  </a:lnTo>
                  <a:lnTo>
                    <a:pt x="88731" y="326025"/>
                  </a:lnTo>
                  <a:lnTo>
                    <a:pt x="124544" y="323742"/>
                  </a:lnTo>
                  <a:lnTo>
                    <a:pt x="160814" y="32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85">
              <a:extLst>
                <a:ext uri="{FF2B5EF4-FFF2-40B4-BE49-F238E27FC236}">
                  <a16:creationId xmlns:a16="http://schemas.microsoft.com/office/drawing/2014/main" xmlns="" id="{6D19D0AA-7F3C-4839-BEEF-0F9E1AFAFF5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03442" y="898042"/>
              <a:ext cx="117959" cy="124309"/>
            </a:xfrm>
            <a:custGeom>
              <a:avLst/>
              <a:gdLst/>
              <a:ahLst/>
              <a:cxnLst/>
              <a:rect l="0" t="0" r="0" b="0"/>
              <a:pathLst>
                <a:path w="117959" h="1243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36747" y="41098"/>
                  </a:lnTo>
                  <a:lnTo>
                    <a:pt x="83457" y="82166"/>
                  </a:lnTo>
                  <a:lnTo>
                    <a:pt x="117958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71">
            <a:extLst>
              <a:ext uri="{FF2B5EF4-FFF2-40B4-BE49-F238E27FC236}">
                <a16:creationId xmlns:a16="http://schemas.microsoft.com/office/drawing/2014/main" xmlns="" id="{7D036441-128E-4400-8429-200A967CF094}"/>
              </a:ext>
            </a:extLst>
          </p:cNvPr>
          <p:cNvGrpSpPr/>
          <p:nvPr/>
        </p:nvGrpSpPr>
        <p:grpSpPr>
          <a:xfrm>
            <a:off x="6527800" y="722761"/>
            <a:ext cx="717268" cy="566290"/>
            <a:chOff x="6527800" y="722761"/>
            <a:chExt cx="717268" cy="566290"/>
          </a:xfrm>
        </p:grpSpPr>
        <p:sp>
          <p:nvSpPr>
            <p:cNvPr id="26" name="SMARTInkShape-1286">
              <a:extLst>
                <a:ext uri="{FF2B5EF4-FFF2-40B4-BE49-F238E27FC236}">
                  <a16:creationId xmlns:a16="http://schemas.microsoft.com/office/drawing/2014/main" xmlns="" id="{B044EE5B-D487-4493-8669-2CC74154777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086600" y="825500"/>
              <a:ext cx="158468" cy="360847"/>
            </a:xfrm>
            <a:custGeom>
              <a:avLst/>
              <a:gdLst/>
              <a:ahLst/>
              <a:cxnLst/>
              <a:rect l="0" t="0" r="0" b="0"/>
              <a:pathLst>
                <a:path w="158468" h="360847">
                  <a:moveTo>
                    <a:pt x="88900" y="0"/>
                  </a:moveTo>
                  <a:lnTo>
                    <a:pt x="88900" y="0"/>
                  </a:lnTo>
                  <a:lnTo>
                    <a:pt x="88899" y="6742"/>
                  </a:lnTo>
                  <a:lnTo>
                    <a:pt x="95641" y="21048"/>
                  </a:lnTo>
                  <a:lnTo>
                    <a:pt x="120701" y="57100"/>
                  </a:lnTo>
                  <a:lnTo>
                    <a:pt x="143164" y="101193"/>
                  </a:lnTo>
                  <a:lnTo>
                    <a:pt x="154410" y="135992"/>
                  </a:lnTo>
                  <a:lnTo>
                    <a:pt x="158467" y="176387"/>
                  </a:lnTo>
                  <a:lnTo>
                    <a:pt x="155802" y="219505"/>
                  </a:lnTo>
                  <a:lnTo>
                    <a:pt x="145211" y="262187"/>
                  </a:lnTo>
                  <a:lnTo>
                    <a:pt x="129213" y="297150"/>
                  </a:lnTo>
                  <a:lnTo>
                    <a:pt x="108934" y="324683"/>
                  </a:lnTo>
                  <a:lnTo>
                    <a:pt x="71161" y="350673"/>
                  </a:lnTo>
                  <a:lnTo>
                    <a:pt x="48090" y="359995"/>
                  </a:lnTo>
                  <a:lnTo>
                    <a:pt x="27959" y="360846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87">
              <a:extLst>
                <a:ext uri="{FF2B5EF4-FFF2-40B4-BE49-F238E27FC236}">
                  <a16:creationId xmlns:a16="http://schemas.microsoft.com/office/drawing/2014/main" xmlns="" id="{AD36F937-EA5E-45E7-8FC5-FE2BAA29301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14903" y="722761"/>
              <a:ext cx="112948" cy="115440"/>
            </a:xfrm>
            <a:custGeom>
              <a:avLst/>
              <a:gdLst/>
              <a:ahLst/>
              <a:cxnLst/>
              <a:rect l="0" t="0" r="0" b="0"/>
              <a:pathLst>
                <a:path w="112948" h="115440">
                  <a:moveTo>
                    <a:pt x="49447" y="7489"/>
                  </a:moveTo>
                  <a:lnTo>
                    <a:pt x="49447" y="7489"/>
                  </a:lnTo>
                  <a:lnTo>
                    <a:pt x="49447" y="2022"/>
                  </a:lnTo>
                  <a:lnTo>
                    <a:pt x="46076" y="4772"/>
                  </a:lnTo>
                  <a:lnTo>
                    <a:pt x="31149" y="45975"/>
                  </a:lnTo>
                  <a:lnTo>
                    <a:pt x="13049" y="87929"/>
                  </a:lnTo>
                  <a:lnTo>
                    <a:pt x="1693" y="114325"/>
                  </a:lnTo>
                  <a:lnTo>
                    <a:pt x="678" y="115402"/>
                  </a:lnTo>
                  <a:lnTo>
                    <a:pt x="0" y="115414"/>
                  </a:lnTo>
                  <a:lnTo>
                    <a:pt x="2418" y="101948"/>
                  </a:lnTo>
                  <a:lnTo>
                    <a:pt x="24766" y="62680"/>
                  </a:lnTo>
                  <a:lnTo>
                    <a:pt x="64637" y="16368"/>
                  </a:lnTo>
                  <a:lnTo>
                    <a:pt x="79661" y="2280"/>
                  </a:lnTo>
                  <a:lnTo>
                    <a:pt x="82995" y="489"/>
                  </a:lnTo>
                  <a:lnTo>
                    <a:pt x="85924" y="0"/>
                  </a:lnTo>
                  <a:lnTo>
                    <a:pt x="88582" y="380"/>
                  </a:lnTo>
                  <a:lnTo>
                    <a:pt x="95298" y="8327"/>
                  </a:lnTo>
                  <a:lnTo>
                    <a:pt x="99064" y="14398"/>
                  </a:lnTo>
                  <a:lnTo>
                    <a:pt x="104365" y="39797"/>
                  </a:lnTo>
                  <a:lnTo>
                    <a:pt x="106861" y="79278"/>
                  </a:lnTo>
                  <a:lnTo>
                    <a:pt x="112947" y="11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88">
              <a:extLst>
                <a:ext uri="{FF2B5EF4-FFF2-40B4-BE49-F238E27FC236}">
                  <a16:creationId xmlns:a16="http://schemas.microsoft.com/office/drawing/2014/main" xmlns="" id="{BE01075F-D20C-49BC-B757-CD85FD4EC23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527800" y="1094186"/>
              <a:ext cx="146051" cy="4365"/>
            </a:xfrm>
            <a:custGeom>
              <a:avLst/>
              <a:gdLst/>
              <a:ahLst/>
              <a:cxnLst/>
              <a:rect l="0" t="0" r="0" b="0"/>
              <a:pathLst>
                <a:path w="146051" h="4365">
                  <a:moveTo>
                    <a:pt x="0" y="4364"/>
                  </a:moveTo>
                  <a:lnTo>
                    <a:pt x="0" y="4364"/>
                  </a:lnTo>
                  <a:lnTo>
                    <a:pt x="17325" y="0"/>
                  </a:lnTo>
                  <a:lnTo>
                    <a:pt x="61199" y="288"/>
                  </a:lnTo>
                  <a:lnTo>
                    <a:pt x="102800" y="3156"/>
                  </a:lnTo>
                  <a:lnTo>
                    <a:pt x="146050" y="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89">
              <a:extLst>
                <a:ext uri="{FF2B5EF4-FFF2-40B4-BE49-F238E27FC236}">
                  <a16:creationId xmlns:a16="http://schemas.microsoft.com/office/drawing/2014/main" xmlns="" id="{F58E520D-CFCE-4812-B61A-8D44160C7B7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69100" y="908050"/>
              <a:ext cx="146051" cy="177801"/>
            </a:xfrm>
            <a:custGeom>
              <a:avLst/>
              <a:gdLst/>
              <a:ahLst/>
              <a:cxnLst/>
              <a:rect l="0" t="0" r="0" b="0"/>
              <a:pathLst>
                <a:path w="146051" h="1778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6990" y="44813"/>
                  </a:lnTo>
                  <a:lnTo>
                    <a:pt x="93389" y="90226"/>
                  </a:lnTo>
                  <a:lnTo>
                    <a:pt x="121352" y="127393"/>
                  </a:lnTo>
                  <a:lnTo>
                    <a:pt x="146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90">
              <a:extLst>
                <a:ext uri="{FF2B5EF4-FFF2-40B4-BE49-F238E27FC236}">
                  <a16:creationId xmlns:a16="http://schemas.microsoft.com/office/drawing/2014/main" xmlns="" id="{0766B4E5-8ED8-45BA-A170-95AEF5853BC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96100" y="924612"/>
              <a:ext cx="139701" cy="326339"/>
            </a:xfrm>
            <a:custGeom>
              <a:avLst/>
              <a:gdLst/>
              <a:ahLst/>
              <a:cxnLst/>
              <a:rect l="0" t="0" r="0" b="0"/>
              <a:pathLst>
                <a:path w="139701" h="326339">
                  <a:moveTo>
                    <a:pt x="139700" y="8838"/>
                  </a:moveTo>
                  <a:lnTo>
                    <a:pt x="139700" y="8838"/>
                  </a:lnTo>
                  <a:lnTo>
                    <a:pt x="133924" y="3768"/>
                  </a:lnTo>
                  <a:lnTo>
                    <a:pt x="127490" y="0"/>
                  </a:lnTo>
                  <a:lnTo>
                    <a:pt x="123093" y="123"/>
                  </a:lnTo>
                  <a:lnTo>
                    <a:pt x="112563" y="4024"/>
                  </a:lnTo>
                  <a:lnTo>
                    <a:pt x="72676" y="38301"/>
                  </a:lnTo>
                  <a:lnTo>
                    <a:pt x="40353" y="78944"/>
                  </a:lnTo>
                  <a:lnTo>
                    <a:pt x="12923" y="124138"/>
                  </a:lnTo>
                  <a:lnTo>
                    <a:pt x="8297" y="134253"/>
                  </a:lnTo>
                  <a:lnTo>
                    <a:pt x="6607" y="157057"/>
                  </a:lnTo>
                  <a:lnTo>
                    <a:pt x="6383" y="199040"/>
                  </a:lnTo>
                  <a:lnTo>
                    <a:pt x="5651" y="243572"/>
                  </a:lnTo>
                  <a:lnTo>
                    <a:pt x="1326" y="282891"/>
                  </a:lnTo>
                  <a:lnTo>
                    <a:pt x="0" y="32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91">
              <a:extLst>
                <a:ext uri="{FF2B5EF4-FFF2-40B4-BE49-F238E27FC236}">
                  <a16:creationId xmlns:a16="http://schemas.microsoft.com/office/drawing/2014/main" xmlns="" id="{2350F52A-377C-4ED8-986A-D1B52AED013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07029" y="1231900"/>
              <a:ext cx="9722" cy="57151"/>
            </a:xfrm>
            <a:custGeom>
              <a:avLst/>
              <a:gdLst/>
              <a:ahLst/>
              <a:cxnLst/>
              <a:rect l="0" t="0" r="0" b="0"/>
              <a:pathLst>
                <a:path w="9722" h="57151">
                  <a:moveTo>
                    <a:pt x="3371" y="0"/>
                  </a:moveTo>
                  <a:lnTo>
                    <a:pt x="3371" y="0"/>
                  </a:lnTo>
                  <a:lnTo>
                    <a:pt x="2665" y="10139"/>
                  </a:lnTo>
                  <a:lnTo>
                    <a:pt x="0" y="17677"/>
                  </a:lnTo>
                  <a:lnTo>
                    <a:pt x="226" y="27612"/>
                  </a:lnTo>
                  <a:lnTo>
                    <a:pt x="972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92">
              <a:extLst>
                <a:ext uri="{FF2B5EF4-FFF2-40B4-BE49-F238E27FC236}">
                  <a16:creationId xmlns:a16="http://schemas.microsoft.com/office/drawing/2014/main" xmlns="" id="{08BDE9C7-CC51-4175-9069-6B610FAF17E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009030" y="1130300"/>
              <a:ext cx="46103" cy="42606"/>
            </a:xfrm>
            <a:custGeom>
              <a:avLst/>
              <a:gdLst/>
              <a:ahLst/>
              <a:cxnLst/>
              <a:rect l="0" t="0" r="0" b="0"/>
              <a:pathLst>
                <a:path w="46103" h="42606">
                  <a:moveTo>
                    <a:pt x="39470" y="0"/>
                  </a:moveTo>
                  <a:lnTo>
                    <a:pt x="39470" y="0"/>
                  </a:lnTo>
                  <a:lnTo>
                    <a:pt x="18747" y="1881"/>
                  </a:lnTo>
                  <a:lnTo>
                    <a:pt x="12955" y="3371"/>
                  </a:lnTo>
                  <a:lnTo>
                    <a:pt x="4637" y="8789"/>
                  </a:lnTo>
                  <a:lnTo>
                    <a:pt x="1432" y="12209"/>
                  </a:lnTo>
                  <a:lnTo>
                    <a:pt x="0" y="16606"/>
                  </a:lnTo>
                  <a:lnTo>
                    <a:pt x="291" y="27136"/>
                  </a:lnTo>
                  <a:lnTo>
                    <a:pt x="2768" y="31496"/>
                  </a:lnTo>
                  <a:lnTo>
                    <a:pt x="11163" y="38222"/>
                  </a:lnTo>
                  <a:lnTo>
                    <a:pt x="27790" y="42605"/>
                  </a:lnTo>
                  <a:lnTo>
                    <a:pt x="38041" y="41749"/>
                  </a:lnTo>
                  <a:lnTo>
                    <a:pt x="42751" y="40532"/>
                  </a:lnTo>
                  <a:lnTo>
                    <a:pt x="45185" y="38310"/>
                  </a:lnTo>
                  <a:lnTo>
                    <a:pt x="46102" y="35418"/>
                  </a:lnTo>
                  <a:lnTo>
                    <a:pt x="45239" y="28441"/>
                  </a:lnTo>
                  <a:lnTo>
                    <a:pt x="40787" y="17286"/>
                  </a:lnTo>
                  <a:lnTo>
                    <a:pt x="331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1293">
            <a:extLst>
              <a:ext uri="{FF2B5EF4-FFF2-40B4-BE49-F238E27FC236}">
                <a16:creationId xmlns:a16="http://schemas.microsoft.com/office/drawing/2014/main" xmlns="" id="{329F6D86-CBE7-4C87-B9F1-C25F38A96C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83450" y="556952"/>
            <a:ext cx="177801" cy="160599"/>
          </a:xfrm>
          <a:custGeom>
            <a:avLst/>
            <a:gdLst/>
            <a:ahLst/>
            <a:cxnLst/>
            <a:rect l="0" t="0" r="0" b="0"/>
            <a:pathLst>
              <a:path w="177801" h="160599">
                <a:moveTo>
                  <a:pt x="0" y="58998"/>
                </a:moveTo>
                <a:lnTo>
                  <a:pt x="0" y="58998"/>
                </a:lnTo>
                <a:lnTo>
                  <a:pt x="3370" y="29112"/>
                </a:lnTo>
                <a:lnTo>
                  <a:pt x="8838" y="15492"/>
                </a:lnTo>
                <a:lnTo>
                  <a:pt x="14927" y="6988"/>
                </a:lnTo>
                <a:lnTo>
                  <a:pt x="34682" y="0"/>
                </a:lnTo>
                <a:lnTo>
                  <a:pt x="62880" y="203"/>
                </a:lnTo>
                <a:lnTo>
                  <a:pt x="77570" y="6761"/>
                </a:lnTo>
                <a:lnTo>
                  <a:pt x="83463" y="11474"/>
                </a:lnTo>
                <a:lnTo>
                  <a:pt x="91893" y="24235"/>
                </a:lnTo>
                <a:lnTo>
                  <a:pt x="95128" y="31590"/>
                </a:lnTo>
                <a:lnTo>
                  <a:pt x="95169" y="40020"/>
                </a:lnTo>
                <a:lnTo>
                  <a:pt x="89570" y="58795"/>
                </a:lnTo>
                <a:lnTo>
                  <a:pt x="59294" y="98887"/>
                </a:lnTo>
                <a:lnTo>
                  <a:pt x="16937" y="139972"/>
                </a:lnTo>
                <a:lnTo>
                  <a:pt x="5019" y="153389"/>
                </a:lnTo>
                <a:lnTo>
                  <a:pt x="4756" y="155792"/>
                </a:lnTo>
                <a:lnTo>
                  <a:pt x="5993" y="157394"/>
                </a:lnTo>
                <a:lnTo>
                  <a:pt x="8228" y="158462"/>
                </a:lnTo>
                <a:lnTo>
                  <a:pt x="44351" y="159471"/>
                </a:lnTo>
                <a:lnTo>
                  <a:pt x="91222" y="156109"/>
                </a:lnTo>
                <a:lnTo>
                  <a:pt x="134900" y="155505"/>
                </a:lnTo>
                <a:lnTo>
                  <a:pt x="177800" y="1605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277">
            <a:extLst>
              <a:ext uri="{FF2B5EF4-FFF2-40B4-BE49-F238E27FC236}">
                <a16:creationId xmlns:a16="http://schemas.microsoft.com/office/drawing/2014/main" xmlns="" id="{D63817D9-F594-44BD-9A3A-9FE96D48533B}"/>
              </a:ext>
            </a:extLst>
          </p:cNvPr>
          <p:cNvGrpSpPr/>
          <p:nvPr/>
        </p:nvGrpSpPr>
        <p:grpSpPr>
          <a:xfrm>
            <a:off x="1689208" y="2226087"/>
            <a:ext cx="147404" cy="708834"/>
            <a:chOff x="1689208" y="2226087"/>
            <a:chExt cx="147404" cy="708834"/>
          </a:xfrm>
        </p:grpSpPr>
        <p:sp>
          <p:nvSpPr>
            <p:cNvPr id="35" name="SMARTInkShape-1294">
              <a:extLst>
                <a:ext uri="{FF2B5EF4-FFF2-40B4-BE49-F238E27FC236}">
                  <a16:creationId xmlns:a16="http://schemas.microsoft.com/office/drawing/2014/main" xmlns="" id="{38ACC21D-8C2B-4298-A88A-75359CEB9B6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701800" y="2455340"/>
              <a:ext cx="134812" cy="479581"/>
            </a:xfrm>
            <a:custGeom>
              <a:avLst/>
              <a:gdLst/>
              <a:ahLst/>
              <a:cxnLst/>
              <a:rect l="0" t="0" r="0" b="0"/>
              <a:pathLst>
                <a:path w="134812" h="479581">
                  <a:moveTo>
                    <a:pt x="0" y="211660"/>
                  </a:moveTo>
                  <a:lnTo>
                    <a:pt x="0" y="211660"/>
                  </a:lnTo>
                  <a:lnTo>
                    <a:pt x="5467" y="211660"/>
                  </a:lnTo>
                  <a:lnTo>
                    <a:pt x="9460" y="218402"/>
                  </a:lnTo>
                  <a:lnTo>
                    <a:pt x="16424" y="258670"/>
                  </a:lnTo>
                  <a:lnTo>
                    <a:pt x="18272" y="301945"/>
                  </a:lnTo>
                  <a:lnTo>
                    <a:pt x="18704" y="338805"/>
                  </a:lnTo>
                  <a:lnTo>
                    <a:pt x="18896" y="374943"/>
                  </a:lnTo>
                  <a:lnTo>
                    <a:pt x="19687" y="408408"/>
                  </a:lnTo>
                  <a:lnTo>
                    <a:pt x="23394" y="448932"/>
                  </a:lnTo>
                  <a:lnTo>
                    <a:pt x="25136" y="479580"/>
                  </a:lnTo>
                  <a:lnTo>
                    <a:pt x="24518" y="479173"/>
                  </a:lnTo>
                  <a:lnTo>
                    <a:pt x="21951" y="473077"/>
                  </a:lnTo>
                  <a:lnTo>
                    <a:pt x="16539" y="437519"/>
                  </a:lnTo>
                  <a:lnTo>
                    <a:pt x="12524" y="400707"/>
                  </a:lnTo>
                  <a:lnTo>
                    <a:pt x="8389" y="355653"/>
                  </a:lnTo>
                  <a:lnTo>
                    <a:pt x="6298" y="328822"/>
                  </a:lnTo>
                  <a:lnTo>
                    <a:pt x="4198" y="300351"/>
                  </a:lnTo>
                  <a:lnTo>
                    <a:pt x="2799" y="271493"/>
                  </a:lnTo>
                  <a:lnTo>
                    <a:pt x="1866" y="242376"/>
                  </a:lnTo>
                  <a:lnTo>
                    <a:pt x="1244" y="213087"/>
                  </a:lnTo>
                  <a:lnTo>
                    <a:pt x="1535" y="186506"/>
                  </a:lnTo>
                  <a:lnTo>
                    <a:pt x="2434" y="161730"/>
                  </a:lnTo>
                  <a:lnTo>
                    <a:pt x="5315" y="117502"/>
                  </a:lnTo>
                  <a:lnTo>
                    <a:pt x="8948" y="81382"/>
                  </a:lnTo>
                  <a:lnTo>
                    <a:pt x="21701" y="36652"/>
                  </a:lnTo>
                  <a:lnTo>
                    <a:pt x="32928" y="17227"/>
                  </a:lnTo>
                  <a:lnTo>
                    <a:pt x="44974" y="5301"/>
                  </a:lnTo>
                  <a:lnTo>
                    <a:pt x="57383" y="0"/>
                  </a:lnTo>
                  <a:lnTo>
                    <a:pt x="63655" y="1409"/>
                  </a:lnTo>
                  <a:lnTo>
                    <a:pt x="76269" y="10500"/>
                  </a:lnTo>
                  <a:lnTo>
                    <a:pt x="85168" y="31474"/>
                  </a:lnTo>
                  <a:lnTo>
                    <a:pt x="89358" y="58905"/>
                  </a:lnTo>
                  <a:lnTo>
                    <a:pt x="82372" y="102821"/>
                  </a:lnTo>
                  <a:lnTo>
                    <a:pt x="65878" y="147034"/>
                  </a:lnTo>
                  <a:lnTo>
                    <a:pt x="57490" y="178545"/>
                  </a:lnTo>
                  <a:lnTo>
                    <a:pt x="61064" y="179303"/>
                  </a:lnTo>
                  <a:lnTo>
                    <a:pt x="63993" y="179505"/>
                  </a:lnTo>
                  <a:lnTo>
                    <a:pt x="81598" y="186532"/>
                  </a:lnTo>
                  <a:lnTo>
                    <a:pt x="101318" y="200922"/>
                  </a:lnTo>
                  <a:lnTo>
                    <a:pt x="120567" y="221962"/>
                  </a:lnTo>
                  <a:lnTo>
                    <a:pt x="132933" y="246070"/>
                  </a:lnTo>
                  <a:lnTo>
                    <a:pt x="134811" y="262702"/>
                  </a:lnTo>
                  <a:lnTo>
                    <a:pt x="134324" y="271088"/>
                  </a:lnTo>
                  <a:lnTo>
                    <a:pt x="128138" y="286050"/>
                  </a:lnTo>
                  <a:lnTo>
                    <a:pt x="112756" y="304492"/>
                  </a:lnTo>
                  <a:lnTo>
                    <a:pt x="106920" y="309532"/>
                  </a:lnTo>
                  <a:lnTo>
                    <a:pt x="92911" y="315131"/>
                  </a:lnTo>
                  <a:lnTo>
                    <a:pt x="78688" y="316914"/>
                  </a:lnTo>
                  <a:lnTo>
                    <a:pt x="67663" y="315354"/>
                  </a:lnTo>
                  <a:lnTo>
                    <a:pt x="64159" y="313245"/>
                  </a:lnTo>
                  <a:lnTo>
                    <a:pt x="61823" y="310428"/>
                  </a:lnTo>
                  <a:lnTo>
                    <a:pt x="57150" y="300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95">
              <a:extLst>
                <a:ext uri="{FF2B5EF4-FFF2-40B4-BE49-F238E27FC236}">
                  <a16:creationId xmlns:a16="http://schemas.microsoft.com/office/drawing/2014/main" xmlns="" id="{673EBFCA-7EAB-455C-90A5-1EDFF7D4223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689208" y="2226087"/>
              <a:ext cx="120543" cy="129764"/>
            </a:xfrm>
            <a:custGeom>
              <a:avLst/>
              <a:gdLst/>
              <a:ahLst/>
              <a:cxnLst/>
              <a:rect l="0" t="0" r="0" b="0"/>
              <a:pathLst>
                <a:path w="120543" h="129764">
                  <a:moveTo>
                    <a:pt x="25292" y="21813"/>
                  </a:moveTo>
                  <a:lnTo>
                    <a:pt x="25292" y="21813"/>
                  </a:lnTo>
                  <a:lnTo>
                    <a:pt x="21921" y="21813"/>
                  </a:lnTo>
                  <a:lnTo>
                    <a:pt x="20928" y="23224"/>
                  </a:lnTo>
                  <a:lnTo>
                    <a:pt x="10181" y="63876"/>
                  </a:lnTo>
                  <a:lnTo>
                    <a:pt x="711" y="109854"/>
                  </a:lnTo>
                  <a:lnTo>
                    <a:pt x="256" y="113859"/>
                  </a:lnTo>
                  <a:lnTo>
                    <a:pt x="135" y="113516"/>
                  </a:lnTo>
                  <a:lnTo>
                    <a:pt x="0" y="109372"/>
                  </a:lnTo>
                  <a:lnTo>
                    <a:pt x="13721" y="70485"/>
                  </a:lnTo>
                  <a:lnTo>
                    <a:pt x="33119" y="29859"/>
                  </a:lnTo>
                  <a:lnTo>
                    <a:pt x="51559" y="4483"/>
                  </a:lnTo>
                  <a:lnTo>
                    <a:pt x="57662" y="0"/>
                  </a:lnTo>
                  <a:lnTo>
                    <a:pt x="60278" y="921"/>
                  </a:lnTo>
                  <a:lnTo>
                    <a:pt x="65065" y="7589"/>
                  </a:lnTo>
                  <a:lnTo>
                    <a:pt x="77915" y="48963"/>
                  </a:lnTo>
                  <a:lnTo>
                    <a:pt x="93135" y="90221"/>
                  </a:lnTo>
                  <a:lnTo>
                    <a:pt x="120542" y="129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78">
            <a:extLst>
              <a:ext uri="{FF2B5EF4-FFF2-40B4-BE49-F238E27FC236}">
                <a16:creationId xmlns:a16="http://schemas.microsoft.com/office/drawing/2014/main" xmlns="" id="{52DAEF42-5991-496A-911F-854052E35FDA}"/>
              </a:ext>
            </a:extLst>
          </p:cNvPr>
          <p:cNvGrpSpPr/>
          <p:nvPr/>
        </p:nvGrpSpPr>
        <p:grpSpPr>
          <a:xfrm>
            <a:off x="1955800" y="2717800"/>
            <a:ext cx="285751" cy="269306"/>
            <a:chOff x="1955800" y="2717800"/>
            <a:chExt cx="285751" cy="269306"/>
          </a:xfrm>
        </p:grpSpPr>
        <p:sp>
          <p:nvSpPr>
            <p:cNvPr id="38" name="SMARTInkShape-1296">
              <a:extLst>
                <a:ext uri="{FF2B5EF4-FFF2-40B4-BE49-F238E27FC236}">
                  <a16:creationId xmlns:a16="http://schemas.microsoft.com/office/drawing/2014/main" xmlns="" id="{98C17FC8-96D9-4527-AEBB-CBB9D6925CC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55800" y="2726449"/>
              <a:ext cx="89134" cy="260657"/>
            </a:xfrm>
            <a:custGeom>
              <a:avLst/>
              <a:gdLst/>
              <a:ahLst/>
              <a:cxnLst/>
              <a:rect l="0" t="0" r="0" b="0"/>
              <a:pathLst>
                <a:path w="89134" h="260657">
                  <a:moveTo>
                    <a:pt x="0" y="80251"/>
                  </a:moveTo>
                  <a:lnTo>
                    <a:pt x="0" y="80251"/>
                  </a:lnTo>
                  <a:lnTo>
                    <a:pt x="3371" y="80251"/>
                  </a:lnTo>
                  <a:lnTo>
                    <a:pt x="4364" y="81662"/>
                  </a:lnTo>
                  <a:lnTo>
                    <a:pt x="5761" y="91801"/>
                  </a:lnTo>
                  <a:lnTo>
                    <a:pt x="8115" y="132967"/>
                  </a:lnTo>
                  <a:lnTo>
                    <a:pt x="10662" y="167180"/>
                  </a:lnTo>
                  <a:lnTo>
                    <a:pt x="12096" y="206275"/>
                  </a:lnTo>
                  <a:lnTo>
                    <a:pt x="12620" y="251764"/>
                  </a:lnTo>
                  <a:lnTo>
                    <a:pt x="12676" y="260656"/>
                  </a:lnTo>
                  <a:lnTo>
                    <a:pt x="11979" y="260493"/>
                  </a:lnTo>
                  <a:lnTo>
                    <a:pt x="9322" y="256550"/>
                  </a:lnTo>
                  <a:lnTo>
                    <a:pt x="6231" y="220125"/>
                  </a:lnTo>
                  <a:lnTo>
                    <a:pt x="3240" y="188984"/>
                  </a:lnTo>
                  <a:lnTo>
                    <a:pt x="3321" y="153977"/>
                  </a:lnTo>
                  <a:lnTo>
                    <a:pt x="5709" y="118662"/>
                  </a:lnTo>
                  <a:lnTo>
                    <a:pt x="11726" y="72425"/>
                  </a:lnTo>
                  <a:lnTo>
                    <a:pt x="26044" y="28245"/>
                  </a:lnTo>
                  <a:lnTo>
                    <a:pt x="39089" y="5459"/>
                  </a:lnTo>
                  <a:lnTo>
                    <a:pt x="42993" y="2873"/>
                  </a:lnTo>
                  <a:lnTo>
                    <a:pt x="52974" y="0"/>
                  </a:lnTo>
                  <a:lnTo>
                    <a:pt x="58600" y="1350"/>
                  </a:lnTo>
                  <a:lnTo>
                    <a:pt x="70494" y="8495"/>
                  </a:lnTo>
                  <a:lnTo>
                    <a:pt x="85720" y="27789"/>
                  </a:lnTo>
                  <a:lnTo>
                    <a:pt x="89133" y="45175"/>
                  </a:lnTo>
                  <a:lnTo>
                    <a:pt x="85575" y="81711"/>
                  </a:lnTo>
                  <a:lnTo>
                    <a:pt x="80132" y="95246"/>
                  </a:lnTo>
                  <a:lnTo>
                    <a:pt x="76704" y="100831"/>
                  </a:lnTo>
                  <a:lnTo>
                    <a:pt x="65370" y="108918"/>
                  </a:lnTo>
                  <a:lnTo>
                    <a:pt x="45004" y="115556"/>
                  </a:lnTo>
                  <a:lnTo>
                    <a:pt x="32702" y="116403"/>
                  </a:lnTo>
                  <a:lnTo>
                    <a:pt x="18548" y="112913"/>
                  </a:lnTo>
                  <a:lnTo>
                    <a:pt x="12242" y="109349"/>
                  </a:lnTo>
                  <a:lnTo>
                    <a:pt x="10983" y="107411"/>
                  </a:lnTo>
                  <a:lnTo>
                    <a:pt x="10850" y="105413"/>
                  </a:lnTo>
                  <a:lnTo>
                    <a:pt x="12700" y="99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297">
              <a:extLst>
                <a:ext uri="{FF2B5EF4-FFF2-40B4-BE49-F238E27FC236}">
                  <a16:creationId xmlns:a16="http://schemas.microsoft.com/office/drawing/2014/main" xmlns="" id="{21BB2BD1-84EE-434C-8FCB-CE91EC54F5B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02111" y="2750433"/>
              <a:ext cx="75940" cy="94368"/>
            </a:xfrm>
            <a:custGeom>
              <a:avLst/>
              <a:gdLst/>
              <a:ahLst/>
              <a:cxnLst/>
              <a:rect l="0" t="0" r="0" b="0"/>
              <a:pathLst>
                <a:path w="75940" h="9436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3" y="3586"/>
                  </a:lnTo>
                  <a:lnTo>
                    <a:pt x="0" y="0"/>
                  </a:lnTo>
                  <a:lnTo>
                    <a:pt x="3187" y="6120"/>
                  </a:lnTo>
                  <a:lnTo>
                    <a:pt x="45503" y="50190"/>
                  </a:lnTo>
                  <a:lnTo>
                    <a:pt x="69631" y="76633"/>
                  </a:lnTo>
                  <a:lnTo>
                    <a:pt x="75939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98">
              <a:extLst>
                <a:ext uri="{FF2B5EF4-FFF2-40B4-BE49-F238E27FC236}">
                  <a16:creationId xmlns:a16="http://schemas.microsoft.com/office/drawing/2014/main" xmlns="" id="{D8426093-91BD-4A84-ADCA-15D4C75950A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95500" y="2730761"/>
              <a:ext cx="82551" cy="145790"/>
            </a:xfrm>
            <a:custGeom>
              <a:avLst/>
              <a:gdLst/>
              <a:ahLst/>
              <a:cxnLst/>
              <a:rect l="0" t="0" r="0" b="0"/>
              <a:pathLst>
                <a:path w="82551" h="145790">
                  <a:moveTo>
                    <a:pt x="82550" y="6089"/>
                  </a:moveTo>
                  <a:lnTo>
                    <a:pt x="82550" y="6089"/>
                  </a:lnTo>
                  <a:lnTo>
                    <a:pt x="82550" y="0"/>
                  </a:lnTo>
                  <a:lnTo>
                    <a:pt x="58785" y="45180"/>
                  </a:lnTo>
                  <a:lnTo>
                    <a:pt x="37169" y="84314"/>
                  </a:lnTo>
                  <a:lnTo>
                    <a:pt x="6399" y="130648"/>
                  </a:lnTo>
                  <a:lnTo>
                    <a:pt x="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299">
              <a:extLst>
                <a:ext uri="{FF2B5EF4-FFF2-40B4-BE49-F238E27FC236}">
                  <a16:creationId xmlns:a16="http://schemas.microsoft.com/office/drawing/2014/main" xmlns="" id="{75A2CD68-F40B-43C4-A049-E8B9B790A1C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236083" y="2717800"/>
              <a:ext cx="5468" cy="133351"/>
            </a:xfrm>
            <a:custGeom>
              <a:avLst/>
              <a:gdLst/>
              <a:ahLst/>
              <a:cxnLst/>
              <a:rect l="0" t="0" r="0" b="0"/>
              <a:pathLst>
                <a:path w="546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4259" y="63928"/>
                  </a:lnTo>
                  <a:lnTo>
                    <a:pt x="5308" y="105184"/>
                  </a:lnTo>
                  <a:lnTo>
                    <a:pt x="54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79">
            <a:extLst>
              <a:ext uri="{FF2B5EF4-FFF2-40B4-BE49-F238E27FC236}">
                <a16:creationId xmlns:a16="http://schemas.microsoft.com/office/drawing/2014/main" xmlns="" id="{7438A3B9-7B9D-4E6F-B251-7D4C34E475CF}"/>
              </a:ext>
            </a:extLst>
          </p:cNvPr>
          <p:cNvGrpSpPr/>
          <p:nvPr/>
        </p:nvGrpSpPr>
        <p:grpSpPr>
          <a:xfrm>
            <a:off x="2680583" y="2552700"/>
            <a:ext cx="227718" cy="129849"/>
            <a:chOff x="2680583" y="2552700"/>
            <a:chExt cx="227718" cy="129849"/>
          </a:xfrm>
        </p:grpSpPr>
        <p:sp>
          <p:nvSpPr>
            <p:cNvPr id="43" name="SMARTInkShape-1300">
              <a:extLst>
                <a:ext uri="{FF2B5EF4-FFF2-40B4-BE49-F238E27FC236}">
                  <a16:creationId xmlns:a16="http://schemas.microsoft.com/office/drawing/2014/main" xmlns="" id="{C24921D0-CA55-432C-86BB-B45CAE820A7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680583" y="255270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16" y="4364"/>
                  </a:lnTo>
                  <a:lnTo>
                    <a:pt x="36745" y="10540"/>
                  </a:lnTo>
                  <a:lnTo>
                    <a:pt x="82828" y="14155"/>
                  </a:lnTo>
                  <a:lnTo>
                    <a:pt x="1197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01">
              <a:extLst>
                <a:ext uri="{FF2B5EF4-FFF2-40B4-BE49-F238E27FC236}">
                  <a16:creationId xmlns:a16="http://schemas.microsoft.com/office/drawing/2014/main" xmlns="" id="{EC28BACE-A9E3-446B-89DF-ADF724C9E93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707748" y="2647950"/>
              <a:ext cx="200553" cy="34599"/>
            </a:xfrm>
            <a:custGeom>
              <a:avLst/>
              <a:gdLst/>
              <a:ahLst/>
              <a:cxnLst/>
              <a:rect l="0" t="0" r="0" b="0"/>
              <a:pathLst>
                <a:path w="200553" h="34599">
                  <a:moveTo>
                    <a:pt x="16402" y="19050"/>
                  </a:moveTo>
                  <a:lnTo>
                    <a:pt x="16402" y="19050"/>
                  </a:lnTo>
                  <a:lnTo>
                    <a:pt x="0" y="29985"/>
                  </a:lnTo>
                  <a:lnTo>
                    <a:pt x="1234" y="31279"/>
                  </a:lnTo>
                  <a:lnTo>
                    <a:pt x="8250" y="34598"/>
                  </a:lnTo>
                  <a:lnTo>
                    <a:pt x="40954" y="33691"/>
                  </a:lnTo>
                  <a:lnTo>
                    <a:pt x="78114" y="28850"/>
                  </a:lnTo>
                  <a:lnTo>
                    <a:pt x="120735" y="21289"/>
                  </a:lnTo>
                  <a:lnTo>
                    <a:pt x="160845" y="10873"/>
                  </a:lnTo>
                  <a:lnTo>
                    <a:pt x="200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80">
            <a:extLst>
              <a:ext uri="{FF2B5EF4-FFF2-40B4-BE49-F238E27FC236}">
                <a16:creationId xmlns:a16="http://schemas.microsoft.com/office/drawing/2014/main" xmlns="" id="{70DCF24E-B32D-4A70-855D-4F540A0E399E}"/>
              </a:ext>
            </a:extLst>
          </p:cNvPr>
          <p:cNvGrpSpPr/>
          <p:nvPr/>
        </p:nvGrpSpPr>
        <p:grpSpPr>
          <a:xfrm>
            <a:off x="3511801" y="2120900"/>
            <a:ext cx="1825858" cy="704851"/>
            <a:chOff x="3511801" y="2120900"/>
            <a:chExt cx="1825858" cy="704851"/>
          </a:xfrm>
        </p:grpSpPr>
        <p:sp>
          <p:nvSpPr>
            <p:cNvPr id="46" name="SMARTInkShape-1302">
              <a:extLst>
                <a:ext uri="{FF2B5EF4-FFF2-40B4-BE49-F238E27FC236}">
                  <a16:creationId xmlns:a16="http://schemas.microsoft.com/office/drawing/2014/main" xmlns="" id="{9105D541-B3D8-4387-8B16-DAA757AE7B0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92700" y="21971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45841" y="0"/>
                  </a:lnTo>
                  <a:lnTo>
                    <a:pt x="90503" y="3371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03">
              <a:extLst>
                <a:ext uri="{FF2B5EF4-FFF2-40B4-BE49-F238E27FC236}">
                  <a16:creationId xmlns:a16="http://schemas.microsoft.com/office/drawing/2014/main" xmlns="" id="{264B500E-BB9B-45B1-A474-83F78261424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34000" y="2120900"/>
              <a:ext cx="3659" cy="158751"/>
            </a:xfrm>
            <a:custGeom>
              <a:avLst/>
              <a:gdLst/>
              <a:ahLst/>
              <a:cxnLst/>
              <a:rect l="0" t="0" r="0" b="0"/>
              <a:pathLst>
                <a:path w="3659" h="158751">
                  <a:moveTo>
                    <a:pt x="0" y="0"/>
                  </a:moveTo>
                  <a:lnTo>
                    <a:pt x="0" y="0"/>
                  </a:lnTo>
                  <a:lnTo>
                    <a:pt x="706" y="41940"/>
                  </a:lnTo>
                  <a:lnTo>
                    <a:pt x="3658" y="77338"/>
                  </a:lnTo>
                  <a:lnTo>
                    <a:pt x="1398" y="113932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04">
              <a:extLst>
                <a:ext uri="{FF2B5EF4-FFF2-40B4-BE49-F238E27FC236}">
                  <a16:creationId xmlns:a16="http://schemas.microsoft.com/office/drawing/2014/main" xmlns="" id="{36188748-C931-45A6-956D-4D19787D139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933950" y="2400300"/>
              <a:ext cx="160997" cy="406401"/>
            </a:xfrm>
            <a:custGeom>
              <a:avLst/>
              <a:gdLst/>
              <a:ahLst/>
              <a:cxnLst/>
              <a:rect l="0" t="0" r="0" b="0"/>
              <a:pathLst>
                <a:path w="160997" h="406401">
                  <a:moveTo>
                    <a:pt x="107950" y="0"/>
                  </a:moveTo>
                  <a:lnTo>
                    <a:pt x="107950" y="0"/>
                  </a:lnTo>
                  <a:lnTo>
                    <a:pt x="102483" y="0"/>
                  </a:lnTo>
                  <a:lnTo>
                    <a:pt x="129467" y="45466"/>
                  </a:lnTo>
                  <a:lnTo>
                    <a:pt x="144324" y="81591"/>
                  </a:lnTo>
                  <a:lnTo>
                    <a:pt x="155866" y="125868"/>
                  </a:lnTo>
                  <a:lnTo>
                    <a:pt x="158944" y="149529"/>
                  </a:lnTo>
                  <a:lnTo>
                    <a:pt x="160996" y="173769"/>
                  </a:lnTo>
                  <a:lnTo>
                    <a:pt x="158131" y="199102"/>
                  </a:lnTo>
                  <a:lnTo>
                    <a:pt x="151987" y="225162"/>
                  </a:lnTo>
                  <a:lnTo>
                    <a:pt x="143658" y="251708"/>
                  </a:lnTo>
                  <a:lnTo>
                    <a:pt x="123115" y="296255"/>
                  </a:lnTo>
                  <a:lnTo>
                    <a:pt x="99167" y="333458"/>
                  </a:lnTo>
                  <a:lnTo>
                    <a:pt x="57919" y="375380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05">
              <a:extLst>
                <a:ext uri="{FF2B5EF4-FFF2-40B4-BE49-F238E27FC236}">
                  <a16:creationId xmlns:a16="http://schemas.microsoft.com/office/drawing/2014/main" xmlns="" id="{91ACA24E-CFAC-4411-BA91-DCC19DD7134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17950" y="2403279"/>
              <a:ext cx="228601" cy="365322"/>
            </a:xfrm>
            <a:custGeom>
              <a:avLst/>
              <a:gdLst/>
              <a:ahLst/>
              <a:cxnLst/>
              <a:rect l="0" t="0" r="0" b="0"/>
              <a:pathLst>
                <a:path w="228601" h="365322">
                  <a:moveTo>
                    <a:pt x="228600" y="3371"/>
                  </a:moveTo>
                  <a:lnTo>
                    <a:pt x="228600" y="3371"/>
                  </a:lnTo>
                  <a:lnTo>
                    <a:pt x="225229" y="0"/>
                  </a:lnTo>
                  <a:lnTo>
                    <a:pt x="217929" y="226"/>
                  </a:lnTo>
                  <a:lnTo>
                    <a:pt x="213020" y="1275"/>
                  </a:lnTo>
                  <a:lnTo>
                    <a:pt x="195997" y="12863"/>
                  </a:lnTo>
                  <a:lnTo>
                    <a:pt x="165507" y="52361"/>
                  </a:lnTo>
                  <a:lnTo>
                    <a:pt x="134333" y="99104"/>
                  </a:lnTo>
                  <a:lnTo>
                    <a:pt x="105800" y="139523"/>
                  </a:lnTo>
                  <a:lnTo>
                    <a:pt x="76185" y="179594"/>
                  </a:lnTo>
                  <a:lnTo>
                    <a:pt x="48676" y="219275"/>
                  </a:lnTo>
                  <a:lnTo>
                    <a:pt x="27043" y="260431"/>
                  </a:lnTo>
                  <a:lnTo>
                    <a:pt x="13665" y="294714"/>
                  </a:lnTo>
                  <a:lnTo>
                    <a:pt x="4049" y="334052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06">
              <a:extLst>
                <a:ext uri="{FF2B5EF4-FFF2-40B4-BE49-F238E27FC236}">
                  <a16:creationId xmlns:a16="http://schemas.microsoft.com/office/drawing/2014/main" xmlns="" id="{DFB3998A-96FD-41F4-B4D7-D74AC4F80BF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05300" y="2212492"/>
              <a:ext cx="1" cy="156059"/>
            </a:xfrm>
            <a:custGeom>
              <a:avLst/>
              <a:gdLst/>
              <a:ahLst/>
              <a:cxnLst/>
              <a:rect l="0" t="0" r="0" b="0"/>
              <a:pathLst>
                <a:path w="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5569"/>
                  </a:lnTo>
                  <a:lnTo>
                    <a:pt x="0" y="92605"/>
                  </a:lnTo>
                  <a:lnTo>
                    <a:pt x="0" y="132836"/>
                  </a:lnTo>
                  <a:lnTo>
                    <a:pt x="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07">
              <a:extLst>
                <a:ext uri="{FF2B5EF4-FFF2-40B4-BE49-F238E27FC236}">
                  <a16:creationId xmlns:a16="http://schemas.microsoft.com/office/drawing/2014/main" xmlns="" id="{E8638B99-D579-4663-9897-7A59208EB8E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46066" y="2438400"/>
              <a:ext cx="211685" cy="292101"/>
            </a:xfrm>
            <a:custGeom>
              <a:avLst/>
              <a:gdLst/>
              <a:ahLst/>
              <a:cxnLst/>
              <a:rect l="0" t="0" r="0" b="0"/>
              <a:pathLst>
                <a:path w="211685" h="292101">
                  <a:moveTo>
                    <a:pt x="27534" y="0"/>
                  </a:moveTo>
                  <a:lnTo>
                    <a:pt x="27534" y="0"/>
                  </a:lnTo>
                  <a:lnTo>
                    <a:pt x="0" y="0"/>
                  </a:lnTo>
                  <a:lnTo>
                    <a:pt x="715" y="0"/>
                  </a:lnTo>
                  <a:lnTo>
                    <a:pt x="20961" y="38724"/>
                  </a:lnTo>
                  <a:lnTo>
                    <a:pt x="66818" y="84633"/>
                  </a:lnTo>
                  <a:lnTo>
                    <a:pt x="108945" y="126833"/>
                  </a:lnTo>
                  <a:lnTo>
                    <a:pt x="151296" y="174066"/>
                  </a:lnTo>
                  <a:lnTo>
                    <a:pt x="183992" y="218243"/>
                  </a:lnTo>
                  <a:lnTo>
                    <a:pt x="202791" y="261727"/>
                  </a:lnTo>
                  <a:lnTo>
                    <a:pt x="211684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08">
              <a:extLst>
                <a:ext uri="{FF2B5EF4-FFF2-40B4-BE49-F238E27FC236}">
                  <a16:creationId xmlns:a16="http://schemas.microsoft.com/office/drawing/2014/main" xmlns="" id="{9430BFCC-8702-41AF-8103-9C21ABA6599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174598" y="2197384"/>
              <a:ext cx="257703" cy="12417"/>
            </a:xfrm>
            <a:custGeom>
              <a:avLst/>
              <a:gdLst/>
              <a:ahLst/>
              <a:cxnLst/>
              <a:rect l="0" t="0" r="0" b="0"/>
              <a:pathLst>
                <a:path w="257703" h="12417">
                  <a:moveTo>
                    <a:pt x="16402" y="12416"/>
                  </a:moveTo>
                  <a:lnTo>
                    <a:pt x="16402" y="12416"/>
                  </a:lnTo>
                  <a:lnTo>
                    <a:pt x="6289" y="12416"/>
                  </a:lnTo>
                  <a:lnTo>
                    <a:pt x="3310" y="11710"/>
                  </a:lnTo>
                  <a:lnTo>
                    <a:pt x="1324" y="10534"/>
                  </a:lnTo>
                  <a:lnTo>
                    <a:pt x="0" y="9045"/>
                  </a:lnTo>
                  <a:lnTo>
                    <a:pt x="1234" y="8052"/>
                  </a:lnTo>
                  <a:lnTo>
                    <a:pt x="37583" y="2956"/>
                  </a:lnTo>
                  <a:lnTo>
                    <a:pt x="73088" y="1156"/>
                  </a:lnTo>
                  <a:lnTo>
                    <a:pt x="116384" y="356"/>
                  </a:lnTo>
                  <a:lnTo>
                    <a:pt x="161498" y="0"/>
                  </a:lnTo>
                  <a:lnTo>
                    <a:pt x="201774" y="1724"/>
                  </a:lnTo>
                  <a:lnTo>
                    <a:pt x="257702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09">
              <a:extLst>
                <a:ext uri="{FF2B5EF4-FFF2-40B4-BE49-F238E27FC236}">
                  <a16:creationId xmlns:a16="http://schemas.microsoft.com/office/drawing/2014/main" xmlns="" id="{1F54385C-8981-485D-9850-6B762463CF9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635500" y="2415979"/>
              <a:ext cx="203201" cy="352622"/>
            </a:xfrm>
            <a:custGeom>
              <a:avLst/>
              <a:gdLst/>
              <a:ahLst/>
              <a:cxnLst/>
              <a:rect l="0" t="0" r="0" b="0"/>
              <a:pathLst>
                <a:path w="203201" h="352622">
                  <a:moveTo>
                    <a:pt x="203200" y="3371"/>
                  </a:moveTo>
                  <a:lnTo>
                    <a:pt x="203200" y="3371"/>
                  </a:lnTo>
                  <a:lnTo>
                    <a:pt x="199829" y="3371"/>
                  </a:lnTo>
                  <a:lnTo>
                    <a:pt x="198836" y="2665"/>
                  </a:lnTo>
                  <a:lnTo>
                    <a:pt x="198174" y="1489"/>
                  </a:lnTo>
                  <a:lnTo>
                    <a:pt x="197733" y="0"/>
                  </a:lnTo>
                  <a:lnTo>
                    <a:pt x="195321" y="418"/>
                  </a:lnTo>
                  <a:lnTo>
                    <a:pt x="186998" y="4646"/>
                  </a:lnTo>
                  <a:lnTo>
                    <a:pt x="149905" y="44911"/>
                  </a:lnTo>
                  <a:lnTo>
                    <a:pt x="118421" y="91722"/>
                  </a:lnTo>
                  <a:lnTo>
                    <a:pt x="97317" y="129657"/>
                  </a:lnTo>
                  <a:lnTo>
                    <a:pt x="76178" y="171917"/>
                  </a:lnTo>
                  <a:lnTo>
                    <a:pt x="55729" y="215158"/>
                  </a:lnTo>
                  <a:lnTo>
                    <a:pt x="37233" y="255543"/>
                  </a:lnTo>
                  <a:lnTo>
                    <a:pt x="21487" y="290896"/>
                  </a:lnTo>
                  <a:lnTo>
                    <a:pt x="4244" y="336979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10">
              <a:extLst>
                <a:ext uri="{FF2B5EF4-FFF2-40B4-BE49-F238E27FC236}">
                  <a16:creationId xmlns:a16="http://schemas.microsoft.com/office/drawing/2014/main" xmlns="" id="{0B8A44F6-7CE5-4491-8CA6-1EBB7B01630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99161" y="2401183"/>
              <a:ext cx="260090" cy="351182"/>
            </a:xfrm>
            <a:custGeom>
              <a:avLst/>
              <a:gdLst/>
              <a:ahLst/>
              <a:cxnLst/>
              <a:rect l="0" t="0" r="0" b="0"/>
              <a:pathLst>
                <a:path w="260090" h="351182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3187" y="11404"/>
                  </a:lnTo>
                  <a:lnTo>
                    <a:pt x="35218" y="48669"/>
                  </a:lnTo>
                  <a:lnTo>
                    <a:pt x="68107" y="85060"/>
                  </a:lnTo>
                  <a:lnTo>
                    <a:pt x="111013" y="129004"/>
                  </a:lnTo>
                  <a:lnTo>
                    <a:pt x="141621" y="161267"/>
                  </a:lnTo>
                  <a:lnTo>
                    <a:pt x="169337" y="194420"/>
                  </a:lnTo>
                  <a:lnTo>
                    <a:pt x="193884" y="227970"/>
                  </a:lnTo>
                  <a:lnTo>
                    <a:pt x="221893" y="274829"/>
                  </a:lnTo>
                  <a:lnTo>
                    <a:pt x="240628" y="321847"/>
                  </a:lnTo>
                  <a:lnTo>
                    <a:pt x="246759" y="346761"/>
                  </a:lnTo>
                  <a:lnTo>
                    <a:pt x="248380" y="349413"/>
                  </a:lnTo>
                  <a:lnTo>
                    <a:pt x="250166" y="351181"/>
                  </a:lnTo>
                  <a:lnTo>
                    <a:pt x="252063" y="350243"/>
                  </a:lnTo>
                  <a:lnTo>
                    <a:pt x="260089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11">
              <a:extLst>
                <a:ext uri="{FF2B5EF4-FFF2-40B4-BE49-F238E27FC236}">
                  <a16:creationId xmlns:a16="http://schemas.microsoft.com/office/drawing/2014/main" xmlns="" id="{F89F9CAA-8D4B-452E-A0A4-41F42CDC4CB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11801" y="2350799"/>
              <a:ext cx="164850" cy="474952"/>
            </a:xfrm>
            <a:custGeom>
              <a:avLst/>
              <a:gdLst/>
              <a:ahLst/>
              <a:cxnLst/>
              <a:rect l="0" t="0" r="0" b="0"/>
              <a:pathLst>
                <a:path w="164850" h="474952">
                  <a:moveTo>
                    <a:pt x="164849" y="24101"/>
                  </a:moveTo>
                  <a:lnTo>
                    <a:pt x="164849" y="24101"/>
                  </a:lnTo>
                  <a:lnTo>
                    <a:pt x="164849" y="9795"/>
                  </a:lnTo>
                  <a:lnTo>
                    <a:pt x="162967" y="5278"/>
                  </a:lnTo>
                  <a:lnTo>
                    <a:pt x="161478" y="3086"/>
                  </a:lnTo>
                  <a:lnTo>
                    <a:pt x="159074" y="1624"/>
                  </a:lnTo>
                  <a:lnTo>
                    <a:pt x="152639" y="0"/>
                  </a:lnTo>
                  <a:lnTo>
                    <a:pt x="134342" y="2457"/>
                  </a:lnTo>
                  <a:lnTo>
                    <a:pt x="111046" y="17766"/>
                  </a:lnTo>
                  <a:lnTo>
                    <a:pt x="79527" y="53660"/>
                  </a:lnTo>
                  <a:lnTo>
                    <a:pt x="55667" y="89685"/>
                  </a:lnTo>
                  <a:lnTo>
                    <a:pt x="33068" y="133682"/>
                  </a:lnTo>
                  <a:lnTo>
                    <a:pt x="24079" y="159244"/>
                  </a:lnTo>
                  <a:lnTo>
                    <a:pt x="15969" y="186163"/>
                  </a:lnTo>
                  <a:lnTo>
                    <a:pt x="9856" y="212576"/>
                  </a:lnTo>
                  <a:lnTo>
                    <a:pt x="5076" y="238651"/>
                  </a:lnTo>
                  <a:lnTo>
                    <a:pt x="1183" y="264501"/>
                  </a:lnTo>
                  <a:lnTo>
                    <a:pt x="0" y="290201"/>
                  </a:lnTo>
                  <a:lnTo>
                    <a:pt x="622" y="315801"/>
                  </a:lnTo>
                  <a:lnTo>
                    <a:pt x="2447" y="341334"/>
                  </a:lnTo>
                  <a:lnTo>
                    <a:pt x="10120" y="384756"/>
                  </a:lnTo>
                  <a:lnTo>
                    <a:pt x="22703" y="420048"/>
                  </a:lnTo>
                  <a:lnTo>
                    <a:pt x="42406" y="445140"/>
                  </a:lnTo>
                  <a:lnTo>
                    <a:pt x="70919" y="460056"/>
                  </a:lnTo>
                  <a:lnTo>
                    <a:pt x="120399" y="474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81">
            <a:extLst>
              <a:ext uri="{FF2B5EF4-FFF2-40B4-BE49-F238E27FC236}">
                <a16:creationId xmlns:a16="http://schemas.microsoft.com/office/drawing/2014/main" xmlns="" id="{EF2D0BBC-30CA-4689-8028-E1238ED1F95D}"/>
              </a:ext>
            </a:extLst>
          </p:cNvPr>
          <p:cNvGrpSpPr/>
          <p:nvPr/>
        </p:nvGrpSpPr>
        <p:grpSpPr>
          <a:xfrm>
            <a:off x="5759450" y="2219620"/>
            <a:ext cx="558801" cy="580731"/>
            <a:chOff x="5759450" y="2219620"/>
            <a:chExt cx="558801" cy="580731"/>
          </a:xfrm>
        </p:grpSpPr>
        <p:sp>
          <p:nvSpPr>
            <p:cNvPr id="57" name="SMARTInkShape-1312">
              <a:extLst>
                <a:ext uri="{FF2B5EF4-FFF2-40B4-BE49-F238E27FC236}">
                  <a16:creationId xmlns:a16="http://schemas.microsoft.com/office/drawing/2014/main" xmlns="" id="{DD05A683-040B-4AA1-A719-FBCF81E30B1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12561" y="2219620"/>
              <a:ext cx="205690" cy="21931"/>
            </a:xfrm>
            <a:custGeom>
              <a:avLst/>
              <a:gdLst/>
              <a:ahLst/>
              <a:cxnLst/>
              <a:rect l="0" t="0" r="0" b="0"/>
              <a:pathLst>
                <a:path w="205690" h="21931">
                  <a:moveTo>
                    <a:pt x="8839" y="21930"/>
                  </a:moveTo>
                  <a:lnTo>
                    <a:pt x="8839" y="21930"/>
                  </a:lnTo>
                  <a:lnTo>
                    <a:pt x="5468" y="18559"/>
                  </a:lnTo>
                  <a:lnTo>
                    <a:pt x="1932" y="16904"/>
                  </a:lnTo>
                  <a:lnTo>
                    <a:pt x="0" y="16463"/>
                  </a:lnTo>
                  <a:lnTo>
                    <a:pt x="830" y="15463"/>
                  </a:lnTo>
                  <a:lnTo>
                    <a:pt x="7396" y="12470"/>
                  </a:lnTo>
                  <a:lnTo>
                    <a:pt x="43219" y="6819"/>
                  </a:lnTo>
                  <a:lnTo>
                    <a:pt x="80092" y="2749"/>
                  </a:lnTo>
                  <a:lnTo>
                    <a:pt x="121646" y="0"/>
                  </a:lnTo>
                  <a:lnTo>
                    <a:pt x="163633" y="1129"/>
                  </a:lnTo>
                  <a:lnTo>
                    <a:pt x="205689" y="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13">
              <a:extLst>
                <a:ext uri="{FF2B5EF4-FFF2-40B4-BE49-F238E27FC236}">
                  <a16:creationId xmlns:a16="http://schemas.microsoft.com/office/drawing/2014/main" xmlns="" id="{4476E381-57EA-4D65-9265-FB4D60D4CAB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59450" y="2463800"/>
              <a:ext cx="236062" cy="336551"/>
            </a:xfrm>
            <a:custGeom>
              <a:avLst/>
              <a:gdLst/>
              <a:ahLst/>
              <a:cxnLst/>
              <a:rect l="0" t="0" r="0" b="0"/>
              <a:pathLst>
                <a:path w="236062" h="3365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34332" y="45869"/>
                  </a:lnTo>
                  <a:lnTo>
                    <a:pt x="72419" y="93083"/>
                  </a:lnTo>
                  <a:lnTo>
                    <a:pt x="105564" y="128859"/>
                  </a:lnTo>
                  <a:lnTo>
                    <a:pt x="139580" y="164045"/>
                  </a:lnTo>
                  <a:lnTo>
                    <a:pt x="170691" y="199203"/>
                  </a:lnTo>
                  <a:lnTo>
                    <a:pt x="193925" y="235996"/>
                  </a:lnTo>
                  <a:lnTo>
                    <a:pt x="219501" y="282297"/>
                  </a:lnTo>
                  <a:lnTo>
                    <a:pt x="235557" y="322907"/>
                  </a:lnTo>
                  <a:lnTo>
                    <a:pt x="236061" y="327454"/>
                  </a:lnTo>
                  <a:lnTo>
                    <a:pt x="2349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14">
              <a:extLst>
                <a:ext uri="{FF2B5EF4-FFF2-40B4-BE49-F238E27FC236}">
                  <a16:creationId xmlns:a16="http://schemas.microsoft.com/office/drawing/2014/main" xmlns="" id="{85B1B18B-BE9F-4E95-8E97-A36D754711C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59450" y="2425700"/>
              <a:ext cx="228601" cy="368301"/>
            </a:xfrm>
            <a:custGeom>
              <a:avLst/>
              <a:gdLst/>
              <a:ahLst/>
              <a:cxnLst/>
              <a:rect l="0" t="0" r="0" b="0"/>
              <a:pathLst>
                <a:path w="228601" h="368301">
                  <a:moveTo>
                    <a:pt x="228600" y="0"/>
                  </a:moveTo>
                  <a:lnTo>
                    <a:pt x="228600" y="0"/>
                  </a:lnTo>
                  <a:lnTo>
                    <a:pt x="221858" y="3371"/>
                  </a:lnTo>
                  <a:lnTo>
                    <a:pt x="207552" y="18951"/>
                  </a:lnTo>
                  <a:lnTo>
                    <a:pt x="189907" y="51555"/>
                  </a:lnTo>
                  <a:lnTo>
                    <a:pt x="175655" y="85943"/>
                  </a:lnTo>
                  <a:lnTo>
                    <a:pt x="159207" y="126391"/>
                  </a:lnTo>
                  <a:lnTo>
                    <a:pt x="140138" y="167887"/>
                  </a:lnTo>
                  <a:lnTo>
                    <a:pt x="116141" y="209848"/>
                  </a:lnTo>
                  <a:lnTo>
                    <a:pt x="89719" y="250604"/>
                  </a:lnTo>
                  <a:lnTo>
                    <a:pt x="63864" y="287533"/>
                  </a:lnTo>
                  <a:lnTo>
                    <a:pt x="32250" y="329944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15">
              <a:extLst>
                <a:ext uri="{FF2B5EF4-FFF2-40B4-BE49-F238E27FC236}">
                  <a16:creationId xmlns:a16="http://schemas.microsoft.com/office/drawing/2014/main" xmlns="" id="{E99825D5-BCC6-431E-824C-12362AC0D25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10300" y="222250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12700" y="0"/>
                  </a:moveTo>
                  <a:lnTo>
                    <a:pt x="12700" y="0"/>
                  </a:lnTo>
                  <a:lnTo>
                    <a:pt x="7631" y="5775"/>
                  </a:lnTo>
                  <a:lnTo>
                    <a:pt x="3861" y="12209"/>
                  </a:lnTo>
                  <a:lnTo>
                    <a:pt x="508" y="49542"/>
                  </a:lnTo>
                  <a:lnTo>
                    <a:pt x="3471" y="96256"/>
                  </a:lnTo>
                  <a:lnTo>
                    <a:pt x="5781" y="139768"/>
                  </a:lnTo>
                  <a:lnTo>
                    <a:pt x="5476" y="161122"/>
                  </a:lnTo>
                  <a:lnTo>
                    <a:pt x="4355" y="16456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82">
            <a:extLst>
              <a:ext uri="{FF2B5EF4-FFF2-40B4-BE49-F238E27FC236}">
                <a16:creationId xmlns:a16="http://schemas.microsoft.com/office/drawing/2014/main" xmlns="" id="{6992BA15-4F69-46AD-86EB-EC1CDAEA0103}"/>
              </a:ext>
            </a:extLst>
          </p:cNvPr>
          <p:cNvGrpSpPr/>
          <p:nvPr/>
        </p:nvGrpSpPr>
        <p:grpSpPr>
          <a:xfrm>
            <a:off x="6625741" y="2441091"/>
            <a:ext cx="308460" cy="410060"/>
            <a:chOff x="6625741" y="2441091"/>
            <a:chExt cx="308460" cy="410060"/>
          </a:xfrm>
        </p:grpSpPr>
        <p:sp>
          <p:nvSpPr>
            <p:cNvPr id="62" name="SMARTInkShape-1316">
              <a:extLst>
                <a:ext uri="{FF2B5EF4-FFF2-40B4-BE49-F238E27FC236}">
                  <a16:creationId xmlns:a16="http://schemas.microsoft.com/office/drawing/2014/main" xmlns="" id="{27AF7B4B-03E6-4D5D-B09D-3E81D4D3F67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69877" y="2470150"/>
              <a:ext cx="164324" cy="381001"/>
            </a:xfrm>
            <a:custGeom>
              <a:avLst/>
              <a:gdLst/>
              <a:ahLst/>
              <a:cxnLst/>
              <a:rect l="0" t="0" r="0" b="0"/>
              <a:pathLst>
                <a:path w="164324" h="381001">
                  <a:moveTo>
                    <a:pt x="164323" y="0"/>
                  </a:moveTo>
                  <a:lnTo>
                    <a:pt x="164323" y="0"/>
                  </a:lnTo>
                  <a:lnTo>
                    <a:pt x="157581" y="0"/>
                  </a:lnTo>
                  <a:lnTo>
                    <a:pt x="143275" y="6742"/>
                  </a:lnTo>
                  <a:lnTo>
                    <a:pt x="104471" y="32638"/>
                  </a:lnTo>
                  <a:lnTo>
                    <a:pt x="60935" y="60696"/>
                  </a:lnTo>
                  <a:lnTo>
                    <a:pt x="17043" y="96249"/>
                  </a:lnTo>
                  <a:lnTo>
                    <a:pt x="5130" y="104875"/>
                  </a:lnTo>
                  <a:lnTo>
                    <a:pt x="1848" y="109641"/>
                  </a:lnTo>
                  <a:lnTo>
                    <a:pt x="0" y="116291"/>
                  </a:lnTo>
                  <a:lnTo>
                    <a:pt x="447" y="117744"/>
                  </a:lnTo>
                  <a:lnTo>
                    <a:pt x="1449" y="118712"/>
                  </a:lnTo>
                  <a:lnTo>
                    <a:pt x="2824" y="119358"/>
                  </a:lnTo>
                  <a:lnTo>
                    <a:pt x="3740" y="121200"/>
                  </a:lnTo>
                  <a:lnTo>
                    <a:pt x="4758" y="127009"/>
                  </a:lnTo>
                  <a:lnTo>
                    <a:pt x="469" y="161827"/>
                  </a:lnTo>
                  <a:lnTo>
                    <a:pt x="2475" y="206944"/>
                  </a:lnTo>
                  <a:lnTo>
                    <a:pt x="2068" y="250641"/>
                  </a:lnTo>
                  <a:lnTo>
                    <a:pt x="6416" y="295573"/>
                  </a:lnTo>
                  <a:lnTo>
                    <a:pt x="10835" y="341940"/>
                  </a:lnTo>
                  <a:lnTo>
                    <a:pt x="18273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17">
              <a:extLst>
                <a:ext uri="{FF2B5EF4-FFF2-40B4-BE49-F238E27FC236}">
                  <a16:creationId xmlns:a16="http://schemas.microsoft.com/office/drawing/2014/main" xmlns="" id="{72238259-4A13-407F-83B2-1234BD3862A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25741" y="2441091"/>
              <a:ext cx="162410" cy="194160"/>
            </a:xfrm>
            <a:custGeom>
              <a:avLst/>
              <a:gdLst/>
              <a:ahLst/>
              <a:cxnLst/>
              <a:rect l="0" t="0" r="0" b="0"/>
              <a:pathLst>
                <a:path w="162410" h="194160">
                  <a:moveTo>
                    <a:pt x="3659" y="3659"/>
                  </a:moveTo>
                  <a:lnTo>
                    <a:pt x="3659" y="3659"/>
                  </a:lnTo>
                  <a:lnTo>
                    <a:pt x="288" y="3659"/>
                  </a:lnTo>
                  <a:lnTo>
                    <a:pt x="0" y="2953"/>
                  </a:lnTo>
                  <a:lnTo>
                    <a:pt x="1563" y="288"/>
                  </a:lnTo>
                  <a:lnTo>
                    <a:pt x="3673" y="0"/>
                  </a:lnTo>
                  <a:lnTo>
                    <a:pt x="9780" y="1562"/>
                  </a:lnTo>
                  <a:lnTo>
                    <a:pt x="24522" y="13151"/>
                  </a:lnTo>
                  <a:lnTo>
                    <a:pt x="53537" y="51238"/>
                  </a:lnTo>
                  <a:lnTo>
                    <a:pt x="78801" y="87136"/>
                  </a:lnTo>
                  <a:lnTo>
                    <a:pt x="107611" y="123878"/>
                  </a:lnTo>
                  <a:lnTo>
                    <a:pt x="139224" y="164493"/>
                  </a:lnTo>
                  <a:lnTo>
                    <a:pt x="162409" y="19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83">
            <a:extLst>
              <a:ext uri="{FF2B5EF4-FFF2-40B4-BE49-F238E27FC236}">
                <a16:creationId xmlns:a16="http://schemas.microsoft.com/office/drawing/2014/main" xmlns="" id="{6F703E74-3EFF-4775-AEF2-52D5A1397650}"/>
              </a:ext>
            </a:extLst>
          </p:cNvPr>
          <p:cNvGrpSpPr/>
          <p:nvPr/>
        </p:nvGrpSpPr>
        <p:grpSpPr>
          <a:xfrm>
            <a:off x="8988110" y="139700"/>
            <a:ext cx="568641" cy="5327651"/>
            <a:chOff x="8988110" y="139700"/>
            <a:chExt cx="568641" cy="5327651"/>
          </a:xfrm>
        </p:grpSpPr>
        <p:sp>
          <p:nvSpPr>
            <p:cNvPr id="65" name="SMARTInkShape-1318">
              <a:extLst>
                <a:ext uri="{FF2B5EF4-FFF2-40B4-BE49-F238E27FC236}">
                  <a16:creationId xmlns:a16="http://schemas.microsoft.com/office/drawing/2014/main" xmlns="" id="{C81A4430-5B8C-41A5-85D0-00C2C4A1282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96400" y="482600"/>
              <a:ext cx="234951" cy="308075"/>
            </a:xfrm>
            <a:custGeom>
              <a:avLst/>
              <a:gdLst/>
              <a:ahLst/>
              <a:cxnLst/>
              <a:rect l="0" t="0" r="0" b="0"/>
              <a:pathLst>
                <a:path w="234951" h="30807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43566" y="49266"/>
                  </a:lnTo>
                  <a:lnTo>
                    <a:pt x="71469" y="85858"/>
                  </a:lnTo>
                  <a:lnTo>
                    <a:pt x="103961" y="129862"/>
                  </a:lnTo>
                  <a:lnTo>
                    <a:pt x="128049" y="162844"/>
                  </a:lnTo>
                  <a:lnTo>
                    <a:pt x="152866" y="198670"/>
                  </a:lnTo>
                  <a:lnTo>
                    <a:pt x="190637" y="244426"/>
                  </a:lnTo>
                  <a:lnTo>
                    <a:pt x="227660" y="286263"/>
                  </a:lnTo>
                  <a:lnTo>
                    <a:pt x="234402" y="308074"/>
                  </a:lnTo>
                  <a:lnTo>
                    <a:pt x="234585" y="307688"/>
                  </a:lnTo>
                  <a:lnTo>
                    <a:pt x="23495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19">
              <a:extLst>
                <a:ext uri="{FF2B5EF4-FFF2-40B4-BE49-F238E27FC236}">
                  <a16:creationId xmlns:a16="http://schemas.microsoft.com/office/drawing/2014/main" xmlns="" id="{6888FC22-326A-4DD4-A15C-37CC2640DB3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988110" y="139700"/>
              <a:ext cx="140728" cy="5327651"/>
            </a:xfrm>
            <a:custGeom>
              <a:avLst/>
              <a:gdLst/>
              <a:ahLst/>
              <a:cxnLst/>
              <a:rect l="0" t="0" r="0" b="0"/>
              <a:pathLst>
                <a:path w="140728" h="5327651">
                  <a:moveTo>
                    <a:pt x="54290" y="0"/>
                  </a:moveTo>
                  <a:lnTo>
                    <a:pt x="54290" y="0"/>
                  </a:lnTo>
                  <a:lnTo>
                    <a:pt x="40806" y="0"/>
                  </a:lnTo>
                  <a:lnTo>
                    <a:pt x="34717" y="4233"/>
                  </a:lnTo>
                  <a:lnTo>
                    <a:pt x="22307" y="20226"/>
                  </a:lnTo>
                  <a:lnTo>
                    <a:pt x="11618" y="52734"/>
                  </a:lnTo>
                  <a:lnTo>
                    <a:pt x="3574" y="100343"/>
                  </a:lnTo>
                  <a:lnTo>
                    <a:pt x="1430" y="131806"/>
                  </a:lnTo>
                  <a:lnTo>
                    <a:pt x="0" y="166188"/>
                  </a:lnTo>
                  <a:lnTo>
                    <a:pt x="458" y="204631"/>
                  </a:lnTo>
                  <a:lnTo>
                    <a:pt x="2174" y="245782"/>
                  </a:lnTo>
                  <a:lnTo>
                    <a:pt x="4729" y="288738"/>
                  </a:lnTo>
                  <a:lnTo>
                    <a:pt x="8550" y="337836"/>
                  </a:lnTo>
                  <a:lnTo>
                    <a:pt x="13213" y="391030"/>
                  </a:lnTo>
                  <a:lnTo>
                    <a:pt x="18439" y="446953"/>
                  </a:lnTo>
                  <a:lnTo>
                    <a:pt x="24039" y="509635"/>
                  </a:lnTo>
                  <a:lnTo>
                    <a:pt x="29889" y="576824"/>
                  </a:lnTo>
                  <a:lnTo>
                    <a:pt x="35906" y="647016"/>
                  </a:lnTo>
                  <a:lnTo>
                    <a:pt x="41329" y="723444"/>
                  </a:lnTo>
                  <a:lnTo>
                    <a:pt x="46355" y="804029"/>
                  </a:lnTo>
                  <a:lnTo>
                    <a:pt x="51116" y="887386"/>
                  </a:lnTo>
                  <a:lnTo>
                    <a:pt x="54996" y="975413"/>
                  </a:lnTo>
                  <a:lnTo>
                    <a:pt x="58289" y="1066553"/>
                  </a:lnTo>
                  <a:lnTo>
                    <a:pt x="61189" y="1159769"/>
                  </a:lnTo>
                  <a:lnTo>
                    <a:pt x="64533" y="1257896"/>
                  </a:lnTo>
                  <a:lnTo>
                    <a:pt x="68174" y="1359297"/>
                  </a:lnTo>
                  <a:lnTo>
                    <a:pt x="72013" y="1462881"/>
                  </a:lnTo>
                  <a:lnTo>
                    <a:pt x="75983" y="1568627"/>
                  </a:lnTo>
                  <a:lnTo>
                    <a:pt x="80041" y="1675812"/>
                  </a:lnTo>
                  <a:lnTo>
                    <a:pt x="84157" y="1783958"/>
                  </a:lnTo>
                  <a:lnTo>
                    <a:pt x="88313" y="1894155"/>
                  </a:lnTo>
                  <a:lnTo>
                    <a:pt x="92494" y="2005720"/>
                  </a:lnTo>
                  <a:lnTo>
                    <a:pt x="96693" y="2118197"/>
                  </a:lnTo>
                  <a:lnTo>
                    <a:pt x="99491" y="2234103"/>
                  </a:lnTo>
                  <a:lnTo>
                    <a:pt x="101358" y="2352297"/>
                  </a:lnTo>
                  <a:lnTo>
                    <a:pt x="102602" y="2472014"/>
                  </a:lnTo>
                  <a:lnTo>
                    <a:pt x="104842" y="2592043"/>
                  </a:lnTo>
                  <a:lnTo>
                    <a:pt x="107746" y="2712278"/>
                  </a:lnTo>
                  <a:lnTo>
                    <a:pt x="111095" y="2832653"/>
                  </a:lnTo>
                  <a:lnTo>
                    <a:pt x="114737" y="2951707"/>
                  </a:lnTo>
                  <a:lnTo>
                    <a:pt x="118578" y="3069883"/>
                  </a:lnTo>
                  <a:lnTo>
                    <a:pt x="122548" y="3187472"/>
                  </a:lnTo>
                  <a:lnTo>
                    <a:pt x="126607" y="3304670"/>
                  </a:lnTo>
                  <a:lnTo>
                    <a:pt x="130723" y="3421608"/>
                  </a:lnTo>
                  <a:lnTo>
                    <a:pt x="134879" y="3538372"/>
                  </a:lnTo>
                  <a:lnTo>
                    <a:pt x="137649" y="3652903"/>
                  </a:lnTo>
                  <a:lnTo>
                    <a:pt x="139496" y="3765946"/>
                  </a:lnTo>
                  <a:lnTo>
                    <a:pt x="140727" y="3877998"/>
                  </a:lnTo>
                  <a:lnTo>
                    <a:pt x="139431" y="3986565"/>
                  </a:lnTo>
                  <a:lnTo>
                    <a:pt x="136452" y="4092810"/>
                  </a:lnTo>
                  <a:lnTo>
                    <a:pt x="132347" y="4197507"/>
                  </a:lnTo>
                  <a:lnTo>
                    <a:pt x="126083" y="4299760"/>
                  </a:lnTo>
                  <a:lnTo>
                    <a:pt x="118380" y="4400385"/>
                  </a:lnTo>
                  <a:lnTo>
                    <a:pt x="109716" y="4499923"/>
                  </a:lnTo>
                  <a:lnTo>
                    <a:pt x="99708" y="4593799"/>
                  </a:lnTo>
                  <a:lnTo>
                    <a:pt x="88803" y="4683899"/>
                  </a:lnTo>
                  <a:lnTo>
                    <a:pt x="77298" y="4771483"/>
                  </a:lnTo>
                  <a:lnTo>
                    <a:pt x="67512" y="4851038"/>
                  </a:lnTo>
                  <a:lnTo>
                    <a:pt x="58871" y="4925242"/>
                  </a:lnTo>
                  <a:lnTo>
                    <a:pt x="50994" y="4995878"/>
                  </a:lnTo>
                  <a:lnTo>
                    <a:pt x="45742" y="5057785"/>
                  </a:lnTo>
                  <a:lnTo>
                    <a:pt x="42242" y="5113874"/>
                  </a:lnTo>
                  <a:lnTo>
                    <a:pt x="39908" y="5166082"/>
                  </a:lnTo>
                  <a:lnTo>
                    <a:pt x="40469" y="5207238"/>
                  </a:lnTo>
                  <a:lnTo>
                    <a:pt x="42960" y="5241025"/>
                  </a:lnTo>
                  <a:lnTo>
                    <a:pt x="46736" y="5269900"/>
                  </a:lnTo>
                  <a:lnTo>
                    <a:pt x="54290" y="532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20">
              <a:extLst>
                <a:ext uri="{FF2B5EF4-FFF2-40B4-BE49-F238E27FC236}">
                  <a16:creationId xmlns:a16="http://schemas.microsoft.com/office/drawing/2014/main" xmlns="" id="{FC39A828-F396-4CDF-ABEF-2F3FDDA5D46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340850" y="469900"/>
              <a:ext cx="215901" cy="355601"/>
            </a:xfrm>
            <a:custGeom>
              <a:avLst/>
              <a:gdLst/>
              <a:ahLst/>
              <a:cxnLst/>
              <a:rect l="0" t="0" r="0" b="0"/>
              <a:pathLst>
                <a:path w="215901" h="355601">
                  <a:moveTo>
                    <a:pt x="215900" y="0"/>
                  </a:moveTo>
                  <a:lnTo>
                    <a:pt x="215900" y="0"/>
                  </a:lnTo>
                  <a:lnTo>
                    <a:pt x="212529" y="0"/>
                  </a:lnTo>
                  <a:lnTo>
                    <a:pt x="203691" y="3371"/>
                  </a:lnTo>
                  <a:lnTo>
                    <a:pt x="180173" y="44258"/>
                  </a:lnTo>
                  <a:lnTo>
                    <a:pt x="157572" y="90019"/>
                  </a:lnTo>
                  <a:lnTo>
                    <a:pt x="139881" y="128908"/>
                  </a:lnTo>
                  <a:lnTo>
                    <a:pt x="117908" y="172063"/>
                  </a:lnTo>
                  <a:lnTo>
                    <a:pt x="88386" y="217113"/>
                  </a:lnTo>
                  <a:lnTo>
                    <a:pt x="58333" y="258772"/>
                  </a:lnTo>
                  <a:lnTo>
                    <a:pt x="29514" y="302059"/>
                  </a:lnTo>
                  <a:lnTo>
                    <a:pt x="2870" y="349006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84">
            <a:extLst>
              <a:ext uri="{FF2B5EF4-FFF2-40B4-BE49-F238E27FC236}">
                <a16:creationId xmlns:a16="http://schemas.microsoft.com/office/drawing/2014/main" xmlns="" id="{DB364CBA-2262-4665-BC0F-8F11062018FB}"/>
              </a:ext>
            </a:extLst>
          </p:cNvPr>
          <p:cNvGrpSpPr/>
          <p:nvPr/>
        </p:nvGrpSpPr>
        <p:grpSpPr>
          <a:xfrm>
            <a:off x="9639300" y="694588"/>
            <a:ext cx="483676" cy="333832"/>
            <a:chOff x="9639300" y="694588"/>
            <a:chExt cx="483676" cy="333832"/>
          </a:xfrm>
        </p:grpSpPr>
        <p:sp>
          <p:nvSpPr>
            <p:cNvPr id="69" name="SMARTInkShape-1321">
              <a:extLst>
                <a:ext uri="{FF2B5EF4-FFF2-40B4-BE49-F238E27FC236}">
                  <a16:creationId xmlns:a16="http://schemas.microsoft.com/office/drawing/2014/main" xmlns="" id="{1DDD11EA-60E2-4895-BDBF-6FC7ABB1EE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639300" y="764251"/>
              <a:ext cx="107951" cy="134537"/>
            </a:xfrm>
            <a:custGeom>
              <a:avLst/>
              <a:gdLst/>
              <a:ahLst/>
              <a:cxnLst/>
              <a:rect l="0" t="0" r="0" b="0"/>
              <a:pathLst>
                <a:path w="107951" h="134537">
                  <a:moveTo>
                    <a:pt x="0" y="29499"/>
                  </a:moveTo>
                  <a:lnTo>
                    <a:pt x="0" y="29499"/>
                  </a:lnTo>
                  <a:lnTo>
                    <a:pt x="0" y="26128"/>
                  </a:lnTo>
                  <a:lnTo>
                    <a:pt x="705" y="25135"/>
                  </a:lnTo>
                  <a:lnTo>
                    <a:pt x="1881" y="24473"/>
                  </a:lnTo>
                  <a:lnTo>
                    <a:pt x="5467" y="23410"/>
                  </a:lnTo>
                  <a:lnTo>
                    <a:pt x="9459" y="33339"/>
                  </a:lnTo>
                  <a:lnTo>
                    <a:pt x="12416" y="80145"/>
                  </a:lnTo>
                  <a:lnTo>
                    <a:pt x="15806" y="120687"/>
                  </a:lnTo>
                  <a:lnTo>
                    <a:pt x="13313" y="134138"/>
                  </a:lnTo>
                  <a:lnTo>
                    <a:pt x="13109" y="134536"/>
                  </a:lnTo>
                  <a:lnTo>
                    <a:pt x="12881" y="133097"/>
                  </a:lnTo>
                  <a:lnTo>
                    <a:pt x="12723" y="93062"/>
                  </a:lnTo>
                  <a:lnTo>
                    <a:pt x="16076" y="45582"/>
                  </a:lnTo>
                  <a:lnTo>
                    <a:pt x="21540" y="19683"/>
                  </a:lnTo>
                  <a:lnTo>
                    <a:pt x="27447" y="9144"/>
                  </a:lnTo>
                  <a:lnTo>
                    <a:pt x="30998" y="5345"/>
                  </a:lnTo>
                  <a:lnTo>
                    <a:pt x="38707" y="1125"/>
                  </a:lnTo>
                  <a:lnTo>
                    <a:pt x="42737" y="0"/>
                  </a:lnTo>
                  <a:lnTo>
                    <a:pt x="54743" y="4394"/>
                  </a:lnTo>
                  <a:lnTo>
                    <a:pt x="68780" y="14813"/>
                  </a:lnTo>
                  <a:lnTo>
                    <a:pt x="98088" y="56894"/>
                  </a:lnTo>
                  <a:lnTo>
                    <a:pt x="105028" y="82379"/>
                  </a:lnTo>
                  <a:lnTo>
                    <a:pt x="107950" y="118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22">
              <a:extLst>
                <a:ext uri="{FF2B5EF4-FFF2-40B4-BE49-F238E27FC236}">
                  <a16:creationId xmlns:a16="http://schemas.microsoft.com/office/drawing/2014/main" xmlns="" id="{D5CC1A29-5790-498F-A7E2-08541B0CAE0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26429" y="768350"/>
              <a:ext cx="98622" cy="101601"/>
            </a:xfrm>
            <a:custGeom>
              <a:avLst/>
              <a:gdLst/>
              <a:ahLst/>
              <a:cxnLst/>
              <a:rect l="0" t="0" r="0" b="0"/>
              <a:pathLst>
                <a:path w="986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46987" y="33199"/>
                  </a:lnTo>
                  <a:lnTo>
                    <a:pt x="89431" y="74971"/>
                  </a:lnTo>
                  <a:lnTo>
                    <a:pt x="95898" y="89320"/>
                  </a:lnTo>
                  <a:lnTo>
                    <a:pt x="9862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23">
              <a:extLst>
                <a:ext uri="{FF2B5EF4-FFF2-40B4-BE49-F238E27FC236}">
                  <a16:creationId xmlns:a16="http://schemas.microsoft.com/office/drawing/2014/main" xmlns="" id="{DAF7E011-A12C-4179-B085-EEEE94734C6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853280" y="736600"/>
              <a:ext cx="90821" cy="177801"/>
            </a:xfrm>
            <a:custGeom>
              <a:avLst/>
              <a:gdLst/>
              <a:ahLst/>
              <a:cxnLst/>
              <a:rect l="0" t="0" r="0" b="0"/>
              <a:pathLst>
                <a:path w="90821" h="177801">
                  <a:moveTo>
                    <a:pt x="90820" y="0"/>
                  </a:moveTo>
                  <a:lnTo>
                    <a:pt x="90820" y="0"/>
                  </a:lnTo>
                  <a:lnTo>
                    <a:pt x="73143" y="8838"/>
                  </a:lnTo>
                  <a:lnTo>
                    <a:pt x="51737" y="32921"/>
                  </a:lnTo>
                  <a:lnTo>
                    <a:pt x="29007" y="70917"/>
                  </a:lnTo>
                  <a:lnTo>
                    <a:pt x="10720" y="115765"/>
                  </a:lnTo>
                  <a:lnTo>
                    <a:pt x="0" y="153839"/>
                  </a:lnTo>
                  <a:lnTo>
                    <a:pt x="192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324">
              <a:extLst>
                <a:ext uri="{FF2B5EF4-FFF2-40B4-BE49-F238E27FC236}">
                  <a16:creationId xmlns:a16="http://schemas.microsoft.com/office/drawing/2014/main" xmlns="" id="{880FD5C8-0208-4954-97DC-07F9B67E3B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20844" y="694588"/>
              <a:ext cx="102132" cy="333832"/>
            </a:xfrm>
            <a:custGeom>
              <a:avLst/>
              <a:gdLst/>
              <a:ahLst/>
              <a:cxnLst/>
              <a:rect l="0" t="0" r="0" b="0"/>
              <a:pathLst>
                <a:path w="102132" h="333832">
                  <a:moveTo>
                    <a:pt x="24856" y="162662"/>
                  </a:moveTo>
                  <a:lnTo>
                    <a:pt x="24856" y="162662"/>
                  </a:lnTo>
                  <a:lnTo>
                    <a:pt x="21485" y="169404"/>
                  </a:lnTo>
                  <a:lnTo>
                    <a:pt x="18767" y="216934"/>
                  </a:lnTo>
                  <a:lnTo>
                    <a:pt x="15212" y="252591"/>
                  </a:lnTo>
                  <a:lnTo>
                    <a:pt x="9690" y="289967"/>
                  </a:lnTo>
                  <a:lnTo>
                    <a:pt x="272" y="333831"/>
                  </a:lnTo>
                  <a:lnTo>
                    <a:pt x="0" y="333219"/>
                  </a:lnTo>
                  <a:lnTo>
                    <a:pt x="1498" y="316208"/>
                  </a:lnTo>
                  <a:lnTo>
                    <a:pt x="6410" y="268600"/>
                  </a:lnTo>
                  <a:lnTo>
                    <a:pt x="10307" y="221034"/>
                  </a:lnTo>
                  <a:lnTo>
                    <a:pt x="12334" y="194521"/>
                  </a:lnTo>
                  <a:lnTo>
                    <a:pt x="14392" y="166968"/>
                  </a:lnTo>
                  <a:lnTo>
                    <a:pt x="17174" y="141544"/>
                  </a:lnTo>
                  <a:lnTo>
                    <a:pt x="24029" y="94480"/>
                  </a:lnTo>
                  <a:lnTo>
                    <a:pt x="31780" y="57570"/>
                  </a:lnTo>
                  <a:lnTo>
                    <a:pt x="42194" y="18635"/>
                  </a:lnTo>
                  <a:lnTo>
                    <a:pt x="44881" y="9494"/>
                  </a:lnTo>
                  <a:lnTo>
                    <a:pt x="48790" y="4105"/>
                  </a:lnTo>
                  <a:lnTo>
                    <a:pt x="53512" y="1219"/>
                  </a:lnTo>
                  <a:lnTo>
                    <a:pt x="58776" y="0"/>
                  </a:lnTo>
                  <a:lnTo>
                    <a:pt x="63697" y="2715"/>
                  </a:lnTo>
                  <a:lnTo>
                    <a:pt x="89428" y="41968"/>
                  </a:lnTo>
                  <a:lnTo>
                    <a:pt x="100981" y="72259"/>
                  </a:lnTo>
                  <a:lnTo>
                    <a:pt x="102131" y="103577"/>
                  </a:lnTo>
                  <a:lnTo>
                    <a:pt x="94007" y="120880"/>
                  </a:lnTo>
                  <a:lnTo>
                    <a:pt x="80989" y="134214"/>
                  </a:lnTo>
                  <a:lnTo>
                    <a:pt x="65797" y="142493"/>
                  </a:lnTo>
                  <a:lnTo>
                    <a:pt x="12156" y="1499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85">
            <a:extLst>
              <a:ext uri="{FF2B5EF4-FFF2-40B4-BE49-F238E27FC236}">
                <a16:creationId xmlns:a16="http://schemas.microsoft.com/office/drawing/2014/main" xmlns="" id="{DA0B2D64-85FC-42CE-A4E7-F436C5D519EA}"/>
              </a:ext>
            </a:extLst>
          </p:cNvPr>
          <p:cNvGrpSpPr/>
          <p:nvPr/>
        </p:nvGrpSpPr>
        <p:grpSpPr>
          <a:xfrm>
            <a:off x="9372600" y="1353433"/>
            <a:ext cx="723020" cy="507118"/>
            <a:chOff x="9372600" y="1353433"/>
            <a:chExt cx="723020" cy="507118"/>
          </a:xfrm>
        </p:grpSpPr>
        <p:sp>
          <p:nvSpPr>
            <p:cNvPr id="74" name="SMARTInkShape-1325">
              <a:extLst>
                <a:ext uri="{FF2B5EF4-FFF2-40B4-BE49-F238E27FC236}">
                  <a16:creationId xmlns:a16="http://schemas.microsoft.com/office/drawing/2014/main" xmlns="" id="{6B7B7EC3-58FA-42A5-8968-42CD1B1233A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83800" y="1717192"/>
              <a:ext cx="11820" cy="143359"/>
            </a:xfrm>
            <a:custGeom>
              <a:avLst/>
              <a:gdLst/>
              <a:ahLst/>
              <a:cxnLst/>
              <a:rect l="0" t="0" r="0" b="0"/>
              <a:pathLst>
                <a:path w="11820" h="1433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055" y="0"/>
                  </a:lnTo>
                  <a:lnTo>
                    <a:pt x="9721" y="1562"/>
                  </a:lnTo>
                  <a:lnTo>
                    <a:pt x="11375" y="6489"/>
                  </a:lnTo>
                  <a:lnTo>
                    <a:pt x="11819" y="40406"/>
                  </a:lnTo>
                  <a:lnTo>
                    <a:pt x="5759" y="84190"/>
                  </a:lnTo>
                  <a:lnTo>
                    <a:pt x="1138" y="126496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26">
              <a:extLst>
                <a:ext uri="{FF2B5EF4-FFF2-40B4-BE49-F238E27FC236}">
                  <a16:creationId xmlns:a16="http://schemas.microsoft.com/office/drawing/2014/main" xmlns="" id="{0DA85EED-8075-4EE1-A443-FC37AB5D3F0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893300" y="1714500"/>
              <a:ext cx="82551" cy="139701"/>
            </a:xfrm>
            <a:custGeom>
              <a:avLst/>
              <a:gdLst/>
              <a:ahLst/>
              <a:cxnLst/>
              <a:rect l="0" t="0" r="0" b="0"/>
              <a:pathLst>
                <a:path w="82551" h="139701">
                  <a:moveTo>
                    <a:pt x="82550" y="0"/>
                  </a:moveTo>
                  <a:lnTo>
                    <a:pt x="82550" y="0"/>
                  </a:lnTo>
                  <a:lnTo>
                    <a:pt x="73711" y="0"/>
                  </a:lnTo>
                  <a:lnTo>
                    <a:pt x="64253" y="3371"/>
                  </a:lnTo>
                  <a:lnTo>
                    <a:pt x="58425" y="10670"/>
                  </a:lnTo>
                  <a:lnTo>
                    <a:pt x="30746" y="51737"/>
                  </a:lnTo>
                  <a:lnTo>
                    <a:pt x="20014" y="68855"/>
                  </a:lnTo>
                  <a:lnTo>
                    <a:pt x="4918" y="11558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27">
              <a:extLst>
                <a:ext uri="{FF2B5EF4-FFF2-40B4-BE49-F238E27FC236}">
                  <a16:creationId xmlns:a16="http://schemas.microsoft.com/office/drawing/2014/main" xmlns="" id="{D2EBC295-463E-4677-B11B-53712BB08F9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862433" y="1715383"/>
              <a:ext cx="100718" cy="132468"/>
            </a:xfrm>
            <a:custGeom>
              <a:avLst/>
              <a:gdLst/>
              <a:ahLst/>
              <a:cxnLst/>
              <a:rect l="0" t="0" r="0" b="0"/>
              <a:pathLst>
                <a:path w="100718" h="132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1203" y="46670"/>
                  </a:lnTo>
                  <a:lnTo>
                    <a:pt x="76268" y="91291"/>
                  </a:lnTo>
                  <a:lnTo>
                    <a:pt x="100717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28">
              <a:extLst>
                <a:ext uri="{FF2B5EF4-FFF2-40B4-BE49-F238E27FC236}">
                  <a16:creationId xmlns:a16="http://schemas.microsoft.com/office/drawing/2014/main" xmlns="" id="{F5A65D9F-803D-478F-9189-4323039AA71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372600" y="1353433"/>
              <a:ext cx="152401" cy="164218"/>
            </a:xfrm>
            <a:custGeom>
              <a:avLst/>
              <a:gdLst/>
              <a:ahLst/>
              <a:cxnLst/>
              <a:rect l="0" t="0" r="0" b="0"/>
              <a:pathLst>
                <a:path w="152401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6120"/>
                  </a:lnTo>
                  <a:lnTo>
                    <a:pt x="42328" y="30970"/>
                  </a:lnTo>
                  <a:lnTo>
                    <a:pt x="73916" y="78118"/>
                  </a:lnTo>
                  <a:lnTo>
                    <a:pt x="111289" y="125259"/>
                  </a:lnTo>
                  <a:lnTo>
                    <a:pt x="152400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29">
              <a:extLst>
                <a:ext uri="{FF2B5EF4-FFF2-40B4-BE49-F238E27FC236}">
                  <a16:creationId xmlns:a16="http://schemas.microsoft.com/office/drawing/2014/main" xmlns="" id="{AB6C9D74-53C5-4CE5-A9BE-BC83EAAC6A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505957" y="1392056"/>
              <a:ext cx="125850" cy="354195"/>
            </a:xfrm>
            <a:custGeom>
              <a:avLst/>
              <a:gdLst/>
              <a:ahLst/>
              <a:cxnLst/>
              <a:rect l="0" t="0" r="0" b="0"/>
              <a:pathLst>
                <a:path w="125850" h="354195">
                  <a:moveTo>
                    <a:pt x="114293" y="17644"/>
                  </a:moveTo>
                  <a:lnTo>
                    <a:pt x="114293" y="17644"/>
                  </a:lnTo>
                  <a:lnTo>
                    <a:pt x="125849" y="0"/>
                  </a:lnTo>
                  <a:lnTo>
                    <a:pt x="82150" y="43440"/>
                  </a:lnTo>
                  <a:lnTo>
                    <a:pt x="36712" y="82786"/>
                  </a:lnTo>
                  <a:lnTo>
                    <a:pt x="32069" y="85401"/>
                  </a:lnTo>
                  <a:lnTo>
                    <a:pt x="25566" y="87218"/>
                  </a:lnTo>
                  <a:lnTo>
                    <a:pt x="22413" y="87372"/>
                  </a:lnTo>
                  <a:lnTo>
                    <a:pt x="21289" y="88118"/>
                  </a:lnTo>
                  <a:lnTo>
                    <a:pt x="20541" y="89321"/>
                  </a:lnTo>
                  <a:lnTo>
                    <a:pt x="1472" y="136823"/>
                  </a:lnTo>
                  <a:lnTo>
                    <a:pt x="0" y="150692"/>
                  </a:lnTo>
                  <a:lnTo>
                    <a:pt x="3366" y="147534"/>
                  </a:lnTo>
                  <a:lnTo>
                    <a:pt x="4358" y="147276"/>
                  </a:lnTo>
                  <a:lnTo>
                    <a:pt x="5020" y="147810"/>
                  </a:lnTo>
                  <a:lnTo>
                    <a:pt x="6081" y="150365"/>
                  </a:lnTo>
                  <a:lnTo>
                    <a:pt x="11361" y="157350"/>
                  </a:lnTo>
                  <a:lnTo>
                    <a:pt x="25438" y="201460"/>
                  </a:lnTo>
                  <a:lnTo>
                    <a:pt x="30498" y="247432"/>
                  </a:lnTo>
                  <a:lnTo>
                    <a:pt x="31373" y="284696"/>
                  </a:lnTo>
                  <a:lnTo>
                    <a:pt x="31669" y="328733"/>
                  </a:lnTo>
                  <a:lnTo>
                    <a:pt x="31710" y="344994"/>
                  </a:lnTo>
                  <a:lnTo>
                    <a:pt x="33132" y="349472"/>
                  </a:lnTo>
                  <a:lnTo>
                    <a:pt x="35491" y="351752"/>
                  </a:lnTo>
                  <a:lnTo>
                    <a:pt x="44443" y="354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30">
              <a:extLst>
                <a:ext uri="{FF2B5EF4-FFF2-40B4-BE49-F238E27FC236}">
                  <a16:creationId xmlns:a16="http://schemas.microsoft.com/office/drawing/2014/main" xmlns="" id="{15E05F04-6A56-40D8-B52D-FB48F2FA85F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652000" y="1718000"/>
              <a:ext cx="95251" cy="123501"/>
            </a:xfrm>
            <a:custGeom>
              <a:avLst/>
              <a:gdLst/>
              <a:ahLst/>
              <a:cxnLst/>
              <a:rect l="0" t="0" r="0" b="0"/>
              <a:pathLst>
                <a:path w="95251" h="123501">
                  <a:moveTo>
                    <a:pt x="0" y="2850"/>
                  </a:moveTo>
                  <a:lnTo>
                    <a:pt x="0" y="2850"/>
                  </a:lnTo>
                  <a:lnTo>
                    <a:pt x="3370" y="6221"/>
                  </a:lnTo>
                  <a:lnTo>
                    <a:pt x="10126" y="33959"/>
                  </a:lnTo>
                  <a:lnTo>
                    <a:pt x="14073" y="73410"/>
                  </a:lnTo>
                  <a:lnTo>
                    <a:pt x="18066" y="108432"/>
                  </a:lnTo>
                  <a:lnTo>
                    <a:pt x="16731" y="118684"/>
                  </a:lnTo>
                  <a:lnTo>
                    <a:pt x="15387" y="122406"/>
                  </a:lnTo>
                  <a:lnTo>
                    <a:pt x="14491" y="123476"/>
                  </a:lnTo>
                  <a:lnTo>
                    <a:pt x="13895" y="122779"/>
                  </a:lnTo>
                  <a:lnTo>
                    <a:pt x="8493" y="86768"/>
                  </a:lnTo>
                  <a:lnTo>
                    <a:pt x="7691" y="49430"/>
                  </a:lnTo>
                  <a:lnTo>
                    <a:pt x="12314" y="20963"/>
                  </a:lnTo>
                  <a:lnTo>
                    <a:pt x="18643" y="8313"/>
                  </a:lnTo>
                  <a:lnTo>
                    <a:pt x="23012" y="4375"/>
                  </a:lnTo>
                  <a:lnTo>
                    <a:pt x="33511" y="0"/>
                  </a:lnTo>
                  <a:lnTo>
                    <a:pt x="45232" y="1819"/>
                  </a:lnTo>
                  <a:lnTo>
                    <a:pt x="51322" y="4279"/>
                  </a:lnTo>
                  <a:lnTo>
                    <a:pt x="61850" y="16420"/>
                  </a:lnTo>
                  <a:lnTo>
                    <a:pt x="83744" y="62362"/>
                  </a:lnTo>
                  <a:lnTo>
                    <a:pt x="93596" y="102949"/>
                  </a:lnTo>
                  <a:lnTo>
                    <a:pt x="95250" y="12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286">
            <a:extLst>
              <a:ext uri="{FF2B5EF4-FFF2-40B4-BE49-F238E27FC236}">
                <a16:creationId xmlns:a16="http://schemas.microsoft.com/office/drawing/2014/main" xmlns="" id="{81DB0A59-1C8A-41F1-A1C5-F4CA72AF2290}"/>
              </a:ext>
            </a:extLst>
          </p:cNvPr>
          <p:cNvGrpSpPr/>
          <p:nvPr/>
        </p:nvGrpSpPr>
        <p:grpSpPr>
          <a:xfrm>
            <a:off x="6953250" y="2882900"/>
            <a:ext cx="400051" cy="158751"/>
            <a:chOff x="6953250" y="2882900"/>
            <a:chExt cx="400051" cy="158751"/>
          </a:xfrm>
        </p:grpSpPr>
        <p:sp>
          <p:nvSpPr>
            <p:cNvPr id="81" name="SMARTInkShape-1331">
              <a:extLst>
                <a:ext uri="{FF2B5EF4-FFF2-40B4-BE49-F238E27FC236}">
                  <a16:creationId xmlns:a16="http://schemas.microsoft.com/office/drawing/2014/main" xmlns="" id="{7449566F-D24E-4A9C-A673-03B52381635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53250" y="2889313"/>
              <a:ext cx="95251" cy="133288"/>
            </a:xfrm>
            <a:custGeom>
              <a:avLst/>
              <a:gdLst/>
              <a:ahLst/>
              <a:cxnLst/>
              <a:rect l="0" t="0" r="0" b="0"/>
              <a:pathLst>
                <a:path w="95251" h="133288">
                  <a:moveTo>
                    <a:pt x="0" y="25337"/>
                  </a:moveTo>
                  <a:lnTo>
                    <a:pt x="0" y="25337"/>
                  </a:lnTo>
                  <a:lnTo>
                    <a:pt x="0" y="19248"/>
                  </a:lnTo>
                  <a:lnTo>
                    <a:pt x="3370" y="22436"/>
                  </a:lnTo>
                  <a:lnTo>
                    <a:pt x="8839" y="37961"/>
                  </a:lnTo>
                  <a:lnTo>
                    <a:pt x="11937" y="77219"/>
                  </a:lnTo>
                  <a:lnTo>
                    <a:pt x="12669" y="123562"/>
                  </a:lnTo>
                  <a:lnTo>
                    <a:pt x="12699" y="83497"/>
                  </a:lnTo>
                  <a:lnTo>
                    <a:pt x="16463" y="51036"/>
                  </a:lnTo>
                  <a:lnTo>
                    <a:pt x="29998" y="9410"/>
                  </a:lnTo>
                  <a:lnTo>
                    <a:pt x="37085" y="1090"/>
                  </a:lnTo>
                  <a:lnTo>
                    <a:pt x="40951" y="0"/>
                  </a:lnTo>
                  <a:lnTo>
                    <a:pt x="44939" y="685"/>
                  </a:lnTo>
                  <a:lnTo>
                    <a:pt x="49009" y="2552"/>
                  </a:lnTo>
                  <a:lnTo>
                    <a:pt x="61480" y="15293"/>
                  </a:lnTo>
                  <a:lnTo>
                    <a:pt x="77630" y="43631"/>
                  </a:lnTo>
                  <a:lnTo>
                    <a:pt x="86464" y="76406"/>
                  </a:lnTo>
                  <a:lnTo>
                    <a:pt x="93712" y="121316"/>
                  </a:lnTo>
                  <a:lnTo>
                    <a:pt x="95250" y="133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332">
              <a:extLst>
                <a:ext uri="{FF2B5EF4-FFF2-40B4-BE49-F238E27FC236}">
                  <a16:creationId xmlns:a16="http://schemas.microsoft.com/office/drawing/2014/main" xmlns="" id="{2ACC2810-3EE8-4E63-99F3-D866C085A74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31932" y="2905230"/>
              <a:ext cx="113419" cy="117371"/>
            </a:xfrm>
            <a:custGeom>
              <a:avLst/>
              <a:gdLst/>
              <a:ahLst/>
              <a:cxnLst/>
              <a:rect l="0" t="0" r="0" b="0"/>
              <a:pathLst>
                <a:path w="113419" h="117371">
                  <a:moveTo>
                    <a:pt x="5468" y="9420"/>
                  </a:moveTo>
                  <a:lnTo>
                    <a:pt x="5468" y="9420"/>
                  </a:lnTo>
                  <a:lnTo>
                    <a:pt x="2097" y="6049"/>
                  </a:lnTo>
                  <a:lnTo>
                    <a:pt x="442" y="2513"/>
                  </a:lnTo>
                  <a:lnTo>
                    <a:pt x="0" y="582"/>
                  </a:lnTo>
                  <a:lnTo>
                    <a:pt x="412" y="0"/>
                  </a:lnTo>
                  <a:lnTo>
                    <a:pt x="1391" y="318"/>
                  </a:lnTo>
                  <a:lnTo>
                    <a:pt x="11404" y="9268"/>
                  </a:lnTo>
                  <a:lnTo>
                    <a:pt x="47459" y="50552"/>
                  </a:lnTo>
                  <a:lnTo>
                    <a:pt x="93269" y="91679"/>
                  </a:lnTo>
                  <a:lnTo>
                    <a:pt x="113418" y="117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33">
              <a:extLst>
                <a:ext uri="{FF2B5EF4-FFF2-40B4-BE49-F238E27FC236}">
                  <a16:creationId xmlns:a16="http://schemas.microsoft.com/office/drawing/2014/main" xmlns="" id="{79FF6D04-31FB-4EB4-BED8-C2D8886F333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59316" y="2889250"/>
              <a:ext cx="86035" cy="152401"/>
            </a:xfrm>
            <a:custGeom>
              <a:avLst/>
              <a:gdLst/>
              <a:ahLst/>
              <a:cxnLst/>
              <a:rect l="0" t="0" r="0" b="0"/>
              <a:pathLst>
                <a:path w="86035" h="152401">
                  <a:moveTo>
                    <a:pt x="86034" y="0"/>
                  </a:moveTo>
                  <a:lnTo>
                    <a:pt x="86034" y="0"/>
                  </a:lnTo>
                  <a:lnTo>
                    <a:pt x="82663" y="0"/>
                  </a:lnTo>
                  <a:lnTo>
                    <a:pt x="81670" y="706"/>
                  </a:lnTo>
                  <a:lnTo>
                    <a:pt x="81007" y="1882"/>
                  </a:lnTo>
                  <a:lnTo>
                    <a:pt x="78861" y="6481"/>
                  </a:lnTo>
                  <a:lnTo>
                    <a:pt x="53003" y="45150"/>
                  </a:lnTo>
                  <a:lnTo>
                    <a:pt x="28631" y="88411"/>
                  </a:lnTo>
                  <a:lnTo>
                    <a:pt x="3582" y="134566"/>
                  </a:lnTo>
                  <a:lnTo>
                    <a:pt x="0" y="144003"/>
                  </a:lnTo>
                  <a:lnTo>
                    <a:pt x="456" y="146802"/>
                  </a:lnTo>
                  <a:lnTo>
                    <a:pt x="2170" y="148668"/>
                  </a:lnTo>
                  <a:lnTo>
                    <a:pt x="9834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334">
              <a:extLst>
                <a:ext uri="{FF2B5EF4-FFF2-40B4-BE49-F238E27FC236}">
                  <a16:creationId xmlns:a16="http://schemas.microsoft.com/office/drawing/2014/main" xmlns="" id="{E30AE748-DD78-44BB-87C7-CDC45B2445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34250" y="28829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9050" y="42095"/>
                  </a:lnTo>
                  <a:lnTo>
                    <a:pt x="13981" y="88984"/>
                  </a:lnTo>
                  <a:lnTo>
                    <a:pt x="6184" y="12918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87">
            <a:extLst>
              <a:ext uri="{FF2B5EF4-FFF2-40B4-BE49-F238E27FC236}">
                <a16:creationId xmlns:a16="http://schemas.microsoft.com/office/drawing/2014/main" xmlns="" id="{6572F2D1-44E9-469A-A000-90AA8EED4B08}"/>
              </a:ext>
            </a:extLst>
          </p:cNvPr>
          <p:cNvGrpSpPr/>
          <p:nvPr/>
        </p:nvGrpSpPr>
        <p:grpSpPr>
          <a:xfrm>
            <a:off x="6051549" y="2850911"/>
            <a:ext cx="347530" cy="248946"/>
            <a:chOff x="6051549" y="2850911"/>
            <a:chExt cx="347530" cy="248946"/>
          </a:xfrm>
        </p:grpSpPr>
        <p:sp>
          <p:nvSpPr>
            <p:cNvPr id="86" name="SMARTInkShape-1335">
              <a:extLst>
                <a:ext uri="{FF2B5EF4-FFF2-40B4-BE49-F238E27FC236}">
                  <a16:creationId xmlns:a16="http://schemas.microsoft.com/office/drawing/2014/main" xmlns="" id="{7B1A65A9-C4E2-43F1-B5AC-2318C4252B8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51549" y="2850911"/>
              <a:ext cx="85608" cy="248946"/>
            </a:xfrm>
            <a:custGeom>
              <a:avLst/>
              <a:gdLst/>
              <a:ahLst/>
              <a:cxnLst/>
              <a:rect l="0" t="0" r="0" b="0"/>
              <a:pathLst>
                <a:path w="85608" h="248946">
                  <a:moveTo>
                    <a:pt x="1" y="89139"/>
                  </a:moveTo>
                  <a:lnTo>
                    <a:pt x="1" y="89139"/>
                  </a:lnTo>
                  <a:lnTo>
                    <a:pt x="0" y="92510"/>
                  </a:lnTo>
                  <a:lnTo>
                    <a:pt x="15888" y="140050"/>
                  </a:lnTo>
                  <a:lnTo>
                    <a:pt x="20308" y="185665"/>
                  </a:lnTo>
                  <a:lnTo>
                    <a:pt x="24395" y="228699"/>
                  </a:lnTo>
                  <a:lnTo>
                    <a:pt x="21732" y="248945"/>
                  </a:lnTo>
                  <a:lnTo>
                    <a:pt x="20133" y="248593"/>
                  </a:lnTo>
                  <a:lnTo>
                    <a:pt x="16474" y="236913"/>
                  </a:lnTo>
                  <a:lnTo>
                    <a:pt x="13819" y="196424"/>
                  </a:lnTo>
                  <a:lnTo>
                    <a:pt x="11316" y="160340"/>
                  </a:lnTo>
                  <a:lnTo>
                    <a:pt x="9968" y="121489"/>
                  </a:lnTo>
                  <a:lnTo>
                    <a:pt x="14073" y="83055"/>
                  </a:lnTo>
                  <a:lnTo>
                    <a:pt x="20947" y="39202"/>
                  </a:lnTo>
                  <a:lnTo>
                    <a:pt x="27452" y="13979"/>
                  </a:lnTo>
                  <a:lnTo>
                    <a:pt x="33603" y="4464"/>
                  </a:lnTo>
                  <a:lnTo>
                    <a:pt x="37219" y="939"/>
                  </a:lnTo>
                  <a:lnTo>
                    <a:pt x="42452" y="0"/>
                  </a:lnTo>
                  <a:lnTo>
                    <a:pt x="55792" y="2720"/>
                  </a:lnTo>
                  <a:lnTo>
                    <a:pt x="69248" y="12395"/>
                  </a:lnTo>
                  <a:lnTo>
                    <a:pt x="75799" y="18926"/>
                  </a:lnTo>
                  <a:lnTo>
                    <a:pt x="83077" y="35591"/>
                  </a:lnTo>
                  <a:lnTo>
                    <a:pt x="85607" y="54051"/>
                  </a:lnTo>
                  <a:lnTo>
                    <a:pt x="84379" y="71663"/>
                  </a:lnTo>
                  <a:lnTo>
                    <a:pt x="75837" y="87016"/>
                  </a:lnTo>
                  <a:lnTo>
                    <a:pt x="62634" y="99485"/>
                  </a:lnTo>
                  <a:lnTo>
                    <a:pt x="47358" y="107378"/>
                  </a:lnTo>
                  <a:lnTo>
                    <a:pt x="33044" y="109475"/>
                  </a:lnTo>
                  <a:lnTo>
                    <a:pt x="16719" y="108443"/>
                  </a:lnTo>
                  <a:lnTo>
                    <a:pt x="16791" y="107653"/>
                  </a:lnTo>
                  <a:lnTo>
                    <a:pt x="25401" y="101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36">
              <a:extLst>
                <a:ext uri="{FF2B5EF4-FFF2-40B4-BE49-F238E27FC236}">
                  <a16:creationId xmlns:a16="http://schemas.microsoft.com/office/drawing/2014/main" xmlns="" id="{ABC5B0F4-A70E-4B55-B0C5-60AECA2FF1C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92133" y="2863850"/>
              <a:ext cx="94368" cy="115616"/>
            </a:xfrm>
            <a:custGeom>
              <a:avLst/>
              <a:gdLst/>
              <a:ahLst/>
              <a:cxnLst/>
              <a:rect l="0" t="0" r="0" b="0"/>
              <a:pathLst>
                <a:path w="94368" h="115616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0138" y="15914"/>
                  </a:lnTo>
                  <a:lnTo>
                    <a:pt x="52076" y="61851"/>
                  </a:lnTo>
                  <a:lnTo>
                    <a:pt x="81726" y="105744"/>
                  </a:lnTo>
                  <a:lnTo>
                    <a:pt x="85221" y="113555"/>
                  </a:lnTo>
                  <a:lnTo>
                    <a:pt x="86859" y="115214"/>
                  </a:lnTo>
                  <a:lnTo>
                    <a:pt x="88656" y="115615"/>
                  </a:lnTo>
                  <a:lnTo>
                    <a:pt x="94367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37">
              <a:extLst>
                <a:ext uri="{FF2B5EF4-FFF2-40B4-BE49-F238E27FC236}">
                  <a16:creationId xmlns:a16="http://schemas.microsoft.com/office/drawing/2014/main" xmlns="" id="{F03255BF-C161-4A55-85FD-8338787C855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23000" y="2851411"/>
              <a:ext cx="63501" cy="126740"/>
            </a:xfrm>
            <a:custGeom>
              <a:avLst/>
              <a:gdLst/>
              <a:ahLst/>
              <a:cxnLst/>
              <a:rect l="0" t="0" r="0" b="0"/>
              <a:pathLst>
                <a:path w="63501" h="126740">
                  <a:moveTo>
                    <a:pt x="63500" y="6089"/>
                  </a:moveTo>
                  <a:lnTo>
                    <a:pt x="63500" y="6089"/>
                  </a:lnTo>
                  <a:lnTo>
                    <a:pt x="63500" y="2718"/>
                  </a:lnTo>
                  <a:lnTo>
                    <a:pt x="62795" y="1725"/>
                  </a:lnTo>
                  <a:lnTo>
                    <a:pt x="61619" y="1063"/>
                  </a:lnTo>
                  <a:lnTo>
                    <a:pt x="58033" y="0"/>
                  </a:lnTo>
                  <a:lnTo>
                    <a:pt x="54040" y="3187"/>
                  </a:lnTo>
                  <a:lnTo>
                    <a:pt x="30037" y="44558"/>
                  </a:lnTo>
                  <a:lnTo>
                    <a:pt x="8563" y="86527"/>
                  </a:lnTo>
                  <a:lnTo>
                    <a:pt x="2538" y="107063"/>
                  </a:lnTo>
                  <a:lnTo>
                    <a:pt x="0" y="126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38">
              <a:extLst>
                <a:ext uri="{FF2B5EF4-FFF2-40B4-BE49-F238E27FC236}">
                  <a16:creationId xmlns:a16="http://schemas.microsoft.com/office/drawing/2014/main" xmlns="" id="{D5A2E765-3F08-4896-9FBE-D996E2A5D6C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30950" y="2870200"/>
              <a:ext cx="68129" cy="101601"/>
            </a:xfrm>
            <a:custGeom>
              <a:avLst/>
              <a:gdLst/>
              <a:ahLst/>
              <a:cxnLst/>
              <a:rect l="0" t="0" r="0" b="0"/>
              <a:pathLst>
                <a:path w="68129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80"/>
                  </a:lnTo>
                  <a:lnTo>
                    <a:pt x="11556" y="35974"/>
                  </a:lnTo>
                  <a:lnTo>
                    <a:pt x="7404" y="66738"/>
                  </a:lnTo>
                  <a:lnTo>
                    <a:pt x="1115" y="85703"/>
                  </a:lnTo>
                  <a:lnTo>
                    <a:pt x="1449" y="85357"/>
                  </a:lnTo>
                  <a:lnTo>
                    <a:pt x="18326" y="43383"/>
                  </a:lnTo>
                  <a:lnTo>
                    <a:pt x="33436" y="11496"/>
                  </a:lnTo>
                  <a:lnTo>
                    <a:pt x="39084" y="5109"/>
                  </a:lnTo>
                  <a:lnTo>
                    <a:pt x="41579" y="4112"/>
                  </a:lnTo>
                  <a:lnTo>
                    <a:pt x="43947" y="4152"/>
                  </a:lnTo>
                  <a:lnTo>
                    <a:pt x="46232" y="4885"/>
                  </a:lnTo>
                  <a:lnTo>
                    <a:pt x="56188" y="16029"/>
                  </a:lnTo>
                  <a:lnTo>
                    <a:pt x="64705" y="39478"/>
                  </a:lnTo>
                  <a:lnTo>
                    <a:pt x="68128" y="73232"/>
                  </a:lnTo>
                  <a:lnTo>
                    <a:pt x="635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88">
            <a:extLst>
              <a:ext uri="{FF2B5EF4-FFF2-40B4-BE49-F238E27FC236}">
                <a16:creationId xmlns:a16="http://schemas.microsoft.com/office/drawing/2014/main" xmlns="" id="{1077B434-29CB-495D-8281-5614C89C33F3}"/>
              </a:ext>
            </a:extLst>
          </p:cNvPr>
          <p:cNvGrpSpPr/>
          <p:nvPr/>
        </p:nvGrpSpPr>
        <p:grpSpPr>
          <a:xfrm>
            <a:off x="4127500" y="2800350"/>
            <a:ext cx="279401" cy="212149"/>
            <a:chOff x="4127500" y="2800350"/>
            <a:chExt cx="279401" cy="212149"/>
          </a:xfrm>
        </p:grpSpPr>
        <p:sp>
          <p:nvSpPr>
            <p:cNvPr id="91" name="SMARTInkShape-1339">
              <a:extLst>
                <a:ext uri="{FF2B5EF4-FFF2-40B4-BE49-F238E27FC236}">
                  <a16:creationId xmlns:a16="http://schemas.microsoft.com/office/drawing/2014/main" xmlns="" id="{F03EDC04-7825-4A6D-851A-E0389700975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27500" y="2804094"/>
              <a:ext cx="67308" cy="208405"/>
            </a:xfrm>
            <a:custGeom>
              <a:avLst/>
              <a:gdLst/>
              <a:ahLst/>
              <a:cxnLst/>
              <a:rect l="0" t="0" r="0" b="0"/>
              <a:pathLst>
                <a:path w="67308" h="208405">
                  <a:moveTo>
                    <a:pt x="0" y="72456"/>
                  </a:moveTo>
                  <a:lnTo>
                    <a:pt x="0" y="72456"/>
                  </a:lnTo>
                  <a:lnTo>
                    <a:pt x="0" y="66367"/>
                  </a:lnTo>
                  <a:lnTo>
                    <a:pt x="3371" y="69554"/>
                  </a:lnTo>
                  <a:lnTo>
                    <a:pt x="10831" y="88503"/>
                  </a:lnTo>
                  <a:lnTo>
                    <a:pt x="19099" y="128517"/>
                  </a:lnTo>
                  <a:lnTo>
                    <a:pt x="23533" y="165502"/>
                  </a:lnTo>
                  <a:lnTo>
                    <a:pt x="25291" y="208404"/>
                  </a:lnTo>
                  <a:lnTo>
                    <a:pt x="24622" y="207538"/>
                  </a:lnTo>
                  <a:lnTo>
                    <a:pt x="18478" y="183413"/>
                  </a:lnTo>
                  <a:lnTo>
                    <a:pt x="12531" y="143903"/>
                  </a:lnTo>
                  <a:lnTo>
                    <a:pt x="8181" y="96448"/>
                  </a:lnTo>
                  <a:lnTo>
                    <a:pt x="8774" y="50402"/>
                  </a:lnTo>
                  <a:lnTo>
                    <a:pt x="12366" y="25965"/>
                  </a:lnTo>
                  <a:lnTo>
                    <a:pt x="18667" y="10401"/>
                  </a:lnTo>
                  <a:lnTo>
                    <a:pt x="22322" y="5686"/>
                  </a:lnTo>
                  <a:lnTo>
                    <a:pt x="30147" y="447"/>
                  </a:lnTo>
                  <a:lnTo>
                    <a:pt x="40210" y="0"/>
                  </a:lnTo>
                  <a:lnTo>
                    <a:pt x="45857" y="869"/>
                  </a:lnTo>
                  <a:lnTo>
                    <a:pt x="51032" y="4270"/>
                  </a:lnTo>
                  <a:lnTo>
                    <a:pt x="60546" y="15575"/>
                  </a:lnTo>
                  <a:lnTo>
                    <a:pt x="65715" y="30007"/>
                  </a:lnTo>
                  <a:lnTo>
                    <a:pt x="67307" y="45829"/>
                  </a:lnTo>
                  <a:lnTo>
                    <a:pt x="65662" y="62268"/>
                  </a:lnTo>
                  <a:lnTo>
                    <a:pt x="58817" y="77100"/>
                  </a:lnTo>
                  <a:lnTo>
                    <a:pt x="48718" y="89337"/>
                  </a:lnTo>
                  <a:lnTo>
                    <a:pt x="37174" y="97127"/>
                  </a:lnTo>
                  <a:lnTo>
                    <a:pt x="31133" y="98075"/>
                  </a:lnTo>
                  <a:lnTo>
                    <a:pt x="18776" y="95367"/>
                  </a:lnTo>
                  <a:lnTo>
                    <a:pt x="11873" y="91340"/>
                  </a:lnTo>
                  <a:lnTo>
                    <a:pt x="6350" y="85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40">
              <a:extLst>
                <a:ext uri="{FF2B5EF4-FFF2-40B4-BE49-F238E27FC236}">
                  <a16:creationId xmlns:a16="http://schemas.microsoft.com/office/drawing/2014/main" xmlns="" id="{6A712C83-C110-4C95-A3C4-7AE49ADE727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29100" y="283210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7681" y="45770"/>
                  </a:lnTo>
                  <a:lnTo>
                    <a:pt x="698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41">
              <a:extLst>
                <a:ext uri="{FF2B5EF4-FFF2-40B4-BE49-F238E27FC236}">
                  <a16:creationId xmlns:a16="http://schemas.microsoft.com/office/drawing/2014/main" xmlns="" id="{F2FF3AAC-F3F2-40E3-99F3-E9BA48FB853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248150" y="281305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44058" y="3371"/>
                  </a:lnTo>
                  <a:lnTo>
                    <a:pt x="38866" y="8789"/>
                  </a:lnTo>
                  <a:lnTo>
                    <a:pt x="34207" y="17312"/>
                  </a:lnTo>
                  <a:lnTo>
                    <a:pt x="16127" y="61268"/>
                  </a:lnTo>
                  <a:lnTo>
                    <a:pt x="5405" y="8188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42">
              <a:extLst>
                <a:ext uri="{FF2B5EF4-FFF2-40B4-BE49-F238E27FC236}">
                  <a16:creationId xmlns:a16="http://schemas.microsoft.com/office/drawing/2014/main" xmlns="" id="{E11F1118-EB90-4A65-B69F-3E0838A5B86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343400" y="2800350"/>
              <a:ext cx="63501" cy="101601"/>
            </a:xfrm>
            <a:custGeom>
              <a:avLst/>
              <a:gdLst/>
              <a:ahLst/>
              <a:cxnLst/>
              <a:rect l="0" t="0" r="0" b="0"/>
              <a:pathLst>
                <a:path w="63501" h="101601">
                  <a:moveTo>
                    <a:pt x="0" y="0"/>
                  </a:moveTo>
                  <a:lnTo>
                    <a:pt x="0" y="0"/>
                  </a:lnTo>
                  <a:lnTo>
                    <a:pt x="0" y="44430"/>
                  </a:lnTo>
                  <a:lnTo>
                    <a:pt x="0" y="85685"/>
                  </a:lnTo>
                  <a:lnTo>
                    <a:pt x="1881" y="40883"/>
                  </a:lnTo>
                  <a:lnTo>
                    <a:pt x="3371" y="35722"/>
                  </a:lnTo>
                  <a:lnTo>
                    <a:pt x="14433" y="26225"/>
                  </a:lnTo>
                  <a:lnTo>
                    <a:pt x="22322" y="21716"/>
                  </a:lnTo>
                  <a:lnTo>
                    <a:pt x="28287" y="20122"/>
                  </a:lnTo>
                  <a:lnTo>
                    <a:pt x="32969" y="20470"/>
                  </a:lnTo>
                  <a:lnTo>
                    <a:pt x="36796" y="22113"/>
                  </a:lnTo>
                  <a:lnTo>
                    <a:pt x="44811" y="35228"/>
                  </a:lnTo>
                  <a:lnTo>
                    <a:pt x="53494" y="60767"/>
                  </a:lnTo>
                  <a:lnTo>
                    <a:pt x="6350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89">
            <a:extLst>
              <a:ext uri="{FF2B5EF4-FFF2-40B4-BE49-F238E27FC236}">
                <a16:creationId xmlns:a16="http://schemas.microsoft.com/office/drawing/2014/main" xmlns="" id="{67C4CCE4-75E1-4E01-8A56-C27950843A6C}"/>
              </a:ext>
            </a:extLst>
          </p:cNvPr>
          <p:cNvGrpSpPr/>
          <p:nvPr/>
        </p:nvGrpSpPr>
        <p:grpSpPr>
          <a:xfrm>
            <a:off x="4794250" y="2838450"/>
            <a:ext cx="257981" cy="216105"/>
            <a:chOff x="4794250" y="2838450"/>
            <a:chExt cx="257981" cy="216105"/>
          </a:xfrm>
        </p:grpSpPr>
        <p:sp>
          <p:nvSpPr>
            <p:cNvPr id="96" name="SMARTInkShape-1343">
              <a:extLst>
                <a:ext uri="{FF2B5EF4-FFF2-40B4-BE49-F238E27FC236}">
                  <a16:creationId xmlns:a16="http://schemas.microsoft.com/office/drawing/2014/main" xmlns="" id="{C007AB37-6A50-4B76-BAA7-F63420B4D90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794250" y="28384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9378" y="67349"/>
                  </a:lnTo>
                  <a:lnTo>
                    <a:pt x="6527" y="98573"/>
                  </a:lnTo>
                  <a:lnTo>
                    <a:pt x="6357" y="60055"/>
                  </a:lnTo>
                  <a:lnTo>
                    <a:pt x="9722" y="27228"/>
                  </a:lnTo>
                  <a:lnTo>
                    <a:pt x="15189" y="10262"/>
                  </a:lnTo>
                  <a:lnTo>
                    <a:pt x="17887" y="6842"/>
                  </a:lnTo>
                  <a:lnTo>
                    <a:pt x="24648" y="3041"/>
                  </a:lnTo>
                  <a:lnTo>
                    <a:pt x="27720" y="4144"/>
                  </a:lnTo>
                  <a:lnTo>
                    <a:pt x="33016" y="11014"/>
                  </a:lnTo>
                  <a:lnTo>
                    <a:pt x="49364" y="50647"/>
                  </a:lnTo>
                  <a:lnTo>
                    <a:pt x="58348" y="97823"/>
                  </a:lnTo>
                  <a:lnTo>
                    <a:pt x="635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44">
              <a:extLst>
                <a:ext uri="{FF2B5EF4-FFF2-40B4-BE49-F238E27FC236}">
                  <a16:creationId xmlns:a16="http://schemas.microsoft.com/office/drawing/2014/main" xmlns="" id="{3B864A3D-6A71-4CB3-8357-CF17140EAC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83150" y="28765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0" y="0"/>
                  </a:moveTo>
                  <a:lnTo>
                    <a:pt x="0" y="0"/>
                  </a:lnTo>
                  <a:lnTo>
                    <a:pt x="21048" y="12209"/>
                  </a:lnTo>
                  <a:lnTo>
                    <a:pt x="56444" y="46779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45">
              <a:extLst>
                <a:ext uri="{FF2B5EF4-FFF2-40B4-BE49-F238E27FC236}">
                  <a16:creationId xmlns:a16="http://schemas.microsoft.com/office/drawing/2014/main" xmlns="" id="{BB8041BD-0DD0-44AC-9903-265A47A034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08550" y="2872892"/>
              <a:ext cx="63501" cy="98909"/>
            </a:xfrm>
            <a:custGeom>
              <a:avLst/>
              <a:gdLst/>
              <a:ahLst/>
              <a:cxnLst/>
              <a:rect l="0" t="0" r="0" b="0"/>
              <a:pathLst>
                <a:path w="63501" h="98909">
                  <a:moveTo>
                    <a:pt x="63500" y="3658"/>
                  </a:moveTo>
                  <a:lnTo>
                    <a:pt x="63500" y="3658"/>
                  </a:lnTo>
                  <a:lnTo>
                    <a:pt x="56758" y="287"/>
                  </a:lnTo>
                  <a:lnTo>
                    <a:pt x="54066" y="0"/>
                  </a:lnTo>
                  <a:lnTo>
                    <a:pt x="49194" y="1562"/>
                  </a:lnTo>
                  <a:lnTo>
                    <a:pt x="44677" y="6489"/>
                  </a:lnTo>
                  <a:lnTo>
                    <a:pt x="16695" y="48466"/>
                  </a:lnTo>
                  <a:lnTo>
                    <a:pt x="5574" y="67264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46">
              <a:extLst>
                <a:ext uri="{FF2B5EF4-FFF2-40B4-BE49-F238E27FC236}">
                  <a16:creationId xmlns:a16="http://schemas.microsoft.com/office/drawing/2014/main" xmlns="" id="{0BEC4091-96AD-4EBF-883A-F1833F5753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965700" y="2855947"/>
              <a:ext cx="86531" cy="198608"/>
            </a:xfrm>
            <a:custGeom>
              <a:avLst/>
              <a:gdLst/>
              <a:ahLst/>
              <a:cxnLst/>
              <a:rect l="0" t="0" r="0" b="0"/>
              <a:pathLst>
                <a:path w="86531" h="198608">
                  <a:moveTo>
                    <a:pt x="25400" y="52353"/>
                  </a:moveTo>
                  <a:lnTo>
                    <a:pt x="25400" y="52353"/>
                  </a:lnTo>
                  <a:lnTo>
                    <a:pt x="22029" y="52353"/>
                  </a:lnTo>
                  <a:lnTo>
                    <a:pt x="21741" y="53764"/>
                  </a:lnTo>
                  <a:lnTo>
                    <a:pt x="28716" y="100872"/>
                  </a:lnTo>
                  <a:lnTo>
                    <a:pt x="30445" y="133878"/>
                  </a:lnTo>
                  <a:lnTo>
                    <a:pt x="24724" y="173636"/>
                  </a:lnTo>
                  <a:lnTo>
                    <a:pt x="20170" y="198607"/>
                  </a:lnTo>
                  <a:lnTo>
                    <a:pt x="19797" y="198539"/>
                  </a:lnTo>
                  <a:lnTo>
                    <a:pt x="19977" y="186919"/>
                  </a:lnTo>
                  <a:lnTo>
                    <a:pt x="24120" y="148340"/>
                  </a:lnTo>
                  <a:lnTo>
                    <a:pt x="26902" y="107840"/>
                  </a:lnTo>
                  <a:lnTo>
                    <a:pt x="30314" y="68323"/>
                  </a:lnTo>
                  <a:lnTo>
                    <a:pt x="34837" y="30107"/>
                  </a:lnTo>
                  <a:lnTo>
                    <a:pt x="43875" y="12209"/>
                  </a:lnTo>
                  <a:lnTo>
                    <a:pt x="55490" y="1339"/>
                  </a:lnTo>
                  <a:lnTo>
                    <a:pt x="59571" y="0"/>
                  </a:lnTo>
                  <a:lnTo>
                    <a:pt x="67869" y="392"/>
                  </a:lnTo>
                  <a:lnTo>
                    <a:pt x="76260" y="4800"/>
                  </a:lnTo>
                  <a:lnTo>
                    <a:pt x="80473" y="7951"/>
                  </a:lnTo>
                  <a:lnTo>
                    <a:pt x="85155" y="18978"/>
                  </a:lnTo>
                  <a:lnTo>
                    <a:pt x="86530" y="31875"/>
                  </a:lnTo>
                  <a:lnTo>
                    <a:pt x="84789" y="42311"/>
                  </a:lnTo>
                  <a:lnTo>
                    <a:pt x="73101" y="62862"/>
                  </a:lnTo>
                  <a:lnTo>
                    <a:pt x="58360" y="74898"/>
                  </a:lnTo>
                  <a:lnTo>
                    <a:pt x="30226" y="87725"/>
                  </a:lnTo>
                  <a:lnTo>
                    <a:pt x="0" y="96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90">
            <a:extLst>
              <a:ext uri="{FF2B5EF4-FFF2-40B4-BE49-F238E27FC236}">
                <a16:creationId xmlns:a16="http://schemas.microsoft.com/office/drawing/2014/main" xmlns="" id="{A8663B3A-70D1-4B4C-9C83-782909D1B941}"/>
              </a:ext>
            </a:extLst>
          </p:cNvPr>
          <p:cNvGrpSpPr/>
          <p:nvPr/>
        </p:nvGrpSpPr>
        <p:grpSpPr>
          <a:xfrm>
            <a:off x="3867150" y="3200400"/>
            <a:ext cx="1582497" cy="333124"/>
            <a:chOff x="3867150" y="3200400"/>
            <a:chExt cx="1582497" cy="333124"/>
          </a:xfrm>
        </p:grpSpPr>
        <p:sp>
          <p:nvSpPr>
            <p:cNvPr id="101" name="SMARTInkShape-1347">
              <a:extLst>
                <a:ext uri="{FF2B5EF4-FFF2-40B4-BE49-F238E27FC236}">
                  <a16:creationId xmlns:a16="http://schemas.microsoft.com/office/drawing/2014/main" xmlns="" id="{FD631AF4-F4CB-4CC8-B320-B7B1215E551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67150" y="3200400"/>
              <a:ext cx="1257301" cy="88847"/>
            </a:xfrm>
            <a:custGeom>
              <a:avLst/>
              <a:gdLst/>
              <a:ahLst/>
              <a:cxnLst/>
              <a:rect l="0" t="0" r="0" b="0"/>
              <a:pathLst>
                <a:path w="1257301" h="88847">
                  <a:moveTo>
                    <a:pt x="0" y="25400"/>
                  </a:moveTo>
                  <a:lnTo>
                    <a:pt x="0" y="25400"/>
                  </a:lnTo>
                  <a:lnTo>
                    <a:pt x="19459" y="32307"/>
                  </a:lnTo>
                  <a:lnTo>
                    <a:pt x="63110" y="36955"/>
                  </a:lnTo>
                  <a:lnTo>
                    <a:pt x="96253" y="39473"/>
                  </a:lnTo>
                  <a:lnTo>
                    <a:pt x="135912" y="42238"/>
                  </a:lnTo>
                  <a:lnTo>
                    <a:pt x="181761" y="43467"/>
                  </a:lnTo>
                  <a:lnTo>
                    <a:pt x="208663" y="42384"/>
                  </a:lnTo>
                  <a:lnTo>
                    <a:pt x="237887" y="40250"/>
                  </a:lnTo>
                  <a:lnTo>
                    <a:pt x="268657" y="37417"/>
                  </a:lnTo>
                  <a:lnTo>
                    <a:pt x="300460" y="33411"/>
                  </a:lnTo>
                  <a:lnTo>
                    <a:pt x="332951" y="28624"/>
                  </a:lnTo>
                  <a:lnTo>
                    <a:pt x="365901" y="23316"/>
                  </a:lnTo>
                  <a:lnTo>
                    <a:pt x="397039" y="19072"/>
                  </a:lnTo>
                  <a:lnTo>
                    <a:pt x="426970" y="15537"/>
                  </a:lnTo>
                  <a:lnTo>
                    <a:pt x="456097" y="12475"/>
                  </a:lnTo>
                  <a:lnTo>
                    <a:pt x="482571" y="10433"/>
                  </a:lnTo>
                  <a:lnTo>
                    <a:pt x="507275" y="9072"/>
                  </a:lnTo>
                  <a:lnTo>
                    <a:pt x="553538" y="8971"/>
                  </a:lnTo>
                  <a:lnTo>
                    <a:pt x="597619" y="13629"/>
                  </a:lnTo>
                  <a:lnTo>
                    <a:pt x="640729" y="24167"/>
                  </a:lnTo>
                  <a:lnTo>
                    <a:pt x="684818" y="38963"/>
                  </a:lnTo>
                  <a:lnTo>
                    <a:pt x="708429" y="47847"/>
                  </a:lnTo>
                  <a:lnTo>
                    <a:pt x="732636" y="57298"/>
                  </a:lnTo>
                  <a:lnTo>
                    <a:pt x="757946" y="65010"/>
                  </a:lnTo>
                  <a:lnTo>
                    <a:pt x="783992" y="71562"/>
                  </a:lnTo>
                  <a:lnTo>
                    <a:pt x="810528" y="77342"/>
                  </a:lnTo>
                  <a:lnTo>
                    <a:pt x="836685" y="81900"/>
                  </a:lnTo>
                  <a:lnTo>
                    <a:pt x="862590" y="85644"/>
                  </a:lnTo>
                  <a:lnTo>
                    <a:pt x="888327" y="88846"/>
                  </a:lnTo>
                  <a:lnTo>
                    <a:pt x="935737" y="88641"/>
                  </a:lnTo>
                  <a:lnTo>
                    <a:pt x="978917" y="82435"/>
                  </a:lnTo>
                  <a:lnTo>
                    <a:pt x="1016922" y="70269"/>
                  </a:lnTo>
                  <a:lnTo>
                    <a:pt x="1052628" y="55455"/>
                  </a:lnTo>
                  <a:lnTo>
                    <a:pt x="1088018" y="40169"/>
                  </a:lnTo>
                  <a:lnTo>
                    <a:pt x="1124913" y="26320"/>
                  </a:lnTo>
                  <a:lnTo>
                    <a:pt x="1162478" y="16872"/>
                  </a:lnTo>
                  <a:lnTo>
                    <a:pt x="1198223" y="10320"/>
                  </a:lnTo>
                  <a:lnTo>
                    <a:pt x="1257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48">
              <a:extLst>
                <a:ext uri="{FF2B5EF4-FFF2-40B4-BE49-F238E27FC236}">
                  <a16:creationId xmlns:a16="http://schemas.microsoft.com/office/drawing/2014/main" xmlns="" id="{EE25A01B-058D-428A-80D8-E2A6F362A08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15611" y="3301750"/>
              <a:ext cx="89209" cy="231774"/>
            </a:xfrm>
            <a:custGeom>
              <a:avLst/>
              <a:gdLst/>
              <a:ahLst/>
              <a:cxnLst/>
              <a:rect l="0" t="0" r="0" b="0"/>
              <a:pathLst>
                <a:path w="89209" h="231774">
                  <a:moveTo>
                    <a:pt x="8839" y="89150"/>
                  </a:moveTo>
                  <a:lnTo>
                    <a:pt x="8839" y="89150"/>
                  </a:lnTo>
                  <a:lnTo>
                    <a:pt x="5468" y="92521"/>
                  </a:lnTo>
                  <a:lnTo>
                    <a:pt x="0" y="111472"/>
                  </a:lnTo>
                  <a:lnTo>
                    <a:pt x="1265" y="150186"/>
                  </a:lnTo>
                  <a:lnTo>
                    <a:pt x="2247" y="194105"/>
                  </a:lnTo>
                  <a:lnTo>
                    <a:pt x="4299" y="217850"/>
                  </a:lnTo>
                  <a:lnTo>
                    <a:pt x="7942" y="231773"/>
                  </a:lnTo>
                  <a:lnTo>
                    <a:pt x="8760" y="189432"/>
                  </a:lnTo>
                  <a:lnTo>
                    <a:pt x="8804" y="157238"/>
                  </a:lnTo>
                  <a:lnTo>
                    <a:pt x="9529" y="120117"/>
                  </a:lnTo>
                  <a:lnTo>
                    <a:pt x="12203" y="82452"/>
                  </a:lnTo>
                  <a:lnTo>
                    <a:pt x="24417" y="39031"/>
                  </a:lnTo>
                  <a:lnTo>
                    <a:pt x="38070" y="13936"/>
                  </a:lnTo>
                  <a:lnTo>
                    <a:pt x="48642" y="4451"/>
                  </a:lnTo>
                  <a:lnTo>
                    <a:pt x="54424" y="934"/>
                  </a:lnTo>
                  <a:lnTo>
                    <a:pt x="60396" y="0"/>
                  </a:lnTo>
                  <a:lnTo>
                    <a:pt x="72676" y="2726"/>
                  </a:lnTo>
                  <a:lnTo>
                    <a:pt x="88117" y="12194"/>
                  </a:lnTo>
                  <a:lnTo>
                    <a:pt x="89208" y="18090"/>
                  </a:lnTo>
                  <a:lnTo>
                    <a:pt x="84775" y="34049"/>
                  </a:lnTo>
                  <a:lnTo>
                    <a:pt x="70379" y="59496"/>
                  </a:lnTo>
                  <a:lnTo>
                    <a:pt x="49338" y="78168"/>
                  </a:lnTo>
                  <a:lnTo>
                    <a:pt x="19059" y="91344"/>
                  </a:lnTo>
                  <a:lnTo>
                    <a:pt x="10324" y="93653"/>
                  </a:lnTo>
                  <a:lnTo>
                    <a:pt x="8418" y="93563"/>
                  </a:lnTo>
                  <a:lnTo>
                    <a:pt x="7853" y="9279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49">
              <a:extLst>
                <a:ext uri="{FF2B5EF4-FFF2-40B4-BE49-F238E27FC236}">
                  <a16:creationId xmlns:a16="http://schemas.microsoft.com/office/drawing/2014/main" xmlns="" id="{BBAFF585-1EE0-4F16-8218-85B6158DB89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38750" y="33274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49914" y="45381"/>
                  </a:lnTo>
                  <a:lnTo>
                    <a:pt x="84437" y="76322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50">
              <a:extLst>
                <a:ext uri="{FF2B5EF4-FFF2-40B4-BE49-F238E27FC236}">
                  <a16:creationId xmlns:a16="http://schemas.microsoft.com/office/drawing/2014/main" xmlns="" id="{EB47AC10-BCD7-4F12-90A4-9734006A2E1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4150" y="3314700"/>
              <a:ext cx="69851" cy="133351"/>
            </a:xfrm>
            <a:custGeom>
              <a:avLst/>
              <a:gdLst/>
              <a:ahLst/>
              <a:cxnLst/>
              <a:rect l="0" t="0" r="0" b="0"/>
              <a:pathLst>
                <a:path w="69851" h="13335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42714" y="26515"/>
                  </a:lnTo>
                  <a:lnTo>
                    <a:pt x="19379" y="69230"/>
                  </a:lnTo>
                  <a:lnTo>
                    <a:pt x="3701" y="11434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51">
              <a:extLst>
                <a:ext uri="{FF2B5EF4-FFF2-40B4-BE49-F238E27FC236}">
                  <a16:creationId xmlns:a16="http://schemas.microsoft.com/office/drawing/2014/main" xmlns="" id="{6279C37B-B879-4535-A8A7-C20A42BF6D5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53469" y="3294269"/>
              <a:ext cx="96178" cy="229063"/>
            </a:xfrm>
            <a:custGeom>
              <a:avLst/>
              <a:gdLst/>
              <a:ahLst/>
              <a:cxnLst/>
              <a:rect l="0" t="0" r="0" b="0"/>
              <a:pathLst>
                <a:path w="96178" h="229063">
                  <a:moveTo>
                    <a:pt x="24981" y="77581"/>
                  </a:moveTo>
                  <a:lnTo>
                    <a:pt x="24981" y="77581"/>
                  </a:lnTo>
                  <a:lnTo>
                    <a:pt x="23099" y="90133"/>
                  </a:lnTo>
                  <a:lnTo>
                    <a:pt x="19219" y="132150"/>
                  </a:lnTo>
                  <a:lnTo>
                    <a:pt x="14984" y="175039"/>
                  </a:lnTo>
                  <a:lnTo>
                    <a:pt x="2759" y="220002"/>
                  </a:lnTo>
                  <a:lnTo>
                    <a:pt x="994" y="228603"/>
                  </a:lnTo>
                  <a:lnTo>
                    <a:pt x="523" y="229062"/>
                  </a:lnTo>
                  <a:lnTo>
                    <a:pt x="0" y="223928"/>
                  </a:lnTo>
                  <a:lnTo>
                    <a:pt x="6144" y="189718"/>
                  </a:lnTo>
                  <a:lnTo>
                    <a:pt x="15198" y="156818"/>
                  </a:lnTo>
                  <a:lnTo>
                    <a:pt x="24396" y="116796"/>
                  </a:lnTo>
                  <a:lnTo>
                    <a:pt x="33893" y="76665"/>
                  </a:lnTo>
                  <a:lnTo>
                    <a:pt x="50434" y="32389"/>
                  </a:lnTo>
                  <a:lnTo>
                    <a:pt x="64586" y="7041"/>
                  </a:lnTo>
                  <a:lnTo>
                    <a:pt x="73393" y="369"/>
                  </a:lnTo>
                  <a:lnTo>
                    <a:pt x="77717" y="0"/>
                  </a:lnTo>
                  <a:lnTo>
                    <a:pt x="86284" y="3354"/>
                  </a:lnTo>
                  <a:lnTo>
                    <a:pt x="92914" y="13312"/>
                  </a:lnTo>
                  <a:lnTo>
                    <a:pt x="95669" y="19918"/>
                  </a:lnTo>
                  <a:lnTo>
                    <a:pt x="96177" y="46071"/>
                  </a:lnTo>
                  <a:lnTo>
                    <a:pt x="85116" y="72792"/>
                  </a:lnTo>
                  <a:lnTo>
                    <a:pt x="72404" y="86271"/>
                  </a:lnTo>
                  <a:lnTo>
                    <a:pt x="57346" y="95554"/>
                  </a:lnTo>
                  <a:lnTo>
                    <a:pt x="24981" y="102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352">
            <a:extLst>
              <a:ext uri="{FF2B5EF4-FFF2-40B4-BE49-F238E27FC236}">
                <a16:creationId xmlns:a16="http://schemas.microsoft.com/office/drawing/2014/main" xmlns="" id="{111A6F52-9C63-4347-B05C-FD23FB1420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54150" y="3924434"/>
            <a:ext cx="6394451" cy="279267"/>
          </a:xfrm>
          <a:custGeom>
            <a:avLst/>
            <a:gdLst/>
            <a:ahLst/>
            <a:cxnLst/>
            <a:rect l="0" t="0" r="0" b="0"/>
            <a:pathLst>
              <a:path w="6394451" h="279267">
                <a:moveTo>
                  <a:pt x="0" y="279266"/>
                </a:moveTo>
                <a:lnTo>
                  <a:pt x="0" y="279266"/>
                </a:lnTo>
                <a:lnTo>
                  <a:pt x="0" y="275895"/>
                </a:lnTo>
                <a:lnTo>
                  <a:pt x="1411" y="274902"/>
                </a:lnTo>
                <a:lnTo>
                  <a:pt x="48421" y="259292"/>
                </a:lnTo>
                <a:lnTo>
                  <a:pt x="80787" y="253220"/>
                </a:lnTo>
                <a:lnTo>
                  <a:pt x="121983" y="248169"/>
                </a:lnTo>
                <a:lnTo>
                  <a:pt x="144822" y="245835"/>
                </a:lnTo>
                <a:lnTo>
                  <a:pt x="171337" y="244278"/>
                </a:lnTo>
                <a:lnTo>
                  <a:pt x="200303" y="243241"/>
                </a:lnTo>
                <a:lnTo>
                  <a:pt x="230902" y="242549"/>
                </a:lnTo>
                <a:lnTo>
                  <a:pt x="265412" y="242088"/>
                </a:lnTo>
                <a:lnTo>
                  <a:pt x="302530" y="241781"/>
                </a:lnTo>
                <a:lnTo>
                  <a:pt x="341387" y="241576"/>
                </a:lnTo>
                <a:lnTo>
                  <a:pt x="388458" y="240734"/>
                </a:lnTo>
                <a:lnTo>
                  <a:pt x="441005" y="239466"/>
                </a:lnTo>
                <a:lnTo>
                  <a:pt x="497203" y="237917"/>
                </a:lnTo>
                <a:lnTo>
                  <a:pt x="560069" y="234766"/>
                </a:lnTo>
                <a:lnTo>
                  <a:pt x="627379" y="230550"/>
                </a:lnTo>
                <a:lnTo>
                  <a:pt x="697653" y="225622"/>
                </a:lnTo>
                <a:lnTo>
                  <a:pt x="776252" y="217397"/>
                </a:lnTo>
                <a:lnTo>
                  <a:pt x="860401" y="206975"/>
                </a:lnTo>
                <a:lnTo>
                  <a:pt x="948251" y="195089"/>
                </a:lnTo>
                <a:lnTo>
                  <a:pt x="1042800" y="182932"/>
                </a:lnTo>
                <a:lnTo>
                  <a:pt x="1141817" y="170593"/>
                </a:lnTo>
                <a:lnTo>
                  <a:pt x="1243811" y="158134"/>
                </a:lnTo>
                <a:lnTo>
                  <a:pt x="1349908" y="146300"/>
                </a:lnTo>
                <a:lnTo>
                  <a:pt x="1458738" y="134883"/>
                </a:lnTo>
                <a:lnTo>
                  <a:pt x="1569392" y="123744"/>
                </a:lnTo>
                <a:lnTo>
                  <a:pt x="1681967" y="114201"/>
                </a:lnTo>
                <a:lnTo>
                  <a:pt x="1795823" y="105723"/>
                </a:lnTo>
                <a:lnTo>
                  <a:pt x="1910532" y="97954"/>
                </a:lnTo>
                <a:lnTo>
                  <a:pt x="2032160" y="89952"/>
                </a:lnTo>
                <a:lnTo>
                  <a:pt x="2158401" y="81796"/>
                </a:lnTo>
                <a:lnTo>
                  <a:pt x="2287717" y="73536"/>
                </a:lnTo>
                <a:lnTo>
                  <a:pt x="2421200" y="65912"/>
                </a:lnTo>
                <a:lnTo>
                  <a:pt x="2557461" y="58714"/>
                </a:lnTo>
                <a:lnTo>
                  <a:pt x="2695574" y="51798"/>
                </a:lnTo>
                <a:lnTo>
                  <a:pt x="2839155" y="43659"/>
                </a:lnTo>
                <a:lnTo>
                  <a:pt x="2986381" y="34706"/>
                </a:lnTo>
                <a:lnTo>
                  <a:pt x="3136037" y="25209"/>
                </a:lnTo>
                <a:lnTo>
                  <a:pt x="3289430" y="17467"/>
                </a:lnTo>
                <a:lnTo>
                  <a:pt x="3445315" y="10894"/>
                </a:lnTo>
                <a:lnTo>
                  <a:pt x="3602860" y="5102"/>
                </a:lnTo>
                <a:lnTo>
                  <a:pt x="3757985" y="1945"/>
                </a:lnTo>
                <a:lnTo>
                  <a:pt x="3911495" y="547"/>
                </a:lnTo>
                <a:lnTo>
                  <a:pt x="4063930" y="320"/>
                </a:lnTo>
                <a:lnTo>
                  <a:pt x="4211414" y="168"/>
                </a:lnTo>
                <a:lnTo>
                  <a:pt x="4355598" y="68"/>
                </a:lnTo>
                <a:lnTo>
                  <a:pt x="4497582" y="0"/>
                </a:lnTo>
                <a:lnTo>
                  <a:pt x="4637393" y="1367"/>
                </a:lnTo>
                <a:lnTo>
                  <a:pt x="4775756" y="3689"/>
                </a:lnTo>
                <a:lnTo>
                  <a:pt x="4913153" y="6648"/>
                </a:lnTo>
                <a:lnTo>
                  <a:pt x="5044970" y="10032"/>
                </a:lnTo>
                <a:lnTo>
                  <a:pt x="5173063" y="13699"/>
                </a:lnTo>
                <a:lnTo>
                  <a:pt x="5298675" y="17554"/>
                </a:lnTo>
                <a:lnTo>
                  <a:pt x="5419811" y="20125"/>
                </a:lnTo>
                <a:lnTo>
                  <a:pt x="5537963" y="21838"/>
                </a:lnTo>
                <a:lnTo>
                  <a:pt x="5654125" y="22981"/>
                </a:lnTo>
                <a:lnTo>
                  <a:pt x="5763316" y="23742"/>
                </a:lnTo>
                <a:lnTo>
                  <a:pt x="5867861" y="24251"/>
                </a:lnTo>
                <a:lnTo>
                  <a:pt x="5969307" y="24589"/>
                </a:lnTo>
                <a:lnTo>
                  <a:pt x="6061632" y="24815"/>
                </a:lnTo>
                <a:lnTo>
                  <a:pt x="6147877" y="24965"/>
                </a:lnTo>
                <a:lnTo>
                  <a:pt x="6230068" y="25066"/>
                </a:lnTo>
                <a:lnTo>
                  <a:pt x="6284861" y="25132"/>
                </a:lnTo>
                <a:lnTo>
                  <a:pt x="6394450" y="252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292">
            <a:extLst>
              <a:ext uri="{FF2B5EF4-FFF2-40B4-BE49-F238E27FC236}">
                <a16:creationId xmlns:a16="http://schemas.microsoft.com/office/drawing/2014/main" xmlns="" id="{6D8CED14-A5F4-47CC-987D-B9E5A56E7CEA}"/>
              </a:ext>
            </a:extLst>
          </p:cNvPr>
          <p:cNvGrpSpPr/>
          <p:nvPr/>
        </p:nvGrpSpPr>
        <p:grpSpPr>
          <a:xfrm>
            <a:off x="2400300" y="4285576"/>
            <a:ext cx="336551" cy="658556"/>
            <a:chOff x="2400300" y="4285576"/>
            <a:chExt cx="336551" cy="658556"/>
          </a:xfrm>
        </p:grpSpPr>
        <p:sp>
          <p:nvSpPr>
            <p:cNvPr id="108" name="SMARTInkShape-1353">
              <a:extLst>
                <a:ext uri="{FF2B5EF4-FFF2-40B4-BE49-F238E27FC236}">
                  <a16:creationId xmlns:a16="http://schemas.microsoft.com/office/drawing/2014/main" xmlns="" id="{FD061F70-1751-472E-93BE-37EB26A6A8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00300" y="4514850"/>
              <a:ext cx="196851" cy="235092"/>
            </a:xfrm>
            <a:custGeom>
              <a:avLst/>
              <a:gdLst/>
              <a:ahLst/>
              <a:cxnLst/>
              <a:rect l="0" t="0" r="0" b="0"/>
              <a:pathLst>
                <a:path w="196851" h="235092">
                  <a:moveTo>
                    <a:pt x="0" y="0"/>
                  </a:moveTo>
                  <a:lnTo>
                    <a:pt x="0" y="0"/>
                  </a:lnTo>
                  <a:lnTo>
                    <a:pt x="30443" y="37350"/>
                  </a:lnTo>
                  <a:lnTo>
                    <a:pt x="58644" y="75272"/>
                  </a:lnTo>
                  <a:lnTo>
                    <a:pt x="91224" y="120375"/>
                  </a:lnTo>
                  <a:lnTo>
                    <a:pt x="127689" y="163137"/>
                  </a:lnTo>
                  <a:lnTo>
                    <a:pt x="159659" y="200737"/>
                  </a:lnTo>
                  <a:lnTo>
                    <a:pt x="186054" y="231563"/>
                  </a:lnTo>
                  <a:lnTo>
                    <a:pt x="192052" y="235091"/>
                  </a:lnTo>
                  <a:lnTo>
                    <a:pt x="1968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54">
              <a:extLst>
                <a:ext uri="{FF2B5EF4-FFF2-40B4-BE49-F238E27FC236}">
                  <a16:creationId xmlns:a16="http://schemas.microsoft.com/office/drawing/2014/main" xmlns="" id="{D09CE6AE-86A5-4C02-A7D0-4206530008B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98917" y="4546600"/>
              <a:ext cx="137934" cy="397532"/>
            </a:xfrm>
            <a:custGeom>
              <a:avLst/>
              <a:gdLst/>
              <a:ahLst/>
              <a:cxnLst/>
              <a:rect l="0" t="0" r="0" b="0"/>
              <a:pathLst>
                <a:path w="137934" h="397532">
                  <a:moveTo>
                    <a:pt x="137933" y="0"/>
                  </a:moveTo>
                  <a:lnTo>
                    <a:pt x="137933" y="0"/>
                  </a:lnTo>
                  <a:lnTo>
                    <a:pt x="127794" y="705"/>
                  </a:lnTo>
                  <a:lnTo>
                    <a:pt x="93780" y="16606"/>
                  </a:lnTo>
                  <a:lnTo>
                    <a:pt x="53027" y="44964"/>
                  </a:lnTo>
                  <a:lnTo>
                    <a:pt x="7178" y="91507"/>
                  </a:lnTo>
                  <a:lnTo>
                    <a:pt x="4196" y="94871"/>
                  </a:lnTo>
                  <a:lnTo>
                    <a:pt x="883" y="102372"/>
                  </a:lnTo>
                  <a:lnTo>
                    <a:pt x="0" y="106348"/>
                  </a:lnTo>
                  <a:lnTo>
                    <a:pt x="116" y="108999"/>
                  </a:lnTo>
                  <a:lnTo>
                    <a:pt x="900" y="110766"/>
                  </a:lnTo>
                  <a:lnTo>
                    <a:pt x="3651" y="114140"/>
                  </a:lnTo>
                  <a:lnTo>
                    <a:pt x="9167" y="122563"/>
                  </a:lnTo>
                  <a:lnTo>
                    <a:pt x="13206" y="125028"/>
                  </a:lnTo>
                  <a:lnTo>
                    <a:pt x="14564" y="127096"/>
                  </a:lnTo>
                  <a:lnTo>
                    <a:pt x="22644" y="156802"/>
                  </a:lnTo>
                  <a:lnTo>
                    <a:pt x="22869" y="204294"/>
                  </a:lnTo>
                  <a:lnTo>
                    <a:pt x="19252" y="242016"/>
                  </a:lnTo>
                  <a:lnTo>
                    <a:pt x="18572" y="283767"/>
                  </a:lnTo>
                  <a:lnTo>
                    <a:pt x="21820" y="322557"/>
                  </a:lnTo>
                  <a:lnTo>
                    <a:pt x="23275" y="365744"/>
                  </a:lnTo>
                  <a:lnTo>
                    <a:pt x="23612" y="397531"/>
                  </a:lnTo>
                  <a:lnTo>
                    <a:pt x="24325" y="396959"/>
                  </a:lnTo>
                  <a:lnTo>
                    <a:pt x="29983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55">
              <a:extLst>
                <a:ext uri="{FF2B5EF4-FFF2-40B4-BE49-F238E27FC236}">
                  <a16:creationId xmlns:a16="http://schemas.microsoft.com/office/drawing/2014/main" xmlns="" id="{EE429808-DA49-4603-8E36-1691823CAB8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18300" y="4285576"/>
              <a:ext cx="110601" cy="127675"/>
            </a:xfrm>
            <a:custGeom>
              <a:avLst/>
              <a:gdLst/>
              <a:ahLst/>
              <a:cxnLst/>
              <a:rect l="0" t="0" r="0" b="0"/>
              <a:pathLst>
                <a:path w="110601" h="127675">
                  <a:moveTo>
                    <a:pt x="40750" y="32424"/>
                  </a:moveTo>
                  <a:lnTo>
                    <a:pt x="40750" y="32424"/>
                  </a:lnTo>
                  <a:lnTo>
                    <a:pt x="35680" y="38199"/>
                  </a:lnTo>
                  <a:lnTo>
                    <a:pt x="29919" y="49736"/>
                  </a:lnTo>
                  <a:lnTo>
                    <a:pt x="13081" y="92987"/>
                  </a:lnTo>
                  <a:lnTo>
                    <a:pt x="0" y="116516"/>
                  </a:lnTo>
                  <a:lnTo>
                    <a:pt x="178" y="116708"/>
                  </a:lnTo>
                  <a:lnTo>
                    <a:pt x="1002" y="116130"/>
                  </a:lnTo>
                  <a:lnTo>
                    <a:pt x="9247" y="81819"/>
                  </a:lnTo>
                  <a:lnTo>
                    <a:pt x="33717" y="38653"/>
                  </a:lnTo>
                  <a:lnTo>
                    <a:pt x="57784" y="7131"/>
                  </a:lnTo>
                  <a:lnTo>
                    <a:pt x="66665" y="722"/>
                  </a:lnTo>
                  <a:lnTo>
                    <a:pt x="70021" y="0"/>
                  </a:lnTo>
                  <a:lnTo>
                    <a:pt x="72964" y="225"/>
                  </a:lnTo>
                  <a:lnTo>
                    <a:pt x="75631" y="2491"/>
                  </a:lnTo>
                  <a:lnTo>
                    <a:pt x="80477" y="10654"/>
                  </a:lnTo>
                  <a:lnTo>
                    <a:pt x="91486" y="53067"/>
                  </a:lnTo>
                  <a:lnTo>
                    <a:pt x="102125" y="98825"/>
                  </a:lnTo>
                  <a:lnTo>
                    <a:pt x="110600" y="127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293">
            <a:extLst>
              <a:ext uri="{FF2B5EF4-FFF2-40B4-BE49-F238E27FC236}">
                <a16:creationId xmlns:a16="http://schemas.microsoft.com/office/drawing/2014/main" xmlns="" id="{506536C7-7C13-4AC9-A32A-BB1DC2AEF7AA}"/>
              </a:ext>
            </a:extLst>
          </p:cNvPr>
          <p:cNvGrpSpPr/>
          <p:nvPr/>
        </p:nvGrpSpPr>
        <p:grpSpPr>
          <a:xfrm>
            <a:off x="3080633" y="4727379"/>
            <a:ext cx="157868" cy="123104"/>
            <a:chOff x="3080633" y="4727379"/>
            <a:chExt cx="157868" cy="123104"/>
          </a:xfrm>
        </p:grpSpPr>
        <p:sp>
          <p:nvSpPr>
            <p:cNvPr id="112" name="SMARTInkShape-1356">
              <a:extLst>
                <a:ext uri="{FF2B5EF4-FFF2-40B4-BE49-F238E27FC236}">
                  <a16:creationId xmlns:a16="http://schemas.microsoft.com/office/drawing/2014/main" xmlns="" id="{DDC6FF05-8D48-4FE3-AF78-D5D5058DAAC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080633" y="4727379"/>
              <a:ext cx="126118" cy="16072"/>
            </a:xfrm>
            <a:custGeom>
              <a:avLst/>
              <a:gdLst/>
              <a:ahLst/>
              <a:cxnLst/>
              <a:rect l="0" t="0" r="0" b="0"/>
              <a:pathLst>
                <a:path w="126118" h="16072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39193" y="0"/>
                  </a:lnTo>
                  <a:lnTo>
                    <a:pt x="79273" y="1274"/>
                  </a:lnTo>
                  <a:lnTo>
                    <a:pt x="126117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57">
              <a:extLst>
                <a:ext uri="{FF2B5EF4-FFF2-40B4-BE49-F238E27FC236}">
                  <a16:creationId xmlns:a16="http://schemas.microsoft.com/office/drawing/2014/main" xmlns="" id="{FAA83646-CC95-43F1-B595-BF9B1607829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83281" y="4819650"/>
              <a:ext cx="155220" cy="30833"/>
            </a:xfrm>
            <a:custGeom>
              <a:avLst/>
              <a:gdLst/>
              <a:ahLst/>
              <a:cxnLst/>
              <a:rect l="0" t="0" r="0" b="0"/>
              <a:pathLst>
                <a:path w="155220" h="30833">
                  <a:moveTo>
                    <a:pt x="21869" y="0"/>
                  </a:moveTo>
                  <a:lnTo>
                    <a:pt x="21869" y="0"/>
                  </a:lnTo>
                  <a:lnTo>
                    <a:pt x="4413" y="13798"/>
                  </a:lnTo>
                  <a:lnTo>
                    <a:pt x="0" y="19773"/>
                  </a:lnTo>
                  <a:lnTo>
                    <a:pt x="939" y="22354"/>
                  </a:lnTo>
                  <a:lnTo>
                    <a:pt x="7628" y="27104"/>
                  </a:lnTo>
                  <a:lnTo>
                    <a:pt x="50153" y="30832"/>
                  </a:lnTo>
                  <a:lnTo>
                    <a:pt x="95239" y="30773"/>
                  </a:lnTo>
                  <a:lnTo>
                    <a:pt x="15521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94">
            <a:extLst>
              <a:ext uri="{FF2B5EF4-FFF2-40B4-BE49-F238E27FC236}">
                <a16:creationId xmlns:a16="http://schemas.microsoft.com/office/drawing/2014/main" xmlns="" id="{7A9F897A-545A-4803-8F03-DF49A661514C}"/>
              </a:ext>
            </a:extLst>
          </p:cNvPr>
          <p:cNvGrpSpPr/>
          <p:nvPr/>
        </p:nvGrpSpPr>
        <p:grpSpPr>
          <a:xfrm>
            <a:off x="3606800" y="4561992"/>
            <a:ext cx="393701" cy="314809"/>
            <a:chOff x="3606800" y="4561992"/>
            <a:chExt cx="393701" cy="314809"/>
          </a:xfrm>
        </p:grpSpPr>
        <p:sp>
          <p:nvSpPr>
            <p:cNvPr id="115" name="SMARTInkShape-1358">
              <a:extLst>
                <a:ext uri="{FF2B5EF4-FFF2-40B4-BE49-F238E27FC236}">
                  <a16:creationId xmlns:a16="http://schemas.microsoft.com/office/drawing/2014/main" xmlns="" id="{401BDAED-F705-4B3B-8A2F-7F48EB647D1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06800" y="4565650"/>
              <a:ext cx="209551" cy="311151"/>
            </a:xfrm>
            <a:custGeom>
              <a:avLst/>
              <a:gdLst/>
              <a:ahLst/>
              <a:cxnLst/>
              <a:rect l="0" t="0" r="0" b="0"/>
              <a:pathLst>
                <a:path w="209551" h="311151">
                  <a:moveTo>
                    <a:pt x="0" y="0"/>
                  </a:moveTo>
                  <a:lnTo>
                    <a:pt x="0" y="0"/>
                  </a:lnTo>
                  <a:lnTo>
                    <a:pt x="33213" y="39693"/>
                  </a:lnTo>
                  <a:lnTo>
                    <a:pt x="66520" y="86080"/>
                  </a:lnTo>
                  <a:lnTo>
                    <a:pt x="93300" y="119161"/>
                  </a:lnTo>
                  <a:lnTo>
                    <a:pt x="119783" y="154561"/>
                  </a:lnTo>
                  <a:lnTo>
                    <a:pt x="144959" y="190754"/>
                  </a:lnTo>
                  <a:lnTo>
                    <a:pt x="167908" y="225656"/>
                  </a:lnTo>
                  <a:lnTo>
                    <a:pt x="193919" y="266925"/>
                  </a:lnTo>
                  <a:lnTo>
                    <a:pt x="2095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59">
              <a:extLst>
                <a:ext uri="{FF2B5EF4-FFF2-40B4-BE49-F238E27FC236}">
                  <a16:creationId xmlns:a16="http://schemas.microsoft.com/office/drawing/2014/main" xmlns="" id="{E464F744-B146-428C-9979-7CE606A819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81450" y="47942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6350"/>
                  </a:lnTo>
                  <a:lnTo>
                    <a:pt x="12142" y="4468"/>
                  </a:lnTo>
                  <a:lnTo>
                    <a:pt x="8219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60">
              <a:extLst>
                <a:ext uri="{FF2B5EF4-FFF2-40B4-BE49-F238E27FC236}">
                  <a16:creationId xmlns:a16="http://schemas.microsoft.com/office/drawing/2014/main" xmlns="" id="{1B57B035-68F5-41FF-B48A-4BF078D2DA4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76650" y="4561992"/>
              <a:ext cx="184151" cy="314809"/>
            </a:xfrm>
            <a:custGeom>
              <a:avLst/>
              <a:gdLst/>
              <a:ahLst/>
              <a:cxnLst/>
              <a:rect l="0" t="0" r="0" b="0"/>
              <a:pathLst>
                <a:path w="184151" h="314809">
                  <a:moveTo>
                    <a:pt x="184150" y="3658"/>
                  </a:moveTo>
                  <a:lnTo>
                    <a:pt x="184150" y="3658"/>
                  </a:lnTo>
                  <a:lnTo>
                    <a:pt x="180779" y="287"/>
                  </a:lnTo>
                  <a:lnTo>
                    <a:pt x="178375" y="0"/>
                  </a:lnTo>
                  <a:lnTo>
                    <a:pt x="171941" y="1562"/>
                  </a:lnTo>
                  <a:lnTo>
                    <a:pt x="164377" y="10252"/>
                  </a:lnTo>
                  <a:lnTo>
                    <a:pt x="138768" y="57705"/>
                  </a:lnTo>
                  <a:lnTo>
                    <a:pt x="118963" y="99086"/>
                  </a:lnTo>
                  <a:lnTo>
                    <a:pt x="101085" y="130502"/>
                  </a:lnTo>
                  <a:lnTo>
                    <a:pt x="81380" y="163280"/>
                  </a:lnTo>
                  <a:lnTo>
                    <a:pt x="61569" y="195957"/>
                  </a:lnTo>
                  <a:lnTo>
                    <a:pt x="35254" y="240003"/>
                  </a:lnTo>
                  <a:lnTo>
                    <a:pt x="8923" y="281243"/>
                  </a:lnTo>
                  <a:lnTo>
                    <a:pt x="1144" y="297068"/>
                  </a:lnTo>
                  <a:lnTo>
                    <a:pt x="0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95">
            <a:extLst>
              <a:ext uri="{FF2B5EF4-FFF2-40B4-BE49-F238E27FC236}">
                <a16:creationId xmlns:a16="http://schemas.microsoft.com/office/drawing/2014/main" xmlns="" id="{E88C7FD3-175A-427C-AD87-8896BD159FCF}"/>
              </a:ext>
            </a:extLst>
          </p:cNvPr>
          <p:cNvGrpSpPr/>
          <p:nvPr/>
        </p:nvGrpSpPr>
        <p:grpSpPr>
          <a:xfrm>
            <a:off x="4235450" y="4267105"/>
            <a:ext cx="191144" cy="714595"/>
            <a:chOff x="4235450" y="4267105"/>
            <a:chExt cx="191144" cy="714595"/>
          </a:xfrm>
        </p:grpSpPr>
        <p:sp>
          <p:nvSpPr>
            <p:cNvPr id="119" name="SMARTInkShape-1361">
              <a:extLst>
                <a:ext uri="{FF2B5EF4-FFF2-40B4-BE49-F238E27FC236}">
                  <a16:creationId xmlns:a16="http://schemas.microsoft.com/office/drawing/2014/main" xmlns="" id="{3530F6A7-68FA-4F51-B38B-0D8EE23DAAD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68706" y="4267105"/>
              <a:ext cx="119145" cy="127096"/>
            </a:xfrm>
            <a:custGeom>
              <a:avLst/>
              <a:gdLst/>
              <a:ahLst/>
              <a:cxnLst/>
              <a:rect l="0" t="0" r="0" b="0"/>
              <a:pathLst>
                <a:path w="119145" h="127096">
                  <a:moveTo>
                    <a:pt x="30244" y="25495"/>
                  </a:moveTo>
                  <a:lnTo>
                    <a:pt x="30244" y="25495"/>
                  </a:lnTo>
                  <a:lnTo>
                    <a:pt x="30244" y="20028"/>
                  </a:lnTo>
                  <a:lnTo>
                    <a:pt x="25175" y="61501"/>
                  </a:lnTo>
                  <a:lnTo>
                    <a:pt x="11946" y="103815"/>
                  </a:lnTo>
                  <a:lnTo>
                    <a:pt x="1883" y="125423"/>
                  </a:lnTo>
                  <a:lnTo>
                    <a:pt x="753" y="126686"/>
                  </a:lnTo>
                  <a:lnTo>
                    <a:pt x="0" y="126822"/>
                  </a:lnTo>
                  <a:lnTo>
                    <a:pt x="1045" y="123211"/>
                  </a:lnTo>
                  <a:lnTo>
                    <a:pt x="14483" y="84433"/>
                  </a:lnTo>
                  <a:lnTo>
                    <a:pt x="27063" y="46094"/>
                  </a:lnTo>
                  <a:lnTo>
                    <a:pt x="43883" y="14586"/>
                  </a:lnTo>
                  <a:lnTo>
                    <a:pt x="56061" y="3478"/>
                  </a:lnTo>
                  <a:lnTo>
                    <a:pt x="62272" y="939"/>
                  </a:lnTo>
                  <a:lnTo>
                    <a:pt x="74817" y="0"/>
                  </a:lnTo>
                  <a:lnTo>
                    <a:pt x="80421" y="2854"/>
                  </a:lnTo>
                  <a:lnTo>
                    <a:pt x="90410" y="13551"/>
                  </a:lnTo>
                  <a:lnTo>
                    <a:pt x="103250" y="48483"/>
                  </a:lnTo>
                  <a:lnTo>
                    <a:pt x="111398" y="93077"/>
                  </a:lnTo>
                  <a:lnTo>
                    <a:pt x="119144" y="127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62">
              <a:extLst>
                <a:ext uri="{FF2B5EF4-FFF2-40B4-BE49-F238E27FC236}">
                  <a16:creationId xmlns:a16="http://schemas.microsoft.com/office/drawing/2014/main" xmlns="" id="{8860DD17-DB63-4119-A665-5604A88AF7F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35450" y="4508941"/>
              <a:ext cx="191144" cy="472759"/>
            </a:xfrm>
            <a:custGeom>
              <a:avLst/>
              <a:gdLst/>
              <a:ahLst/>
              <a:cxnLst/>
              <a:rect l="0" t="0" r="0" b="0"/>
              <a:pathLst>
                <a:path w="191144" h="472759">
                  <a:moveTo>
                    <a:pt x="0" y="132909"/>
                  </a:moveTo>
                  <a:lnTo>
                    <a:pt x="0" y="132909"/>
                  </a:lnTo>
                  <a:lnTo>
                    <a:pt x="8838" y="169537"/>
                  </a:lnTo>
                  <a:lnTo>
                    <a:pt x="14927" y="214317"/>
                  </a:lnTo>
                  <a:lnTo>
                    <a:pt x="19099" y="253287"/>
                  </a:lnTo>
                  <a:lnTo>
                    <a:pt x="23305" y="296477"/>
                  </a:lnTo>
                  <a:lnTo>
                    <a:pt x="27526" y="341542"/>
                  </a:lnTo>
                  <a:lnTo>
                    <a:pt x="27991" y="383679"/>
                  </a:lnTo>
                  <a:lnTo>
                    <a:pt x="25846" y="420752"/>
                  </a:lnTo>
                  <a:lnTo>
                    <a:pt x="20601" y="465769"/>
                  </a:lnTo>
                  <a:lnTo>
                    <a:pt x="19739" y="472758"/>
                  </a:lnTo>
                  <a:lnTo>
                    <a:pt x="19141" y="437830"/>
                  </a:lnTo>
                  <a:lnTo>
                    <a:pt x="19090" y="401074"/>
                  </a:lnTo>
                  <a:lnTo>
                    <a:pt x="19068" y="353694"/>
                  </a:lnTo>
                  <a:lnTo>
                    <a:pt x="19062" y="325254"/>
                  </a:lnTo>
                  <a:lnTo>
                    <a:pt x="19058" y="295006"/>
                  </a:lnTo>
                  <a:lnTo>
                    <a:pt x="21172" y="264963"/>
                  </a:lnTo>
                  <a:lnTo>
                    <a:pt x="24698" y="235055"/>
                  </a:lnTo>
                  <a:lnTo>
                    <a:pt x="29165" y="205240"/>
                  </a:lnTo>
                  <a:lnTo>
                    <a:pt x="33555" y="176896"/>
                  </a:lnTo>
                  <a:lnTo>
                    <a:pt x="37892" y="149534"/>
                  </a:lnTo>
                  <a:lnTo>
                    <a:pt x="42195" y="122825"/>
                  </a:lnTo>
                  <a:lnTo>
                    <a:pt x="56383" y="78098"/>
                  </a:lnTo>
                  <a:lnTo>
                    <a:pt x="73037" y="42226"/>
                  </a:lnTo>
                  <a:lnTo>
                    <a:pt x="87494" y="16876"/>
                  </a:lnTo>
                  <a:lnTo>
                    <a:pt x="102857" y="3727"/>
                  </a:lnTo>
                  <a:lnTo>
                    <a:pt x="110904" y="221"/>
                  </a:lnTo>
                  <a:lnTo>
                    <a:pt x="118386" y="0"/>
                  </a:lnTo>
                  <a:lnTo>
                    <a:pt x="132344" y="5399"/>
                  </a:lnTo>
                  <a:lnTo>
                    <a:pt x="152102" y="30452"/>
                  </a:lnTo>
                  <a:lnTo>
                    <a:pt x="157441" y="52800"/>
                  </a:lnTo>
                  <a:lnTo>
                    <a:pt x="156757" y="76138"/>
                  </a:lnTo>
                  <a:lnTo>
                    <a:pt x="144820" y="116103"/>
                  </a:lnTo>
                  <a:lnTo>
                    <a:pt x="136331" y="130379"/>
                  </a:lnTo>
                  <a:lnTo>
                    <a:pt x="109816" y="156502"/>
                  </a:lnTo>
                  <a:lnTo>
                    <a:pt x="109899" y="157104"/>
                  </a:lnTo>
                  <a:lnTo>
                    <a:pt x="110661" y="157506"/>
                  </a:lnTo>
                  <a:lnTo>
                    <a:pt x="149440" y="170471"/>
                  </a:lnTo>
                  <a:lnTo>
                    <a:pt x="173944" y="185431"/>
                  </a:lnTo>
                  <a:lnTo>
                    <a:pt x="185023" y="200937"/>
                  </a:lnTo>
                  <a:lnTo>
                    <a:pt x="190888" y="218883"/>
                  </a:lnTo>
                  <a:lnTo>
                    <a:pt x="191143" y="236266"/>
                  </a:lnTo>
                  <a:lnTo>
                    <a:pt x="185141" y="251518"/>
                  </a:lnTo>
                  <a:lnTo>
                    <a:pt x="174713" y="264646"/>
                  </a:lnTo>
                  <a:lnTo>
                    <a:pt x="143140" y="284572"/>
                  </a:lnTo>
                  <a:lnTo>
                    <a:pt x="133527" y="289051"/>
                  </a:lnTo>
                  <a:lnTo>
                    <a:pt x="125001" y="290626"/>
                  </a:lnTo>
                  <a:lnTo>
                    <a:pt x="109884" y="288613"/>
                  </a:lnTo>
                  <a:lnTo>
                    <a:pt x="105006" y="284689"/>
                  </a:lnTo>
                  <a:lnTo>
                    <a:pt x="95250" y="25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7716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7</cp:revision>
  <dcterms:created xsi:type="dcterms:W3CDTF">2019-11-12T21:00:26Z</dcterms:created>
  <dcterms:modified xsi:type="dcterms:W3CDTF">2019-11-26T22:12:41Z</dcterms:modified>
</cp:coreProperties>
</file>